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5" r:id="rId2"/>
    <p:sldMasterId id="2147483753" r:id="rId3"/>
    <p:sldMasterId id="2147483729" r:id="rId4"/>
    <p:sldMasterId id="2147483741" r:id="rId5"/>
    <p:sldMasterId id="2147483672" r:id="rId6"/>
    <p:sldMasterId id="2147483717" r:id="rId7"/>
    <p:sldMasterId id="2147483777" r:id="rId8"/>
    <p:sldMasterId id="2147483779" r:id="rId9"/>
    <p:sldMasterId id="2147483781" r:id="rId10"/>
    <p:sldMasterId id="2147483783" r:id="rId11"/>
    <p:sldMasterId id="2147483785" r:id="rId12"/>
  </p:sldMasterIdLst>
  <p:notesMasterIdLst>
    <p:notesMasterId r:id="rId45"/>
  </p:notesMasterIdLst>
  <p:handoutMasterIdLst>
    <p:handoutMasterId r:id="rId46"/>
  </p:handoutMasterIdLst>
  <p:sldIdLst>
    <p:sldId id="265" r:id="rId13"/>
    <p:sldId id="475" r:id="rId14"/>
    <p:sldId id="327" r:id="rId15"/>
    <p:sldId id="476" r:id="rId16"/>
    <p:sldId id="457" r:id="rId17"/>
    <p:sldId id="470" r:id="rId18"/>
    <p:sldId id="472" r:id="rId19"/>
    <p:sldId id="425" r:id="rId20"/>
    <p:sldId id="450" r:id="rId21"/>
    <p:sldId id="473" r:id="rId22"/>
    <p:sldId id="459" r:id="rId23"/>
    <p:sldId id="477" r:id="rId24"/>
    <p:sldId id="456" r:id="rId25"/>
    <p:sldId id="461" r:id="rId26"/>
    <p:sldId id="462" r:id="rId27"/>
    <p:sldId id="463" r:id="rId28"/>
    <p:sldId id="464" r:id="rId29"/>
    <p:sldId id="465" r:id="rId30"/>
    <p:sldId id="478" r:id="rId31"/>
    <p:sldId id="431" r:id="rId32"/>
    <p:sldId id="443" r:id="rId33"/>
    <p:sldId id="444" r:id="rId34"/>
    <p:sldId id="445" r:id="rId35"/>
    <p:sldId id="446" r:id="rId36"/>
    <p:sldId id="452" r:id="rId37"/>
    <p:sldId id="479" r:id="rId38"/>
    <p:sldId id="455" r:id="rId39"/>
    <p:sldId id="466" r:id="rId40"/>
    <p:sldId id="468" r:id="rId41"/>
    <p:sldId id="469" r:id="rId42"/>
    <p:sldId id="467" r:id="rId43"/>
    <p:sldId id="421"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BC30"/>
    <a:srgbClr val="489B48"/>
    <a:srgbClr val="7AB2A4"/>
    <a:srgbClr val="F2F2F2"/>
    <a:srgbClr val="56BC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9" autoAdjust="0"/>
    <p:restoredTop sz="94275" autoAdjust="0"/>
  </p:normalViewPr>
  <p:slideViewPr>
    <p:cSldViewPr snapToGrid="0">
      <p:cViewPr varScale="1">
        <p:scale>
          <a:sx n="107" d="100"/>
          <a:sy n="107" d="100"/>
        </p:scale>
        <p:origin x="21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417A4155-E5CD-4039-8274-DDC81CF9ED97}" type="datetimeFigureOut">
              <a:rPr lang="en-US" smtClean="0"/>
              <a:t>2/8/2018</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A8149A83-0E19-4AF0-8A10-78E8351504D0}" type="slidenum">
              <a:rPr lang="en-US" smtClean="0"/>
              <a:t>‹#›</a:t>
            </a:fld>
            <a:endParaRPr lang="en-US"/>
          </a:p>
        </p:txBody>
      </p:sp>
    </p:spTree>
    <p:extLst>
      <p:ext uri="{BB962C8B-B14F-4D97-AF65-F5344CB8AC3E}">
        <p14:creationId xmlns:p14="http://schemas.microsoft.com/office/powerpoint/2010/main" val="18961288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C408ABB0-656E-486F-A830-4A95A21FB1E7}" type="datetimeFigureOut">
              <a:rPr lang="en-US" smtClean="0"/>
              <a:t>2/8/2018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963BF5F7-D7C8-48A0-9754-B6E72861056A}" type="slidenum">
              <a:rPr lang="en-US" smtClean="0"/>
              <a:t>‹#›</a:t>
            </a:fld>
            <a:endParaRPr lang="en-US"/>
          </a:p>
        </p:txBody>
      </p:sp>
    </p:spTree>
    <p:extLst>
      <p:ext uri="{BB962C8B-B14F-4D97-AF65-F5344CB8AC3E}">
        <p14:creationId xmlns:p14="http://schemas.microsoft.com/office/powerpoint/2010/main" val="7195847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3BF5F7-D7C8-48A0-9754-B6E72861056A}" type="slidenum">
              <a:rPr lang="en-US" smtClean="0"/>
              <a:t>1</a:t>
            </a:fld>
            <a:endParaRPr lang="en-US"/>
          </a:p>
        </p:txBody>
      </p:sp>
    </p:spTree>
    <p:extLst>
      <p:ext uri="{BB962C8B-B14F-4D97-AF65-F5344CB8AC3E}">
        <p14:creationId xmlns:p14="http://schemas.microsoft.com/office/powerpoint/2010/main" val="306799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3BF5F7-D7C8-48A0-9754-B6E72861056A}" type="slidenum">
              <a:rPr lang="en-US" smtClean="0"/>
              <a:t>2</a:t>
            </a:fld>
            <a:endParaRPr lang="en-US"/>
          </a:p>
        </p:txBody>
      </p:sp>
    </p:spTree>
    <p:extLst>
      <p:ext uri="{BB962C8B-B14F-4D97-AF65-F5344CB8AC3E}">
        <p14:creationId xmlns:p14="http://schemas.microsoft.com/office/powerpoint/2010/main" val="269615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3BF5F7-D7C8-48A0-9754-B6E72861056A}" type="slidenum">
              <a:rPr lang="en-US" smtClean="0"/>
              <a:t>3</a:t>
            </a:fld>
            <a:endParaRPr lang="en-US"/>
          </a:p>
        </p:txBody>
      </p:sp>
    </p:spTree>
    <p:extLst>
      <p:ext uri="{BB962C8B-B14F-4D97-AF65-F5344CB8AC3E}">
        <p14:creationId xmlns:p14="http://schemas.microsoft.com/office/powerpoint/2010/main" val="405478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Google – </a:t>
            </a:r>
          </a:p>
          <a:p>
            <a:r>
              <a:rPr lang="en-GB" dirty="0"/>
              <a:t>Facebook</a:t>
            </a:r>
          </a:p>
          <a:p>
            <a:r>
              <a:rPr lang="en-GB" dirty="0"/>
              <a:t>Uber - $65 Billion – pre-breach - now</a:t>
            </a:r>
            <a:endParaRPr lang="en-US" dirty="0"/>
          </a:p>
        </p:txBody>
      </p:sp>
      <p:sp>
        <p:nvSpPr>
          <p:cNvPr id="4" name="Slide Number Placeholder 3"/>
          <p:cNvSpPr>
            <a:spLocks noGrp="1"/>
          </p:cNvSpPr>
          <p:nvPr>
            <p:ph type="sldNum" sz="quarter" idx="10"/>
          </p:nvPr>
        </p:nvSpPr>
        <p:spPr/>
        <p:txBody>
          <a:bodyPr/>
          <a:lstStyle/>
          <a:p>
            <a:fld id="{963BF5F7-D7C8-48A0-9754-B6E72861056A}" type="slidenum">
              <a:rPr lang="en-US" smtClean="0"/>
              <a:t>6</a:t>
            </a:fld>
            <a:endParaRPr lang="en-US"/>
          </a:p>
        </p:txBody>
      </p:sp>
    </p:spTree>
    <p:extLst>
      <p:ext uri="{BB962C8B-B14F-4D97-AF65-F5344CB8AC3E}">
        <p14:creationId xmlns:p14="http://schemas.microsoft.com/office/powerpoint/2010/main" val="404626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3BF5F7-D7C8-48A0-9754-B6E72861056A}" type="slidenum">
              <a:rPr lang="en-US" smtClean="0"/>
              <a:t>15</a:t>
            </a:fld>
            <a:endParaRPr lang="en-US"/>
          </a:p>
        </p:txBody>
      </p:sp>
    </p:spTree>
    <p:extLst>
      <p:ext uri="{BB962C8B-B14F-4D97-AF65-F5344CB8AC3E}">
        <p14:creationId xmlns:p14="http://schemas.microsoft.com/office/powerpoint/2010/main" val="109072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3BF5F7-D7C8-48A0-9754-B6E72861056A}" type="slidenum">
              <a:rPr lang="en-US" smtClean="0"/>
              <a:t>16</a:t>
            </a:fld>
            <a:endParaRPr lang="en-US"/>
          </a:p>
        </p:txBody>
      </p:sp>
    </p:spTree>
    <p:extLst>
      <p:ext uri="{BB962C8B-B14F-4D97-AF65-F5344CB8AC3E}">
        <p14:creationId xmlns:p14="http://schemas.microsoft.com/office/powerpoint/2010/main" val="265140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200" dirty="0">
                <a:solidFill>
                  <a:srgbClr val="595959"/>
                </a:solidFill>
                <a:latin typeface="Trebuchet MS"/>
                <a:ea typeface="Verdana" pitchFamily="34" charset="0"/>
              </a:rPr>
              <a:t>Those surveyed said they expected a 57-percent increase in their non-salary budgets.</a:t>
            </a:r>
          </a:p>
          <a:p>
            <a:pPr>
              <a:spcBef>
                <a:spcPts val="0"/>
              </a:spcBef>
            </a:pPr>
            <a:endParaRPr lang="en-US" sz="1200" dirty="0">
              <a:solidFill>
                <a:srgbClr val="595959"/>
              </a:solidFill>
              <a:latin typeface="Trebuchet MS"/>
              <a:ea typeface="Verdana" pitchFamily="34" charset="0"/>
              <a:cs typeface="Trebuchet MS"/>
            </a:endParaRPr>
          </a:p>
          <a:p>
            <a:pPr>
              <a:spcBef>
                <a:spcPts val="0"/>
              </a:spcBef>
            </a:pPr>
            <a:r>
              <a:rPr lang="en-GB" sz="1200" dirty="0">
                <a:solidFill>
                  <a:srgbClr val="595959"/>
                </a:solidFill>
                <a:latin typeface="Trebuchet MS"/>
                <a:ea typeface="Verdana" pitchFamily="34" charset="0"/>
              </a:rPr>
              <a:t>The mean privacy budget is $1.7 million, with 11 percent of that going towards technology</a:t>
            </a:r>
            <a:endParaRPr lang="en-US" sz="1200" dirty="0">
              <a:solidFill>
                <a:srgbClr val="595959"/>
              </a:solidFill>
              <a:latin typeface="Trebuchet MS"/>
              <a:ea typeface="Verdana" pitchFamily="34" charset="0"/>
              <a:cs typeface="Trebuchet MS"/>
            </a:endParaRPr>
          </a:p>
          <a:p>
            <a:pPr>
              <a:spcBef>
                <a:spcPts val="0"/>
              </a:spcBef>
            </a:pPr>
            <a:endParaRPr lang="en-US" sz="1200" dirty="0">
              <a:solidFill>
                <a:srgbClr val="595959"/>
              </a:solidFill>
              <a:latin typeface="Trebuchet MS"/>
              <a:ea typeface="Verdana" pitchFamily="34" charset="0"/>
              <a:cs typeface="Trebuchet MS"/>
            </a:endParaRPr>
          </a:p>
          <a:p>
            <a:pPr>
              <a:spcBef>
                <a:spcPts val="0"/>
              </a:spcBef>
            </a:pPr>
            <a:r>
              <a:rPr lang="en-GB" sz="1200" dirty="0">
                <a:solidFill>
                  <a:srgbClr val="595959"/>
                </a:solidFill>
                <a:latin typeface="Trebuchet MS"/>
                <a:ea typeface="Verdana" pitchFamily="34" charset="0"/>
              </a:rPr>
              <a:t>Organisations with more than 75,000 employees, spend an average of just under $500,000 annually on privacy technology solutions</a:t>
            </a:r>
            <a:endParaRPr lang="en-US" dirty="0"/>
          </a:p>
        </p:txBody>
      </p:sp>
      <p:sp>
        <p:nvSpPr>
          <p:cNvPr id="4" name="Slide Number Placeholder 3"/>
          <p:cNvSpPr>
            <a:spLocks noGrp="1"/>
          </p:cNvSpPr>
          <p:nvPr>
            <p:ph type="sldNum" sz="quarter" idx="10"/>
          </p:nvPr>
        </p:nvSpPr>
        <p:spPr/>
        <p:txBody>
          <a:bodyPr/>
          <a:lstStyle/>
          <a:p>
            <a:fld id="{963BF5F7-D7C8-48A0-9754-B6E72861056A}" type="slidenum">
              <a:rPr lang="en-US" smtClean="0"/>
              <a:t>25</a:t>
            </a:fld>
            <a:endParaRPr lang="en-US"/>
          </a:p>
        </p:txBody>
      </p:sp>
    </p:spTree>
    <p:extLst>
      <p:ext uri="{BB962C8B-B14F-4D97-AF65-F5344CB8AC3E}">
        <p14:creationId xmlns:p14="http://schemas.microsoft.com/office/powerpoint/2010/main" val="257326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3BF5F7-D7C8-48A0-9754-B6E72861056A}" type="slidenum">
              <a:rPr lang="en-US" smtClean="0"/>
              <a:t>26</a:t>
            </a:fld>
            <a:endParaRPr lang="en-US"/>
          </a:p>
        </p:txBody>
      </p:sp>
    </p:spTree>
    <p:extLst>
      <p:ext uri="{BB962C8B-B14F-4D97-AF65-F5344CB8AC3E}">
        <p14:creationId xmlns:p14="http://schemas.microsoft.com/office/powerpoint/2010/main" val="4100120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Consent</a:t>
            </a:r>
          </a:p>
          <a:p>
            <a:endParaRPr lang="en-GB" dirty="0"/>
          </a:p>
          <a:p>
            <a:pPr marL="0">
              <a:lnSpc>
                <a:spcPct val="100000"/>
              </a:lnSpc>
            </a:pPr>
            <a:r>
              <a:rPr lang="en-GB" sz="1200" spc="10" dirty="0">
                <a:latin typeface="Arial"/>
                <a:cs typeface="Arial"/>
              </a:rPr>
              <a:t>Freely given, specific, informed and unambiguous indication of</a:t>
            </a:r>
            <a:endParaRPr lang="en-GB" sz="1200" dirty="0">
              <a:latin typeface="Arial"/>
              <a:cs typeface="Arial"/>
            </a:endParaRPr>
          </a:p>
          <a:p>
            <a:pPr marL="228600">
              <a:lnSpc>
                <a:spcPct val="100000"/>
              </a:lnSpc>
            </a:pPr>
            <a:r>
              <a:rPr lang="en-GB" sz="1200" spc="10" dirty="0">
                <a:latin typeface="Arial"/>
                <a:cs typeface="Arial"/>
              </a:rPr>
              <a:t>agreement, by a statement or by a clear affirmative action</a:t>
            </a:r>
          </a:p>
          <a:p>
            <a:pPr marL="228600">
              <a:lnSpc>
                <a:spcPct val="100000"/>
              </a:lnSpc>
            </a:pPr>
            <a:endParaRPr lang="en-GB" sz="1200" dirty="0">
              <a:latin typeface="Arial"/>
              <a:cs typeface="Arial"/>
            </a:endParaRPr>
          </a:p>
          <a:p>
            <a:pPr marL="0">
              <a:lnSpc>
                <a:spcPct val="100000"/>
              </a:lnSpc>
            </a:pPr>
            <a:r>
              <a:rPr lang="en-GB" sz="1200" spc="10" dirty="0">
                <a:latin typeface="Arial"/>
                <a:cs typeface="Arial"/>
              </a:rPr>
              <a:t>Robust information disclosure requirements, including but not</a:t>
            </a:r>
            <a:endParaRPr lang="en-GB" sz="1200" dirty="0">
              <a:latin typeface="Arial"/>
              <a:cs typeface="Arial"/>
            </a:endParaRPr>
          </a:p>
          <a:p>
            <a:pPr marL="228600">
              <a:lnSpc>
                <a:spcPct val="100000"/>
              </a:lnSpc>
            </a:pPr>
            <a:r>
              <a:rPr lang="en-GB" sz="1200" spc="10" dirty="0">
                <a:latin typeface="Arial"/>
                <a:cs typeface="Arial"/>
              </a:rPr>
              <a:t>limited to identity of controllers and the purposes of processing</a:t>
            </a:r>
          </a:p>
          <a:p>
            <a:pPr marL="228600">
              <a:lnSpc>
                <a:spcPct val="100000"/>
              </a:lnSpc>
            </a:pPr>
            <a:endParaRPr lang="en-GB" sz="1200" spc="1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10" dirty="0">
                <a:latin typeface="Arial"/>
                <a:cs typeface="Arial"/>
              </a:rPr>
              <a:t>Revocable as easily as it was to give consent in the first place</a:t>
            </a:r>
            <a:endParaRPr lang="en-US" dirty="0"/>
          </a:p>
          <a:p>
            <a:pPr marL="0">
              <a:lnSpc>
                <a:spcPct val="100000"/>
              </a:lnSpc>
            </a:pPr>
            <a:endParaRPr lang="en-GB" sz="1200" spc="10" dirty="0">
              <a:latin typeface="Arial"/>
              <a:cs typeface="Arial"/>
            </a:endParaRPr>
          </a:p>
          <a:p>
            <a:pPr marL="0">
              <a:lnSpc>
                <a:spcPct val="100000"/>
              </a:lnSpc>
            </a:pPr>
            <a:r>
              <a:rPr lang="en-GB" sz="1200" spc="10" dirty="0">
                <a:latin typeface="Arial"/>
                <a:cs typeface="Arial"/>
              </a:rPr>
              <a:t>Obligation for controllers to be able to “demonstrate” consent,</a:t>
            </a:r>
            <a:endParaRPr lang="en-GB" sz="1200" dirty="0">
              <a:latin typeface="Arial"/>
              <a:cs typeface="Arial"/>
            </a:endParaRPr>
          </a:p>
          <a:p>
            <a:pPr marL="228600">
              <a:lnSpc>
                <a:spcPct val="100000"/>
              </a:lnSpc>
            </a:pPr>
            <a:r>
              <a:rPr lang="en-GB" sz="1200" spc="10" dirty="0">
                <a:latin typeface="Arial"/>
                <a:cs typeface="Arial"/>
              </a:rPr>
              <a:t>e.g. through a record</a:t>
            </a:r>
          </a:p>
        </p:txBody>
      </p:sp>
      <p:sp>
        <p:nvSpPr>
          <p:cNvPr id="4" name="Slide Number Placeholder 3"/>
          <p:cNvSpPr>
            <a:spLocks noGrp="1"/>
          </p:cNvSpPr>
          <p:nvPr>
            <p:ph type="sldNum" sz="quarter" idx="10"/>
          </p:nvPr>
        </p:nvSpPr>
        <p:spPr/>
        <p:txBody>
          <a:bodyPr/>
          <a:lstStyle/>
          <a:p>
            <a:fld id="{963BF5F7-D7C8-48A0-9754-B6E72861056A}" type="slidenum">
              <a:rPr lang="en-US" smtClean="0"/>
              <a:t>27</a:t>
            </a:fld>
            <a:endParaRPr lang="en-US"/>
          </a:p>
        </p:txBody>
      </p:sp>
    </p:spTree>
    <p:extLst>
      <p:ext uri="{BB962C8B-B14F-4D97-AF65-F5344CB8AC3E}">
        <p14:creationId xmlns:p14="http://schemas.microsoft.com/office/powerpoint/2010/main" val="218897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APP-TITLE_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44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C10E5-364C-9B4C-8864-20615C85CC2E}"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3499744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C10E5-364C-9B4C-8864-20615C85CC2E}"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4108321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C10E5-364C-9B4C-8864-20615C85CC2E}"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1041181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1A67CA-A2E3-6549-9CC6-073BDE8E8B11}"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2035632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1A67CA-A2E3-6549-9CC6-073BDE8E8B11}"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4058957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A67CA-A2E3-6549-9CC6-073BDE8E8B11}"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697745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1A67CA-A2E3-6549-9CC6-073BDE8E8B11}"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143747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1A67CA-A2E3-6549-9CC6-073BDE8E8B11}" type="datetimeFigureOut">
              <a:rPr lang="en-US" smtClean="0"/>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2832086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F51A67CA-A2E3-6549-9CC6-073BDE8E8B11}" type="datetimeFigureOut">
              <a:rPr lang="en-US" smtClean="0"/>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78871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A67CA-A2E3-6549-9CC6-073BDE8E8B11}" type="datetimeFigureOut">
              <a:rPr lang="en-US" smtClean="0"/>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370359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7C10E5-364C-9B4C-8864-20615C85CC2E}"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109653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1A67CA-A2E3-6549-9CC6-073BDE8E8B11}"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3597334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1A67CA-A2E3-6549-9CC6-073BDE8E8B11}"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2276488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1A67CA-A2E3-6549-9CC6-073BDE8E8B11}"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121049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1A67CA-A2E3-6549-9CC6-073BDE8E8B11}"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833399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1BEE81-FC3C-504B-A018-CADE34ED71D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2114557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1BEE81-FC3C-504B-A018-CADE34ED71D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1315910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1BEE81-FC3C-504B-A018-CADE34ED71D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64023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1BEE81-FC3C-504B-A018-CADE34ED71D2}"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2840284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1BEE81-FC3C-504B-A018-CADE34ED71D2}" type="datetimeFigureOut">
              <a:rPr lang="en-US" smtClean="0"/>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2330653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6B1BEE81-FC3C-504B-A018-CADE34ED71D2}" type="datetimeFigureOut">
              <a:rPr lang="en-US" smtClean="0"/>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2227111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C10E5-364C-9B4C-8864-20615C85CC2E}"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2896226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BEE81-FC3C-504B-A018-CADE34ED71D2}" type="datetimeFigureOut">
              <a:rPr lang="en-US" smtClean="0"/>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3026242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1BEE81-FC3C-504B-A018-CADE34ED71D2}"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3424269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1BEE81-FC3C-504B-A018-CADE34ED71D2}"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3278211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1BEE81-FC3C-504B-A018-CADE34ED71D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548311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1BEE81-FC3C-504B-A018-CADE34ED71D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0658E9-B7A6-8446-94F1-3C602106EF4E}" type="slidenum">
              <a:rPr lang="en-US" smtClean="0"/>
              <a:t>‹#›</a:t>
            </a:fld>
            <a:endParaRPr lang="en-US"/>
          </a:p>
        </p:txBody>
      </p:sp>
    </p:spTree>
    <p:extLst>
      <p:ext uri="{BB962C8B-B14F-4D97-AF65-F5344CB8AC3E}">
        <p14:creationId xmlns:p14="http://schemas.microsoft.com/office/powerpoint/2010/main" val="1691730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6A14FD-DF01-FC4E-B137-4EA1114E8BF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1181862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A14FD-DF01-FC4E-B137-4EA1114E8BF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2759878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6A14FD-DF01-FC4E-B137-4EA1114E8BF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2479077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6A14FD-DF01-FC4E-B137-4EA1114E8BF2}"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1597004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6A14FD-DF01-FC4E-B137-4EA1114E8BF2}" type="datetimeFigureOut">
              <a:rPr lang="en-US" smtClean="0"/>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113613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7C10E5-364C-9B4C-8864-20615C85CC2E}"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3683426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6A14FD-DF01-FC4E-B137-4EA1114E8BF2}" type="datetimeFigureOut">
              <a:rPr lang="en-US" smtClean="0"/>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1384033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6A14FD-DF01-FC4E-B137-4EA1114E8BF2}" type="datetimeFigureOut">
              <a:rPr lang="en-US" smtClean="0"/>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2395204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A14FD-DF01-FC4E-B137-4EA1114E8BF2}"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1391457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A14FD-DF01-FC4E-B137-4EA1114E8BF2}"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3577408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A14FD-DF01-FC4E-B137-4EA1114E8BF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3690946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A14FD-DF01-FC4E-B137-4EA1114E8BF2}"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4AEF4-E923-4A43-A149-7B4B8517887B}" type="slidenum">
              <a:rPr lang="en-US" smtClean="0"/>
              <a:t>‹#›</a:t>
            </a:fld>
            <a:endParaRPr lang="en-US"/>
          </a:p>
        </p:txBody>
      </p:sp>
    </p:spTree>
    <p:extLst>
      <p:ext uri="{BB962C8B-B14F-4D97-AF65-F5344CB8AC3E}">
        <p14:creationId xmlns:p14="http://schemas.microsoft.com/office/powerpoint/2010/main" val="1697016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0050" y="591674"/>
            <a:ext cx="4322257" cy="537881"/>
          </a:xfrm>
          <a:prstGeom prst="rect">
            <a:avLst/>
          </a:prstGeom>
        </p:spPr>
        <p:txBody>
          <a:bodyPr anchor="b"/>
          <a:lstStyle>
            <a:lvl1pPr algn="l">
              <a:defRPr sz="2800" b="1"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Title </a:t>
            </a:r>
          </a:p>
        </p:txBody>
      </p:sp>
      <p:sp>
        <p:nvSpPr>
          <p:cNvPr id="7" name="Slide Number Placeholder 6"/>
          <p:cNvSpPr>
            <a:spLocks noGrp="1"/>
          </p:cNvSpPr>
          <p:nvPr>
            <p:ph type="sldNum" sz="quarter" idx="12"/>
          </p:nvPr>
        </p:nvSpPr>
        <p:spPr/>
        <p:txBody>
          <a:bodyPr/>
          <a:lstStyle>
            <a:lvl1pPr>
              <a:defRPr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EF11CBC2-037E-42B5-82D0-50679FDA5BFD}" type="slidenum">
              <a:rPr lang="en-US" smtClean="0"/>
              <a:pPr/>
              <a:t>‹#›</a:t>
            </a:fld>
            <a:endParaRPr lang="en-US" dirty="0"/>
          </a:p>
        </p:txBody>
      </p:sp>
    </p:spTree>
    <p:extLst>
      <p:ext uri="{BB962C8B-B14F-4D97-AF65-F5344CB8AC3E}">
        <p14:creationId xmlns:p14="http://schemas.microsoft.com/office/powerpoint/2010/main" val="1996136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A6B54-90D5-4CCF-AE38-DF41A23978BF}"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CA8F1-B168-40E4-9BE4-B4F597283F9D}" type="slidenum">
              <a:rPr lang="en-US" smtClean="0"/>
              <a:t>‹#›</a:t>
            </a:fld>
            <a:endParaRPr lang="en-US"/>
          </a:p>
        </p:txBody>
      </p:sp>
    </p:spTree>
    <p:extLst>
      <p:ext uri="{BB962C8B-B14F-4D97-AF65-F5344CB8AC3E}">
        <p14:creationId xmlns:p14="http://schemas.microsoft.com/office/powerpoint/2010/main" val="1312138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293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A67CA-A2E3-6549-9CC6-073BDE8E8B11}"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E76EE-3D21-C54C-8129-157D5839978A}" type="slidenum">
              <a:rPr lang="en-US" smtClean="0"/>
              <a:t>‹#›</a:t>
            </a:fld>
            <a:endParaRPr lang="en-US"/>
          </a:p>
        </p:txBody>
      </p:sp>
    </p:spTree>
    <p:extLst>
      <p:ext uri="{BB962C8B-B14F-4D97-AF65-F5344CB8AC3E}">
        <p14:creationId xmlns:p14="http://schemas.microsoft.com/office/powerpoint/2010/main" val="133800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7C10E5-364C-9B4C-8864-20615C85CC2E}"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4158437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493D2A-6E77-B041-A5B6-21F1B3F464D4}"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593890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493D2A-6E77-B041-A5B6-21F1B3F464D4}"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3933132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493D2A-6E77-B041-A5B6-21F1B3F464D4}"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303030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493D2A-6E77-B041-A5B6-21F1B3F464D4}"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2326648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493D2A-6E77-B041-A5B6-21F1B3F464D4}" type="datetimeFigureOut">
              <a:rPr lang="en-US" smtClean="0"/>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1300894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493D2A-6E77-B041-A5B6-21F1B3F464D4}" type="datetimeFigureOut">
              <a:rPr lang="en-US" smtClean="0"/>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1053307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93D2A-6E77-B041-A5B6-21F1B3F464D4}" type="datetimeFigureOut">
              <a:rPr lang="en-US" smtClean="0"/>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3121945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493D2A-6E77-B041-A5B6-21F1B3F464D4}"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472411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493D2A-6E77-B041-A5B6-21F1B3F464D4}"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587873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493D2A-6E77-B041-A5B6-21F1B3F464D4}"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1073541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7C10E5-364C-9B4C-8864-20615C85CC2E}" type="datetimeFigureOut">
              <a:rPr lang="en-US" smtClean="0"/>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77594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493D2A-6E77-B041-A5B6-21F1B3F464D4}"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1D4E0-11F4-F741-BAC9-09C17811E864}" type="slidenum">
              <a:rPr lang="en-US" smtClean="0"/>
              <a:t>‹#›</a:t>
            </a:fld>
            <a:endParaRPr lang="en-US"/>
          </a:p>
        </p:txBody>
      </p:sp>
    </p:spTree>
    <p:extLst>
      <p:ext uri="{BB962C8B-B14F-4D97-AF65-F5344CB8AC3E}">
        <p14:creationId xmlns:p14="http://schemas.microsoft.com/office/powerpoint/2010/main" val="395333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827C10E5-364C-9B4C-8864-20615C85CC2E}" type="datetimeFigureOut">
              <a:rPr lang="en-US" smtClean="0"/>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306426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C10E5-364C-9B4C-8864-20615C85CC2E}" type="datetimeFigureOut">
              <a:rPr lang="en-US" smtClean="0"/>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369240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C10E5-364C-9B4C-8864-20615C85CC2E}"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94BE3-97D6-DC43-AAE4-B0655E14E729}" type="slidenum">
              <a:rPr lang="en-US" smtClean="0"/>
              <a:t>‹#›</a:t>
            </a:fld>
            <a:endParaRPr lang="en-US"/>
          </a:p>
        </p:txBody>
      </p:sp>
    </p:spTree>
    <p:extLst>
      <p:ext uri="{BB962C8B-B14F-4D97-AF65-F5344CB8AC3E}">
        <p14:creationId xmlns:p14="http://schemas.microsoft.com/office/powerpoint/2010/main" val="24841534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6.jpeg"/><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7.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descr="IAPP Logo CMYK_Tag-01.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9249" y="319617"/>
            <a:ext cx="2656417" cy="1459854"/>
          </a:xfrm>
          <a:prstGeom prst="rect">
            <a:avLst/>
          </a:prstGeom>
        </p:spPr>
      </p:pic>
      <p:pic>
        <p:nvPicPr>
          <p:cNvPr id="3" name="Picture 2" descr="shutterstock_188401907.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0496" y="2554117"/>
            <a:ext cx="5482163" cy="3654775"/>
          </a:xfrm>
          <a:prstGeom prst="rect">
            <a:avLst/>
          </a:prstGeom>
        </p:spPr>
      </p:pic>
      <p:sp>
        <p:nvSpPr>
          <p:cNvPr id="9" name="Rectangle 8"/>
          <p:cNvSpPr/>
          <p:nvPr userDrawn="1"/>
        </p:nvSpPr>
        <p:spPr>
          <a:xfrm>
            <a:off x="5228168" y="2554111"/>
            <a:ext cx="9059333" cy="3647722"/>
          </a:xfrm>
          <a:prstGeom prst="rect">
            <a:avLst/>
          </a:prstGeom>
          <a:solidFill>
            <a:srgbClr val="6DBC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201083" y="2286002"/>
            <a:ext cx="12657667" cy="29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43932" y="6153152"/>
            <a:ext cx="12657667" cy="29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9849640" y="6286501"/>
            <a:ext cx="7704667" cy="369332"/>
          </a:xfrm>
          <a:prstGeom prst="rect">
            <a:avLst/>
          </a:prstGeom>
          <a:noFill/>
        </p:spPr>
        <p:txBody>
          <a:bodyPr wrap="square" rtlCol="0">
            <a:spAutoFit/>
          </a:bodyPr>
          <a:lstStyle/>
          <a:p>
            <a:r>
              <a:rPr lang="en-US" b="1" dirty="0" err="1">
                <a:latin typeface="Trebuchet MS"/>
                <a:cs typeface="Trebuchet MS"/>
              </a:rPr>
              <a:t>www.iapp.org</a:t>
            </a:r>
            <a:endParaRPr lang="en-US" b="1" dirty="0">
              <a:latin typeface="Trebuchet MS"/>
              <a:cs typeface="Trebuchet MS"/>
            </a:endParaRPr>
          </a:p>
        </p:txBody>
      </p:sp>
    </p:spTree>
    <p:extLst>
      <p:ext uri="{BB962C8B-B14F-4D97-AF65-F5344CB8AC3E}">
        <p14:creationId xmlns:p14="http://schemas.microsoft.com/office/powerpoint/2010/main" val="3888522790"/>
      </p:ext>
    </p:extLst>
  </p:cSld>
  <p:clrMap bg1="lt1" tx1="dk1" bg2="lt2" tx2="dk2" accent1="accent1" accent2="accent2" accent3="accent3" accent4="accent4" accent5="accent5" accent6="accent6" hlink="hlink" folHlink="folHlink"/>
  <p:sldLayoutIdLst>
    <p:sldLayoutId id="2147483661" r:id="rId1"/>
  </p:sldLayoutIdLst>
  <p:hf sldNum="0" hdr="0" ftr="0"/>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1" fontAlgn="base" hangingPunct="1">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1" fontAlgn="base" hangingPunct="1">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1" fontAlgn="base" hangingPunct="1">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1" fontAlgn="base" hangingPunct="1">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274A4-E401-4970-80D2-495D88083D30}" type="datetime1">
              <a:rPr lang="en-US" smtClean="0">
                <a:solidFill>
                  <a:prstClr val="black">
                    <a:tint val="75000"/>
                  </a:prstClr>
                </a:solidFill>
              </a:rPr>
              <a:pPr/>
              <a:t>2/8/2018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D4E0-11F4-F741-BAC9-09C17811E86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IAPP Logo _GREEN_ARC_webHEX_eps-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1166" y="234950"/>
            <a:ext cx="1838621" cy="926154"/>
          </a:xfrm>
          <a:prstGeom prst="rect">
            <a:avLst/>
          </a:prstGeom>
        </p:spPr>
      </p:pic>
    </p:spTree>
    <p:extLst>
      <p:ext uri="{BB962C8B-B14F-4D97-AF65-F5344CB8AC3E}">
        <p14:creationId xmlns:p14="http://schemas.microsoft.com/office/powerpoint/2010/main" val="3967791102"/>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274A4-E401-4970-80D2-495D88083D30}" type="datetime1">
              <a:rPr lang="en-US" smtClean="0">
                <a:solidFill>
                  <a:prstClr val="black">
                    <a:tint val="75000"/>
                  </a:prstClr>
                </a:solidFill>
              </a:rPr>
              <a:pPr/>
              <a:t>2/8/2018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D4E0-11F4-F741-BAC9-09C17811E86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IAPP Logo _GREEN_ARC_webHEX_eps-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1166" y="234950"/>
            <a:ext cx="1838621" cy="926154"/>
          </a:xfrm>
          <a:prstGeom prst="rect">
            <a:avLst/>
          </a:prstGeom>
        </p:spPr>
      </p:pic>
    </p:spTree>
    <p:extLst>
      <p:ext uri="{BB962C8B-B14F-4D97-AF65-F5344CB8AC3E}">
        <p14:creationId xmlns:p14="http://schemas.microsoft.com/office/powerpoint/2010/main" val="2068522816"/>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274A4-E401-4970-80D2-495D88083D30}" type="datetime1">
              <a:rPr lang="en-US" smtClean="0">
                <a:solidFill>
                  <a:prstClr val="black">
                    <a:tint val="75000"/>
                  </a:prstClr>
                </a:solidFill>
              </a:rPr>
              <a:pPr/>
              <a:t>2/8/2018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D4E0-11F4-F741-BAC9-09C17811E86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IAPP Logo _GREEN_ARC_webHEX_eps-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1166" y="234950"/>
            <a:ext cx="1838621" cy="926154"/>
          </a:xfrm>
          <a:prstGeom prst="rect">
            <a:avLst/>
          </a:prstGeom>
        </p:spPr>
      </p:pic>
    </p:spTree>
    <p:extLst>
      <p:ext uri="{BB962C8B-B14F-4D97-AF65-F5344CB8AC3E}">
        <p14:creationId xmlns:p14="http://schemas.microsoft.com/office/powerpoint/2010/main" val="301554669"/>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shutterstock_164143406.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83" y="2582333"/>
            <a:ext cx="5422040" cy="3619500"/>
          </a:xfrm>
          <a:prstGeom prst="rect">
            <a:avLst/>
          </a:prstGeom>
        </p:spPr>
      </p:pic>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C10E5-364C-9B4C-8864-20615C85CC2E}" type="datetimeFigureOut">
              <a:rPr lang="en-US" smtClean="0"/>
              <a:t>2/8/2018</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94BE3-97D6-DC43-AAE4-B0655E14E729}" type="slidenum">
              <a:rPr lang="en-US" smtClean="0"/>
              <a:t>‹#›</a:t>
            </a:fld>
            <a:endParaRPr lang="en-US"/>
          </a:p>
        </p:txBody>
      </p:sp>
      <p:pic>
        <p:nvPicPr>
          <p:cNvPr id="7" name="Picture 6" descr="IAPP Logo CMYK_Tag-01.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39249" y="319617"/>
            <a:ext cx="2656417" cy="1459854"/>
          </a:xfrm>
          <a:prstGeom prst="rect">
            <a:avLst/>
          </a:prstGeom>
        </p:spPr>
      </p:pic>
      <p:sp>
        <p:nvSpPr>
          <p:cNvPr id="9" name="Rectangle 8"/>
          <p:cNvSpPr/>
          <p:nvPr userDrawn="1"/>
        </p:nvSpPr>
        <p:spPr>
          <a:xfrm>
            <a:off x="5228168" y="2554111"/>
            <a:ext cx="9059333" cy="3647722"/>
          </a:xfrm>
          <a:prstGeom prst="rect">
            <a:avLst/>
          </a:prstGeom>
          <a:solidFill>
            <a:srgbClr val="6DBC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201083" y="2286002"/>
            <a:ext cx="12657667" cy="29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43932" y="6153152"/>
            <a:ext cx="12657667" cy="29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849640" y="6286501"/>
            <a:ext cx="7704667" cy="369332"/>
          </a:xfrm>
          <a:prstGeom prst="rect">
            <a:avLst/>
          </a:prstGeom>
          <a:noFill/>
        </p:spPr>
        <p:txBody>
          <a:bodyPr wrap="square" rtlCol="0">
            <a:spAutoFit/>
          </a:bodyPr>
          <a:lstStyle/>
          <a:p>
            <a:r>
              <a:rPr lang="en-US" b="1" dirty="0" err="1">
                <a:latin typeface="Trebuchet MS"/>
                <a:cs typeface="Trebuchet MS"/>
              </a:rPr>
              <a:t>www.iapp.org</a:t>
            </a:r>
            <a:endParaRPr lang="en-US" b="1" dirty="0">
              <a:latin typeface="Trebuchet MS"/>
              <a:cs typeface="Trebuchet MS"/>
            </a:endParaRPr>
          </a:p>
        </p:txBody>
      </p:sp>
    </p:spTree>
    <p:extLst>
      <p:ext uri="{BB962C8B-B14F-4D97-AF65-F5344CB8AC3E}">
        <p14:creationId xmlns:p14="http://schemas.microsoft.com/office/powerpoint/2010/main" val="338317931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shutterstock_235923028.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7542" y="2561167"/>
            <a:ext cx="5429793" cy="3619500"/>
          </a:xfrm>
          <a:prstGeom prst="rect">
            <a:avLst/>
          </a:prstGeom>
        </p:spPr>
      </p:pic>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A67CA-A2E3-6549-9CC6-073BDE8E8B11}" type="datetimeFigureOut">
              <a:rPr lang="en-US" smtClean="0"/>
              <a:t>2/8/2018</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E76EE-3D21-C54C-8129-157D5839978A}" type="slidenum">
              <a:rPr lang="en-US" smtClean="0"/>
              <a:t>‹#›</a:t>
            </a:fld>
            <a:endParaRPr lang="en-US"/>
          </a:p>
        </p:txBody>
      </p:sp>
      <p:pic>
        <p:nvPicPr>
          <p:cNvPr id="7" name="Picture 6" descr="IAPP Logo CMYK_Tag-01.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39249" y="319617"/>
            <a:ext cx="2656417" cy="1459854"/>
          </a:xfrm>
          <a:prstGeom prst="rect">
            <a:avLst/>
          </a:prstGeom>
        </p:spPr>
      </p:pic>
      <p:sp>
        <p:nvSpPr>
          <p:cNvPr id="9" name="Rectangle 8"/>
          <p:cNvSpPr/>
          <p:nvPr userDrawn="1"/>
        </p:nvSpPr>
        <p:spPr>
          <a:xfrm>
            <a:off x="5228168" y="2554111"/>
            <a:ext cx="9059333" cy="3647722"/>
          </a:xfrm>
          <a:prstGeom prst="rect">
            <a:avLst/>
          </a:prstGeom>
          <a:solidFill>
            <a:srgbClr val="6DBC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201083" y="2286002"/>
            <a:ext cx="12657667" cy="29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43932" y="6153152"/>
            <a:ext cx="12657667" cy="29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9849640" y="6286501"/>
            <a:ext cx="7704667" cy="369332"/>
          </a:xfrm>
          <a:prstGeom prst="rect">
            <a:avLst/>
          </a:prstGeom>
          <a:noFill/>
        </p:spPr>
        <p:txBody>
          <a:bodyPr wrap="square" rtlCol="0">
            <a:spAutoFit/>
          </a:bodyPr>
          <a:lstStyle/>
          <a:p>
            <a:r>
              <a:rPr lang="en-US" b="1" dirty="0" err="1">
                <a:latin typeface="Trebuchet MS"/>
                <a:cs typeface="Trebuchet MS"/>
              </a:rPr>
              <a:t>www.iapp.org</a:t>
            </a:r>
            <a:endParaRPr lang="en-US" b="1" dirty="0">
              <a:latin typeface="Trebuchet MS"/>
              <a:cs typeface="Trebuchet MS"/>
            </a:endParaRPr>
          </a:p>
        </p:txBody>
      </p:sp>
    </p:spTree>
    <p:extLst>
      <p:ext uri="{BB962C8B-B14F-4D97-AF65-F5344CB8AC3E}">
        <p14:creationId xmlns:p14="http://schemas.microsoft.com/office/powerpoint/2010/main" val="24736172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BEE81-FC3C-504B-A018-CADE34ED71D2}" type="datetimeFigureOut">
              <a:rPr lang="en-US" smtClean="0"/>
              <a:t>2/8/2018</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658E9-B7A6-8446-94F1-3C602106EF4E}" type="slidenum">
              <a:rPr lang="en-US" smtClean="0"/>
              <a:t>‹#›</a:t>
            </a:fld>
            <a:endParaRPr lang="en-US"/>
          </a:p>
        </p:txBody>
      </p:sp>
      <p:pic>
        <p:nvPicPr>
          <p:cNvPr id="7" name="Picture 6" descr="IAPP Logo CMYK_Tag-01.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9249" y="319617"/>
            <a:ext cx="2656417" cy="1459854"/>
          </a:xfrm>
          <a:prstGeom prst="rect">
            <a:avLst/>
          </a:prstGeom>
        </p:spPr>
      </p:pic>
      <p:sp>
        <p:nvSpPr>
          <p:cNvPr id="9" name="Rectangle 8"/>
          <p:cNvSpPr/>
          <p:nvPr userDrawn="1"/>
        </p:nvSpPr>
        <p:spPr>
          <a:xfrm>
            <a:off x="5228168" y="2554111"/>
            <a:ext cx="9059333" cy="3647722"/>
          </a:xfrm>
          <a:prstGeom prst="rect">
            <a:avLst/>
          </a:prstGeom>
          <a:solidFill>
            <a:srgbClr val="6DBC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43932" y="6153152"/>
            <a:ext cx="12657667" cy="29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iapp_0019.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2585861"/>
            <a:ext cx="5344583" cy="3563055"/>
          </a:xfrm>
          <a:prstGeom prst="rect">
            <a:avLst/>
          </a:prstGeom>
        </p:spPr>
      </p:pic>
      <p:sp>
        <p:nvSpPr>
          <p:cNvPr id="10" name="Rectangle 9"/>
          <p:cNvSpPr/>
          <p:nvPr userDrawn="1"/>
        </p:nvSpPr>
        <p:spPr>
          <a:xfrm>
            <a:off x="-201083" y="2296585"/>
            <a:ext cx="12657667" cy="29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849640" y="6286501"/>
            <a:ext cx="7704667" cy="369332"/>
          </a:xfrm>
          <a:prstGeom prst="rect">
            <a:avLst/>
          </a:prstGeom>
          <a:noFill/>
        </p:spPr>
        <p:txBody>
          <a:bodyPr wrap="square" rtlCol="0">
            <a:spAutoFit/>
          </a:bodyPr>
          <a:lstStyle/>
          <a:p>
            <a:r>
              <a:rPr lang="en-US" b="1" dirty="0" err="1">
                <a:latin typeface="Trebuchet MS"/>
                <a:cs typeface="Trebuchet MS"/>
              </a:rPr>
              <a:t>www.iapp.org</a:t>
            </a:r>
            <a:endParaRPr lang="en-US" b="1" dirty="0">
              <a:latin typeface="Trebuchet MS"/>
              <a:cs typeface="Trebuchet MS"/>
            </a:endParaRPr>
          </a:p>
        </p:txBody>
      </p:sp>
    </p:spTree>
    <p:extLst>
      <p:ext uri="{BB962C8B-B14F-4D97-AF65-F5344CB8AC3E}">
        <p14:creationId xmlns:p14="http://schemas.microsoft.com/office/powerpoint/2010/main" val="8274771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A14FD-DF01-FC4E-B137-4EA1114E8BF2}" type="datetimeFigureOut">
              <a:rPr lang="en-US" smtClean="0"/>
              <a:t>2/8/2018</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4AEF4-E923-4A43-A149-7B4B8517887B}" type="slidenum">
              <a:rPr lang="en-US" smtClean="0"/>
              <a:t>‹#›</a:t>
            </a:fld>
            <a:endParaRPr lang="en-US"/>
          </a:p>
        </p:txBody>
      </p:sp>
    </p:spTree>
    <p:extLst>
      <p:ext uri="{BB962C8B-B14F-4D97-AF65-F5344CB8AC3E}">
        <p14:creationId xmlns:p14="http://schemas.microsoft.com/office/powerpoint/2010/main" val="36867535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5" name="Slide Number Placeholder 6"/>
          <p:cNvSpPr>
            <a:spLocks noGrp="1"/>
          </p:cNvSpPr>
          <p:nvPr>
            <p:ph type="sldNum" sz="quarter" idx="4"/>
          </p:nvPr>
        </p:nvSpPr>
        <p:spPr>
          <a:xfrm>
            <a:off x="1" y="6456933"/>
            <a:ext cx="680049" cy="365125"/>
          </a:xfrm>
          <a:prstGeom prst="rect">
            <a:avLst/>
          </a:prstGeom>
        </p:spPr>
        <p:txBody>
          <a:bodyPr/>
          <a:lstStyle>
            <a:lvl1pPr algn="ctr">
              <a:defRPr>
                <a:solidFill>
                  <a:srgbClr val="489B48"/>
                </a:solidFill>
              </a:defRPr>
            </a:lvl1pPr>
          </a:lstStyle>
          <a:p>
            <a:fld id="{0790A3CF-6438-46B4-84E3-B41D2088BB06}" type="slidenum">
              <a:rPr lang="en-US" smtClean="0"/>
              <a:pPr/>
              <a:t>‹#›</a:t>
            </a:fld>
            <a:endParaRPr lang="en-US" dirty="0"/>
          </a:p>
        </p:txBody>
      </p:sp>
      <p:pic>
        <p:nvPicPr>
          <p:cNvPr id="2" name="Picture 1" descr="IAPP Logo _GREEN_ARC_webHEX_eps-01.jp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02630" y="107950"/>
            <a:ext cx="1815287" cy="914400"/>
          </a:xfrm>
          <a:prstGeom prst="rect">
            <a:avLst/>
          </a:prstGeom>
        </p:spPr>
      </p:pic>
      <p:sp>
        <p:nvSpPr>
          <p:cNvPr id="3" name="Rectangle 2"/>
          <p:cNvSpPr/>
          <p:nvPr userDrawn="1"/>
        </p:nvSpPr>
        <p:spPr>
          <a:xfrm>
            <a:off x="-179917" y="6212418"/>
            <a:ext cx="12784667" cy="645582"/>
          </a:xfrm>
          <a:prstGeom prst="rect">
            <a:avLst/>
          </a:prstGeom>
          <a:solidFill>
            <a:srgbClr val="6DBC3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userDrawn="1"/>
        </p:nvSpPr>
        <p:spPr>
          <a:xfrm>
            <a:off x="9849640" y="6286501"/>
            <a:ext cx="7704667" cy="369332"/>
          </a:xfrm>
          <a:prstGeom prst="rect">
            <a:avLst/>
          </a:prstGeom>
          <a:noFill/>
        </p:spPr>
        <p:txBody>
          <a:bodyPr wrap="square" rtlCol="0">
            <a:spAutoFit/>
          </a:bodyPr>
          <a:lstStyle/>
          <a:p>
            <a:r>
              <a:rPr lang="en-US" b="1" dirty="0" err="1">
                <a:solidFill>
                  <a:schemeClr val="bg1"/>
                </a:solidFill>
                <a:latin typeface="Trebuchet MS"/>
                <a:cs typeface="Trebuchet MS"/>
              </a:rPr>
              <a:t>www.iapp.org</a:t>
            </a:r>
            <a:endParaRPr lang="en-US" b="1" dirty="0">
              <a:solidFill>
                <a:schemeClr val="bg1"/>
              </a:solidFill>
              <a:latin typeface="Trebuchet MS"/>
              <a:cs typeface="Trebuchet MS"/>
            </a:endParaRPr>
          </a:p>
        </p:txBody>
      </p:sp>
    </p:spTree>
    <p:extLst>
      <p:ext uri="{BB962C8B-B14F-4D97-AF65-F5344CB8AC3E}">
        <p14:creationId xmlns:p14="http://schemas.microsoft.com/office/powerpoint/2010/main" val="3195971300"/>
      </p:ext>
    </p:extLst>
  </p:cSld>
  <p:clrMap bg1="lt1" tx1="dk1" bg2="lt2" tx2="dk2" accent1="accent1" accent2="accent2" accent3="accent3" accent4="accent4" accent5="accent5" accent6="accent6" hlink="hlink" folHlink="folHlink"/>
  <p:sldLayoutIdLst>
    <p:sldLayoutId id="2147483685" r:id="rId1"/>
    <p:sldLayoutId id="2147483786" r:id="rId2"/>
    <p:sldLayoutId id="2147483799" r:id="rId3"/>
    <p:sldLayoutId id="2147483812" r:id="rId4"/>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93D2A-6E77-B041-A5B6-21F1B3F464D4}" type="datetimeFigureOut">
              <a:rPr lang="en-US" smtClean="0"/>
              <a:t>2/8/2018</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D4E0-11F4-F741-BAC9-09C17811E864}" type="slidenum">
              <a:rPr lang="en-US" smtClean="0"/>
              <a:t>‹#›</a:t>
            </a:fld>
            <a:endParaRPr lang="en-US"/>
          </a:p>
        </p:txBody>
      </p:sp>
      <p:pic>
        <p:nvPicPr>
          <p:cNvPr id="7" name="Picture 6" descr="IAPP Logo _GREEN_ARC_webHEX_eps-01.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81166" y="234950"/>
            <a:ext cx="1838621" cy="926154"/>
          </a:xfrm>
          <a:prstGeom prst="rect">
            <a:avLst/>
          </a:prstGeom>
        </p:spPr>
      </p:pic>
    </p:spTree>
    <p:extLst>
      <p:ext uri="{BB962C8B-B14F-4D97-AF65-F5344CB8AC3E}">
        <p14:creationId xmlns:p14="http://schemas.microsoft.com/office/powerpoint/2010/main" val="418564239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274A4-E401-4970-80D2-495D88083D30}" type="datetime1">
              <a:rPr lang="en-US" smtClean="0">
                <a:solidFill>
                  <a:prstClr val="black">
                    <a:tint val="75000"/>
                  </a:prstClr>
                </a:solidFill>
              </a:rPr>
              <a:pPr/>
              <a:t>2/8/2018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D4E0-11F4-F741-BAC9-09C17811E86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IAPP Logo _GREEN_ARC_webHEX_eps-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1166" y="234950"/>
            <a:ext cx="1838621" cy="926154"/>
          </a:xfrm>
          <a:prstGeom prst="rect">
            <a:avLst/>
          </a:prstGeom>
        </p:spPr>
      </p:pic>
    </p:spTree>
    <p:extLst>
      <p:ext uri="{BB962C8B-B14F-4D97-AF65-F5344CB8AC3E}">
        <p14:creationId xmlns:p14="http://schemas.microsoft.com/office/powerpoint/2010/main" val="2948135335"/>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274A4-E401-4970-80D2-495D88083D30}" type="datetime1">
              <a:rPr lang="en-US" smtClean="0">
                <a:solidFill>
                  <a:prstClr val="black">
                    <a:tint val="75000"/>
                  </a:prstClr>
                </a:solidFill>
              </a:rPr>
              <a:pPr/>
              <a:t>2/8/2018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D4E0-11F4-F741-BAC9-09C17811E86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IAPP Logo _GREEN_ARC_webHEX_eps-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1166" y="234950"/>
            <a:ext cx="1838621" cy="926154"/>
          </a:xfrm>
          <a:prstGeom prst="rect">
            <a:avLst/>
          </a:prstGeom>
        </p:spPr>
      </p:pic>
    </p:spTree>
    <p:extLst>
      <p:ext uri="{BB962C8B-B14F-4D97-AF65-F5344CB8AC3E}">
        <p14:creationId xmlns:p14="http://schemas.microsoft.com/office/powerpoint/2010/main" val="2138305134"/>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6.xml"/><Relationship Id="rId5" Type="http://schemas.openxmlformats.org/officeDocument/2006/relationships/image" Target="../media/image19.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tiff"/><Relationship Id="rId3" Type="http://schemas.openxmlformats.org/officeDocument/2006/relationships/image" Target="../media/image27.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tiff"/><Relationship Id="rId2" Type="http://schemas.openxmlformats.org/officeDocument/2006/relationships/notesSlide" Target="../notesSlides/notesSlide9.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hyperlink" Target="http://www.iapp.org/" TargetMode="External"/><Relationship Id="rId2" Type="http://schemas.openxmlformats.org/officeDocument/2006/relationships/hyperlink" Target="mailto:gwatkins@iapp.org" TargetMode="Externa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5515349" y="3150968"/>
            <a:ext cx="6810247" cy="2527828"/>
          </a:xfrm>
          <a:prstGeom prst="rect">
            <a:avLst/>
          </a:prstGeom>
        </p:spPr>
        <p:txBody>
          <a:bodyPr>
            <a:normAutofit/>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b="1" dirty="0">
                <a:solidFill>
                  <a:schemeClr val="bg1"/>
                </a:solidFill>
                <a:latin typeface="B Univers 65 Bold"/>
                <a:cs typeface="B Univers 65 Bold"/>
              </a:rPr>
              <a:t>GDPR Impacts </a:t>
            </a:r>
          </a:p>
          <a:p>
            <a:pPr marL="0" indent="0">
              <a:buFont typeface="Arial" pitchFamily="34" charset="0"/>
              <a:buNone/>
            </a:pPr>
            <a:r>
              <a:rPr lang="en-US" sz="2400" dirty="0">
                <a:solidFill>
                  <a:schemeClr val="bg1"/>
                </a:solidFill>
                <a:latin typeface="B Univers 65 Bold"/>
                <a:cs typeface="B Univers 65 Bold"/>
              </a:rPr>
              <a:t>SEV GDPR Workshop – Athens </a:t>
            </a:r>
          </a:p>
          <a:p>
            <a:pPr marL="0" indent="0">
              <a:buFont typeface="Arial" pitchFamily="34" charset="0"/>
              <a:buNone/>
            </a:pPr>
            <a:r>
              <a:rPr lang="en-GB" sz="2400" b="1" dirty="0">
                <a:solidFill>
                  <a:schemeClr val="bg1"/>
                </a:solidFill>
                <a:latin typeface="B Univers 65 Bold"/>
                <a:cs typeface="Univers 47 CondensedLight"/>
              </a:rPr>
              <a:t>G</a:t>
            </a:r>
            <a:r>
              <a:rPr lang="en-US" sz="2400" b="1" dirty="0" err="1">
                <a:solidFill>
                  <a:schemeClr val="bg1"/>
                </a:solidFill>
                <a:latin typeface="B Univers 65 Bold"/>
                <a:cs typeface="Univers 47 CondensedLight"/>
              </a:rPr>
              <a:t>iles</a:t>
            </a:r>
            <a:r>
              <a:rPr lang="en-US" sz="2400" b="1" dirty="0">
                <a:solidFill>
                  <a:schemeClr val="bg1"/>
                </a:solidFill>
                <a:latin typeface="B Univers 65 Bold"/>
                <a:cs typeface="Univers 47 CondensedLight"/>
              </a:rPr>
              <a:t> Watkins, UK Country Leader</a:t>
            </a:r>
            <a:endParaRPr lang="en-US" sz="2200" b="1" dirty="0">
              <a:solidFill>
                <a:srgbClr val="FFFFFF"/>
              </a:solidFill>
              <a:latin typeface="Univers 47 CondensedLight"/>
              <a:cs typeface="Univers 47 CondensedLight"/>
            </a:endParaRPr>
          </a:p>
          <a:p>
            <a:pPr marL="0" indent="0">
              <a:buNone/>
            </a:pPr>
            <a:r>
              <a:rPr lang="en-US" sz="2200" b="1" dirty="0">
                <a:solidFill>
                  <a:srgbClr val="FFFFFF"/>
                </a:solidFill>
                <a:latin typeface="Univers 47 CondensedLight"/>
                <a:cs typeface="Univers 47 CondensedLight"/>
              </a:rPr>
              <a:t>Wednesday 7th February, 2018</a:t>
            </a:r>
          </a:p>
          <a:p>
            <a:pPr marL="0" indent="0">
              <a:buFont typeface="Arial" pitchFamily="34" charset="0"/>
              <a:buNone/>
            </a:pPr>
            <a:endParaRPr lang="en-US" sz="2800" dirty="0">
              <a:solidFill>
                <a:srgbClr val="FFFFFF"/>
              </a:solidFill>
              <a:latin typeface="B Univers 65 Bold"/>
              <a:cs typeface="B Univers 65 Bold"/>
            </a:endParaRPr>
          </a:p>
          <a:p>
            <a:pPr marL="0" indent="0">
              <a:buFont typeface="Arial" pitchFamily="34" charset="0"/>
              <a:buNone/>
            </a:pPr>
            <a:endParaRPr lang="en-US" sz="2400" b="1" dirty="0">
              <a:solidFill>
                <a:srgbClr val="FFFFFF"/>
              </a:solidFill>
              <a:latin typeface="Univers 47 CondensedLight"/>
              <a:cs typeface="Univers 47 CondensedLight"/>
            </a:endParaRPr>
          </a:p>
          <a:p>
            <a:pPr marL="0" indent="0">
              <a:buFont typeface="Arial" pitchFamily="34" charset="0"/>
              <a:buNone/>
            </a:pPr>
            <a:endParaRPr lang="en-US" sz="2400" b="1" dirty="0">
              <a:solidFill>
                <a:srgbClr val="FFFFFF"/>
              </a:solidFill>
              <a:latin typeface="Univers 47 CondensedLight"/>
              <a:cs typeface="Univers 47 CondensedLight"/>
            </a:endParaRPr>
          </a:p>
        </p:txBody>
      </p:sp>
    </p:spTree>
    <p:extLst>
      <p:ext uri="{BB962C8B-B14F-4D97-AF65-F5344CB8AC3E}">
        <p14:creationId xmlns:p14="http://schemas.microsoft.com/office/powerpoint/2010/main" val="3041197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BB60C9-C2B2-6A4B-89DA-A4A30278F284}"/>
              </a:ext>
            </a:extLst>
          </p:cNvPr>
          <p:cNvSpPr txBox="1">
            <a:spLocks/>
          </p:cNvSpPr>
          <p:nvPr/>
        </p:nvSpPr>
        <p:spPr>
          <a:xfrm>
            <a:off x="120623" y="432221"/>
            <a:ext cx="10972800" cy="639762"/>
          </a:xfrm>
          <a:prstGeom prst="rect">
            <a:avLst/>
          </a:prstGeom>
        </p:spPr>
        <p:txBody>
          <a:bodyPr>
            <a:normAutofit fontScale="900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algn="l"/>
            <a:r>
              <a:rPr lang="en-US" dirty="0">
                <a:solidFill>
                  <a:srgbClr val="595959"/>
                </a:solidFill>
                <a:latin typeface="B Univers 65 Bold"/>
                <a:ea typeface="Verdana" pitchFamily="34" charset="0"/>
                <a:cs typeface="B Univers 65 Bold"/>
              </a:rPr>
              <a:t>Ultimately, its about people </a:t>
            </a:r>
          </a:p>
        </p:txBody>
      </p:sp>
      <p:sp>
        <p:nvSpPr>
          <p:cNvPr id="3" name="Rectangle 2">
            <a:extLst>
              <a:ext uri="{FF2B5EF4-FFF2-40B4-BE49-F238E27FC236}">
                <a16:creationId xmlns:a16="http://schemas.microsoft.com/office/drawing/2014/main" xmlns="" id="{D7505DC3-F82F-354A-AB80-C9A4BE7D33D8}"/>
              </a:ext>
            </a:extLst>
          </p:cNvPr>
          <p:cNvSpPr/>
          <p:nvPr/>
        </p:nvSpPr>
        <p:spPr>
          <a:xfrm>
            <a:off x="805171" y="1142688"/>
            <a:ext cx="9678347" cy="5170646"/>
          </a:xfrm>
          <a:prstGeom prst="rect">
            <a:avLst/>
          </a:prstGeom>
          <a:noFill/>
          <a:ln>
            <a:noFill/>
          </a:ln>
        </p:spPr>
        <p:txBody>
          <a:bodyPr wrap="square" rtlCol="0">
            <a:spAutoFit/>
          </a:bodyPr>
          <a:lstStyle/>
          <a:p>
            <a:pPr>
              <a:lnSpc>
                <a:spcPct val="150000"/>
              </a:lnSpc>
            </a:pPr>
            <a:r>
              <a:rPr lang="en-GB" sz="2800" dirty="0">
                <a:solidFill>
                  <a:srgbClr val="000000"/>
                </a:solidFill>
                <a:latin typeface="Eurostile"/>
                <a:ea typeface="MS PGothic" pitchFamily="34" charset="-128"/>
              </a:rPr>
              <a:t>Four types of Privacy ‘harms’</a:t>
            </a:r>
            <a:endParaRPr lang="en-US" sz="2800" dirty="0">
              <a:solidFill>
                <a:srgbClr val="000000"/>
              </a:solidFill>
              <a:latin typeface="Eurostile"/>
              <a:ea typeface="MS PGothic" pitchFamily="34" charset="-128"/>
            </a:endParaRPr>
          </a:p>
          <a:p>
            <a:pPr marL="742950" lvl="1" indent="-285750">
              <a:lnSpc>
                <a:spcPct val="150000"/>
              </a:lnSpc>
              <a:buFont typeface="Wingdings" pitchFamily="2" charset="2"/>
              <a:buChar char="§"/>
            </a:pPr>
            <a:r>
              <a:rPr lang="en-US" sz="2800" dirty="0">
                <a:solidFill>
                  <a:srgbClr val="000000"/>
                </a:solidFill>
                <a:latin typeface="Eurostile"/>
                <a:ea typeface="MS PGothic" pitchFamily="34" charset="-128"/>
              </a:rPr>
              <a:t>Intrusions</a:t>
            </a:r>
          </a:p>
          <a:p>
            <a:pPr marL="1200150" lvl="3" indent="-285750">
              <a:lnSpc>
                <a:spcPct val="150000"/>
              </a:lnSpc>
              <a:buFont typeface="Wingdings" pitchFamily="2" charset="2"/>
              <a:buChar char="§"/>
            </a:pPr>
            <a:r>
              <a:rPr lang="en-GB" sz="2000" dirty="0">
                <a:solidFill>
                  <a:srgbClr val="000000"/>
                </a:solidFill>
                <a:latin typeface="Eurostile"/>
                <a:ea typeface="MS PGothic" pitchFamily="34" charset="-128"/>
              </a:rPr>
              <a:t>“They” come into “your” space and contact you or tell you what to do</a:t>
            </a:r>
            <a:endParaRPr lang="en-US" sz="3200" dirty="0">
              <a:solidFill>
                <a:srgbClr val="000000"/>
              </a:solidFill>
              <a:latin typeface="Eurostile"/>
              <a:ea typeface="MS PGothic" pitchFamily="34" charset="-128"/>
            </a:endParaRPr>
          </a:p>
          <a:p>
            <a:pPr marL="742950" lvl="1" indent="-285750">
              <a:lnSpc>
                <a:spcPct val="150000"/>
              </a:lnSpc>
              <a:buFont typeface="Wingdings" pitchFamily="2" charset="2"/>
              <a:buChar char="§"/>
            </a:pPr>
            <a:r>
              <a:rPr lang="en-US" sz="2800" dirty="0">
                <a:solidFill>
                  <a:srgbClr val="000000"/>
                </a:solidFill>
                <a:latin typeface="Eurostile"/>
                <a:ea typeface="MS PGothic" pitchFamily="34" charset="-128"/>
              </a:rPr>
              <a:t>Information collection</a:t>
            </a:r>
          </a:p>
          <a:p>
            <a:pPr marL="1200150" lvl="3" indent="-285750">
              <a:lnSpc>
                <a:spcPct val="150000"/>
              </a:lnSpc>
              <a:buFont typeface="Wingdings" pitchFamily="2" charset="2"/>
              <a:buChar char="§"/>
            </a:pPr>
            <a:r>
              <a:rPr lang="en-GB" sz="2000" dirty="0">
                <a:solidFill>
                  <a:srgbClr val="000000"/>
                </a:solidFill>
                <a:latin typeface="Eurostile"/>
                <a:ea typeface="MS PGothic" pitchFamily="34" charset="-128"/>
              </a:rPr>
              <a:t>“They” watch what you are doing, more than they should</a:t>
            </a:r>
            <a:endParaRPr lang="en-US" sz="2800" dirty="0">
              <a:solidFill>
                <a:srgbClr val="000000"/>
              </a:solidFill>
              <a:latin typeface="Eurostile"/>
              <a:ea typeface="MS PGothic" pitchFamily="34" charset="-128"/>
            </a:endParaRPr>
          </a:p>
          <a:p>
            <a:pPr marL="742950" lvl="1" indent="-285750">
              <a:lnSpc>
                <a:spcPct val="150000"/>
              </a:lnSpc>
              <a:buFont typeface="Wingdings" pitchFamily="2" charset="2"/>
              <a:buChar char="§"/>
            </a:pPr>
            <a:r>
              <a:rPr lang="en-US" sz="2800" dirty="0">
                <a:solidFill>
                  <a:srgbClr val="000000"/>
                </a:solidFill>
                <a:latin typeface="Eurostile"/>
                <a:ea typeface="MS PGothic" pitchFamily="34" charset="-128"/>
              </a:rPr>
              <a:t>Information processing</a:t>
            </a:r>
          </a:p>
          <a:p>
            <a:pPr marL="1200150" lvl="3" indent="-285750">
              <a:lnSpc>
                <a:spcPct val="150000"/>
              </a:lnSpc>
              <a:buFont typeface="Wingdings" pitchFamily="2" charset="2"/>
              <a:buChar char="§"/>
            </a:pPr>
            <a:r>
              <a:rPr lang="en-GB" sz="2000" dirty="0">
                <a:solidFill>
                  <a:srgbClr val="000000"/>
                </a:solidFill>
                <a:latin typeface="Eurostile"/>
                <a:ea typeface="MS PGothic" pitchFamily="34" charset="-128"/>
              </a:rPr>
              <a:t>“They” have a lot of data, and do things with it</a:t>
            </a:r>
            <a:endParaRPr lang="en-US" sz="2800" dirty="0">
              <a:solidFill>
                <a:srgbClr val="000000"/>
              </a:solidFill>
              <a:latin typeface="Eurostile"/>
              <a:ea typeface="MS PGothic" pitchFamily="34" charset="-128"/>
            </a:endParaRPr>
          </a:p>
          <a:p>
            <a:pPr marL="742950" lvl="1" indent="-285750">
              <a:lnSpc>
                <a:spcPct val="150000"/>
              </a:lnSpc>
              <a:buFont typeface="Wingdings" pitchFamily="2" charset="2"/>
              <a:buChar char="§"/>
            </a:pPr>
            <a:r>
              <a:rPr lang="en-US" sz="2800" dirty="0">
                <a:solidFill>
                  <a:srgbClr val="000000"/>
                </a:solidFill>
                <a:latin typeface="Eurostile"/>
                <a:ea typeface="MS PGothic" pitchFamily="34" charset="-128"/>
              </a:rPr>
              <a:t>Information dissemination</a:t>
            </a:r>
          </a:p>
          <a:p>
            <a:pPr marL="1200150" lvl="3" indent="-285750">
              <a:lnSpc>
                <a:spcPct val="150000"/>
              </a:lnSpc>
              <a:buFont typeface="Wingdings" pitchFamily="2" charset="2"/>
              <a:buChar char="§"/>
            </a:pPr>
            <a:r>
              <a:rPr lang="en-GB" sz="2000" dirty="0">
                <a:solidFill>
                  <a:srgbClr val="000000"/>
                </a:solidFill>
                <a:latin typeface="Eurostile"/>
                <a:ea typeface="MS PGothic" pitchFamily="34" charset="-128"/>
              </a:rPr>
              <a:t>“They” disclose data, perhaps more than “you” think they should</a:t>
            </a:r>
            <a:endParaRPr lang="en-US" sz="2000" dirty="0">
              <a:solidFill>
                <a:srgbClr val="000000"/>
              </a:solidFill>
              <a:latin typeface="Eurostile"/>
              <a:ea typeface="MS PGothic" pitchFamily="34" charset="-128"/>
            </a:endParaRPr>
          </a:p>
        </p:txBody>
      </p:sp>
    </p:spTree>
    <p:extLst>
      <p:ext uri="{BB962C8B-B14F-4D97-AF65-F5344CB8AC3E}">
        <p14:creationId xmlns:p14="http://schemas.microsoft.com/office/powerpoint/2010/main" val="148109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B94C329-6176-F54E-8EAA-0BB7C5357D88}"/>
              </a:ext>
            </a:extLst>
          </p:cNvPr>
          <p:cNvPicPr>
            <a:picLocks noChangeAspect="1"/>
          </p:cNvPicPr>
          <p:nvPr/>
        </p:nvPicPr>
        <p:blipFill>
          <a:blip r:embed="rId2"/>
          <a:stretch>
            <a:fillRect/>
          </a:stretch>
        </p:blipFill>
        <p:spPr>
          <a:xfrm>
            <a:off x="5525899" y="445198"/>
            <a:ext cx="6221816" cy="5654355"/>
          </a:xfrm>
          <a:prstGeom prst="rect">
            <a:avLst/>
          </a:prstGeom>
        </p:spPr>
      </p:pic>
      <p:sp>
        <p:nvSpPr>
          <p:cNvPr id="7" name="Title 1">
            <a:extLst>
              <a:ext uri="{FF2B5EF4-FFF2-40B4-BE49-F238E27FC236}">
                <a16:creationId xmlns:a16="http://schemas.microsoft.com/office/drawing/2014/main" xmlns="" id="{C6629463-562C-6B4F-B72D-43806D6F67FA}"/>
              </a:ext>
            </a:extLst>
          </p:cNvPr>
          <p:cNvSpPr txBox="1">
            <a:spLocks/>
          </p:cNvSpPr>
          <p:nvPr/>
        </p:nvSpPr>
        <p:spPr>
          <a:xfrm>
            <a:off x="-854282" y="359199"/>
            <a:ext cx="7425564" cy="60169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r>
              <a:rPr lang="en-GB" dirty="0"/>
              <a:t>The Digital Trust Payoff</a:t>
            </a:r>
            <a:endParaRPr lang="en-US" dirty="0"/>
          </a:p>
        </p:txBody>
      </p:sp>
      <p:sp>
        <p:nvSpPr>
          <p:cNvPr id="8" name="Content Placeholder 2">
            <a:extLst>
              <a:ext uri="{FF2B5EF4-FFF2-40B4-BE49-F238E27FC236}">
                <a16:creationId xmlns:a16="http://schemas.microsoft.com/office/drawing/2014/main" xmlns="" id="{5E6F2EE5-D423-3544-A5B2-FD4BA2AD139F}"/>
              </a:ext>
            </a:extLst>
          </p:cNvPr>
          <p:cNvSpPr txBox="1">
            <a:spLocks/>
          </p:cNvSpPr>
          <p:nvPr/>
        </p:nvSpPr>
        <p:spPr>
          <a:xfrm>
            <a:off x="365233" y="1071983"/>
            <a:ext cx="5384638" cy="4724400"/>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endParaRPr lang="en-US" sz="2400" dirty="0">
              <a:solidFill>
                <a:srgbClr val="595959"/>
              </a:solidFill>
              <a:latin typeface="Trebuchet MS"/>
              <a:cs typeface="Trebuchet MS"/>
            </a:endParaRPr>
          </a:p>
          <a:p>
            <a:pPr>
              <a:spcBef>
                <a:spcPts val="0"/>
              </a:spcBef>
              <a:spcAft>
                <a:spcPts val="1200"/>
              </a:spcAft>
            </a:pPr>
            <a:r>
              <a:rPr lang="en-GB" sz="2400" dirty="0">
                <a:solidFill>
                  <a:srgbClr val="595959"/>
                </a:solidFill>
                <a:latin typeface="Trebuchet MS"/>
                <a:ea typeface="Verdana" pitchFamily="34" charset="0"/>
                <a:cs typeface="Trebuchet MS"/>
              </a:rPr>
              <a:t>Businesses need to be confident in the integrity and availability of data and their right to use it</a:t>
            </a:r>
            <a:endParaRPr lang="en-US" sz="2400" dirty="0">
              <a:solidFill>
                <a:srgbClr val="595959"/>
              </a:solidFill>
              <a:latin typeface="Trebuchet MS"/>
              <a:ea typeface="Verdana" pitchFamily="34" charset="0"/>
              <a:cs typeface="Trebuchet MS"/>
            </a:endParaRPr>
          </a:p>
          <a:p>
            <a:pPr>
              <a:spcBef>
                <a:spcPts val="0"/>
              </a:spcBef>
              <a:spcAft>
                <a:spcPts val="1200"/>
              </a:spcAft>
            </a:pPr>
            <a:r>
              <a:rPr lang="en-GB" sz="2400" dirty="0">
                <a:solidFill>
                  <a:srgbClr val="595959"/>
                </a:solidFill>
                <a:latin typeface="Trebuchet MS"/>
                <a:ea typeface="Verdana" pitchFamily="34" charset="0"/>
                <a:cs typeface="Trebuchet MS"/>
              </a:rPr>
              <a:t>Citizens will migrate to businesses that work to develop and maintain trust </a:t>
            </a:r>
          </a:p>
          <a:p>
            <a:pPr>
              <a:spcBef>
                <a:spcPts val="0"/>
              </a:spcBef>
              <a:spcAft>
                <a:spcPts val="1200"/>
              </a:spcAft>
            </a:pPr>
            <a:r>
              <a:rPr lang="en-GB" sz="2400" dirty="0">
                <a:solidFill>
                  <a:srgbClr val="595959"/>
                </a:solidFill>
                <a:latin typeface="Trebuchet MS"/>
                <a:ea typeface="Verdana" pitchFamily="34" charset="0"/>
                <a:cs typeface="Trebuchet MS"/>
              </a:rPr>
              <a:t>Trust (and Brand) are increasingly impacted by core disciplines of Privacy, Security and Identity</a:t>
            </a:r>
            <a:endParaRPr lang="en-US" sz="2400" dirty="0">
              <a:solidFill>
                <a:srgbClr val="595959"/>
              </a:solidFill>
              <a:latin typeface="Trebuchet MS"/>
              <a:ea typeface="Verdana" pitchFamily="34" charset="0"/>
              <a:cs typeface="Trebuchet MS"/>
            </a:endParaRPr>
          </a:p>
          <a:p>
            <a:pPr>
              <a:spcBef>
                <a:spcPts val="0"/>
              </a:spcBef>
              <a:spcAft>
                <a:spcPts val="1200"/>
              </a:spcAft>
            </a:pPr>
            <a:r>
              <a:rPr lang="en-US" sz="2400" dirty="0">
                <a:solidFill>
                  <a:srgbClr val="595959"/>
                </a:solidFill>
                <a:latin typeface="Trebuchet MS"/>
                <a:ea typeface="Verdana" pitchFamily="34" charset="0"/>
                <a:cs typeface="Trebuchet MS"/>
              </a:rPr>
              <a:t>The rise of the Chief Trust Officer….. ?</a:t>
            </a:r>
          </a:p>
        </p:txBody>
      </p:sp>
      <p:sp>
        <p:nvSpPr>
          <p:cNvPr id="9" name="Rectangle 8">
            <a:extLst>
              <a:ext uri="{FF2B5EF4-FFF2-40B4-BE49-F238E27FC236}">
                <a16:creationId xmlns:a16="http://schemas.microsoft.com/office/drawing/2014/main" xmlns="" id="{87E20027-B424-4248-8DCC-B211B669CBB4}"/>
              </a:ext>
            </a:extLst>
          </p:cNvPr>
          <p:cNvSpPr/>
          <p:nvPr/>
        </p:nvSpPr>
        <p:spPr>
          <a:xfrm>
            <a:off x="9859095" y="5796383"/>
            <a:ext cx="2102883" cy="369332"/>
          </a:xfrm>
          <a:prstGeom prst="rect">
            <a:avLst/>
          </a:prstGeom>
        </p:spPr>
        <p:txBody>
          <a:bodyPr wrap="none">
            <a:spAutoFit/>
          </a:bodyPr>
          <a:lstStyle/>
          <a:p>
            <a:r>
              <a:rPr lang="en-US" b="1" dirty="0"/>
              <a:t>© 2017 </a:t>
            </a:r>
            <a:r>
              <a:rPr lang="en-US" b="1" dirty="0" err="1"/>
              <a:t>Pridium</a:t>
            </a:r>
            <a:r>
              <a:rPr lang="en-US" b="1" dirty="0"/>
              <a:t> Ltd </a:t>
            </a:r>
          </a:p>
        </p:txBody>
      </p:sp>
      <p:sp>
        <p:nvSpPr>
          <p:cNvPr id="10" name="Slide Number Placeholder 2">
            <a:extLst>
              <a:ext uri="{FF2B5EF4-FFF2-40B4-BE49-F238E27FC236}">
                <a16:creationId xmlns:a16="http://schemas.microsoft.com/office/drawing/2014/main" xmlns="" id="{53BCE41C-67D6-6F46-A87A-8CDCE16DE458}"/>
              </a:ext>
            </a:extLst>
          </p:cNvPr>
          <p:cNvSpPr txBox="1">
            <a:spLocks/>
          </p:cNvSpPr>
          <p:nvPr/>
        </p:nvSpPr>
        <p:spPr>
          <a:xfrm>
            <a:off x="1" y="6456933"/>
            <a:ext cx="680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F11CBC2-037E-42B5-82D0-50679FDA5BFD}" type="slidenum">
              <a:rPr lang="en-US" b="1" smtClean="0">
                <a:latin typeface="Verdana" panose="020B0604030504040204" pitchFamily="34" charset="0"/>
                <a:ea typeface="Verdana" panose="020B0604030504040204" pitchFamily="34" charset="0"/>
                <a:cs typeface="Verdana" panose="020B0604030504040204" pitchFamily="34" charset="0"/>
              </a:rPr>
              <a:pPr algn="ctr"/>
              <a:t>11</a:t>
            </a:fld>
            <a:endParaRPr 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928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2B7B2-577E-444C-B861-47D2723F7BDB}"/>
              </a:ext>
            </a:extLst>
          </p:cNvPr>
          <p:cNvSpPr>
            <a:spLocks noGrp="1"/>
          </p:cNvSpPr>
          <p:nvPr>
            <p:ph type="title"/>
          </p:nvPr>
        </p:nvSpPr>
        <p:spPr/>
        <p:txBody>
          <a:bodyPr/>
          <a:lstStyle/>
          <a:p>
            <a:pPr algn="r"/>
            <a:r>
              <a:rPr lang="en-GB" dirty="0">
                <a:solidFill>
                  <a:schemeClr val="bg1"/>
                </a:solidFill>
              </a:rPr>
              <a:t>What is different </a:t>
            </a:r>
            <a:br>
              <a:rPr lang="en-GB" dirty="0">
                <a:solidFill>
                  <a:schemeClr val="bg1"/>
                </a:solidFill>
              </a:rPr>
            </a:br>
            <a:r>
              <a:rPr lang="en-GB" dirty="0">
                <a:solidFill>
                  <a:schemeClr val="bg1"/>
                </a:solidFill>
              </a:rPr>
              <a:t>under </a:t>
            </a:r>
            <a:r>
              <a:rPr lang="en-GB" dirty="0" err="1">
                <a:solidFill>
                  <a:schemeClr val="bg1"/>
                </a:solidFill>
              </a:rPr>
              <a:t>gdpr</a:t>
            </a:r>
            <a:r>
              <a:rPr lang="en-GB" dirty="0">
                <a:solidFill>
                  <a:schemeClr val="bg1"/>
                </a:solidFill>
              </a:rPr>
              <a:t>?</a:t>
            </a:r>
            <a:endParaRPr lang="en-US" dirty="0">
              <a:solidFill>
                <a:schemeClr val="bg1"/>
              </a:solidFill>
            </a:endParaRPr>
          </a:p>
        </p:txBody>
      </p:sp>
      <p:sp>
        <p:nvSpPr>
          <p:cNvPr id="4" name="Text Placeholder 3">
            <a:extLst>
              <a:ext uri="{FF2B5EF4-FFF2-40B4-BE49-F238E27FC236}">
                <a16:creationId xmlns:a16="http://schemas.microsoft.com/office/drawing/2014/main" xmlns="" id="{CF2C35E5-DC15-574F-981D-77519ECA67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2353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DC7EF-E95D-DA4D-83F4-3B579930EC17}"/>
              </a:ext>
            </a:extLst>
          </p:cNvPr>
          <p:cNvSpPr>
            <a:spLocks noGrp="1"/>
          </p:cNvSpPr>
          <p:nvPr>
            <p:ph type="title"/>
          </p:nvPr>
        </p:nvSpPr>
        <p:spPr>
          <a:xfrm>
            <a:off x="665060" y="531714"/>
            <a:ext cx="7425564" cy="601695"/>
          </a:xfrm>
        </p:spPr>
        <p:txBody>
          <a:bodyPr/>
          <a:lstStyle/>
          <a:p>
            <a:r>
              <a:rPr lang="en-GB" dirty="0"/>
              <a:t>What is different under GDPR</a:t>
            </a:r>
            <a:endParaRPr lang="en-US" dirty="0"/>
          </a:p>
        </p:txBody>
      </p:sp>
      <p:sp>
        <p:nvSpPr>
          <p:cNvPr id="5" name="Freeform 4">
            <a:extLst>
              <a:ext uri="{FF2B5EF4-FFF2-40B4-BE49-F238E27FC236}">
                <a16:creationId xmlns:a16="http://schemas.microsoft.com/office/drawing/2014/main" xmlns="" id="{8CF8D8F7-0D92-CF4C-BCD6-BB7D6FB0B179}"/>
              </a:ext>
            </a:extLst>
          </p:cNvPr>
          <p:cNvSpPr/>
          <p:nvPr/>
        </p:nvSpPr>
        <p:spPr>
          <a:xfrm>
            <a:off x="567625" y="1562187"/>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rgbClr val="88AE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Applicability to non-EU Controllers</a:t>
            </a:r>
          </a:p>
        </p:txBody>
      </p:sp>
      <p:sp>
        <p:nvSpPr>
          <p:cNvPr id="14" name="Slide Number Placeholder 2">
            <a:extLst>
              <a:ext uri="{FF2B5EF4-FFF2-40B4-BE49-F238E27FC236}">
                <a16:creationId xmlns:a16="http://schemas.microsoft.com/office/drawing/2014/main" xmlns="" id="{5B9CEEB3-7181-FB43-BA48-0AD2F4758E0A}"/>
              </a:ext>
            </a:extLst>
          </p:cNvPr>
          <p:cNvSpPr>
            <a:spLocks noGrp="1"/>
          </p:cNvSpPr>
          <p:nvPr>
            <p:ph type="sldNum" sz="quarter" idx="12"/>
          </p:nvPr>
        </p:nvSpPr>
        <p:spPr>
          <a:xfrm>
            <a:off x="1" y="6456933"/>
            <a:ext cx="680049" cy="365125"/>
          </a:xfrm>
        </p:spPr>
        <p:txBody>
          <a:bodyPr/>
          <a:lstStyle/>
          <a:p>
            <a:fld id="{EF11CBC2-037E-42B5-82D0-50679FDA5BF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pPr/>
              <a:t>13</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Freeform 14">
            <a:extLst>
              <a:ext uri="{FF2B5EF4-FFF2-40B4-BE49-F238E27FC236}">
                <a16:creationId xmlns:a16="http://schemas.microsoft.com/office/drawing/2014/main" xmlns="" id="{C2C265A3-BD2E-4746-83DC-2747FA8829B4}"/>
              </a:ext>
            </a:extLst>
          </p:cNvPr>
          <p:cNvSpPr/>
          <p:nvPr/>
        </p:nvSpPr>
        <p:spPr>
          <a:xfrm>
            <a:off x="5118995" y="1562187"/>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rgbClr val="88AE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Fines of 4% Global Turnover or €20m</a:t>
            </a:r>
          </a:p>
        </p:txBody>
      </p:sp>
      <p:sp>
        <p:nvSpPr>
          <p:cNvPr id="16" name="Freeform 15">
            <a:extLst>
              <a:ext uri="{FF2B5EF4-FFF2-40B4-BE49-F238E27FC236}">
                <a16:creationId xmlns:a16="http://schemas.microsoft.com/office/drawing/2014/main" xmlns="" id="{5D4AC6BC-0C4E-EA43-AF70-7CE80EB1455D}"/>
              </a:ext>
            </a:extLst>
          </p:cNvPr>
          <p:cNvSpPr/>
          <p:nvPr/>
        </p:nvSpPr>
        <p:spPr>
          <a:xfrm>
            <a:off x="9670366" y="1562187"/>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rgbClr val="88AE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72 hour Breach Notification</a:t>
            </a:r>
          </a:p>
        </p:txBody>
      </p:sp>
      <p:sp>
        <p:nvSpPr>
          <p:cNvPr id="17" name="Freeform 16">
            <a:extLst>
              <a:ext uri="{FF2B5EF4-FFF2-40B4-BE49-F238E27FC236}">
                <a16:creationId xmlns:a16="http://schemas.microsoft.com/office/drawing/2014/main" xmlns="" id="{7EB6E328-89B8-DD43-A79A-02D3A6CAE191}"/>
              </a:ext>
            </a:extLst>
          </p:cNvPr>
          <p:cNvSpPr/>
          <p:nvPr/>
        </p:nvSpPr>
        <p:spPr>
          <a:xfrm>
            <a:off x="2843310" y="3773081"/>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rgbClr val="88AE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Privacy Impact Assessments</a:t>
            </a:r>
          </a:p>
        </p:txBody>
      </p:sp>
      <p:sp>
        <p:nvSpPr>
          <p:cNvPr id="18" name="Freeform 17">
            <a:extLst>
              <a:ext uri="{FF2B5EF4-FFF2-40B4-BE49-F238E27FC236}">
                <a16:creationId xmlns:a16="http://schemas.microsoft.com/office/drawing/2014/main" xmlns="" id="{CA349913-BDE0-F140-9591-F0AE03CFBE7C}"/>
              </a:ext>
            </a:extLst>
          </p:cNvPr>
          <p:cNvSpPr/>
          <p:nvPr/>
        </p:nvSpPr>
        <p:spPr>
          <a:xfrm>
            <a:off x="7394681" y="3773081"/>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rgbClr val="88AE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Accountability</a:t>
            </a:r>
          </a:p>
        </p:txBody>
      </p:sp>
      <p:sp>
        <p:nvSpPr>
          <p:cNvPr id="19" name="Freeform 18">
            <a:extLst>
              <a:ext uri="{FF2B5EF4-FFF2-40B4-BE49-F238E27FC236}">
                <a16:creationId xmlns:a16="http://schemas.microsoft.com/office/drawing/2014/main" xmlns="" id="{C0BB4BCC-109E-1B4A-B708-9B41C1517B70}"/>
              </a:ext>
            </a:extLst>
          </p:cNvPr>
          <p:cNvSpPr/>
          <p:nvPr/>
        </p:nvSpPr>
        <p:spPr>
          <a:xfrm>
            <a:off x="2843310" y="1562187"/>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Data Privacy </a:t>
            </a:r>
          </a:p>
          <a:p>
            <a:pPr algn="ctr"/>
            <a:r>
              <a:rPr lang="en-GB" sz="2000" b="1" dirty="0">
                <a:solidFill>
                  <a:schemeClr val="bg1"/>
                </a:solidFill>
                <a:latin typeface="Eurostile" panose="020B0504020202050204" pitchFamily="34" charset="77"/>
              </a:rPr>
              <a:t>Officer</a:t>
            </a:r>
          </a:p>
        </p:txBody>
      </p:sp>
      <p:sp>
        <p:nvSpPr>
          <p:cNvPr id="20" name="Freeform 19">
            <a:extLst>
              <a:ext uri="{FF2B5EF4-FFF2-40B4-BE49-F238E27FC236}">
                <a16:creationId xmlns:a16="http://schemas.microsoft.com/office/drawing/2014/main" xmlns="" id="{FE388F6E-2649-4E4F-A133-529F9011CF70}"/>
              </a:ext>
            </a:extLst>
          </p:cNvPr>
          <p:cNvSpPr/>
          <p:nvPr/>
        </p:nvSpPr>
        <p:spPr>
          <a:xfrm>
            <a:off x="7394681" y="1562187"/>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Processors Liability</a:t>
            </a:r>
          </a:p>
        </p:txBody>
      </p:sp>
      <p:sp>
        <p:nvSpPr>
          <p:cNvPr id="21" name="Freeform 20">
            <a:extLst>
              <a:ext uri="{FF2B5EF4-FFF2-40B4-BE49-F238E27FC236}">
                <a16:creationId xmlns:a16="http://schemas.microsoft.com/office/drawing/2014/main" xmlns="" id="{54B55A6C-9506-D64C-B72F-22114A420334}"/>
              </a:ext>
            </a:extLst>
          </p:cNvPr>
          <p:cNvSpPr/>
          <p:nvPr/>
        </p:nvSpPr>
        <p:spPr>
          <a:xfrm>
            <a:off x="567625" y="3773081"/>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Privacy By design</a:t>
            </a:r>
          </a:p>
        </p:txBody>
      </p:sp>
      <p:sp>
        <p:nvSpPr>
          <p:cNvPr id="22" name="Freeform 21">
            <a:extLst>
              <a:ext uri="{FF2B5EF4-FFF2-40B4-BE49-F238E27FC236}">
                <a16:creationId xmlns:a16="http://schemas.microsoft.com/office/drawing/2014/main" xmlns="" id="{B2BDC9CF-DE28-8948-94F4-AE5251A8C8C3}"/>
              </a:ext>
            </a:extLst>
          </p:cNvPr>
          <p:cNvSpPr/>
          <p:nvPr/>
        </p:nvSpPr>
        <p:spPr>
          <a:xfrm>
            <a:off x="5118995" y="3773081"/>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Transparent </a:t>
            </a:r>
          </a:p>
          <a:p>
            <a:pPr algn="ctr"/>
            <a:r>
              <a:rPr lang="en-GB" sz="2000" b="1" dirty="0">
                <a:solidFill>
                  <a:schemeClr val="bg1"/>
                </a:solidFill>
                <a:latin typeface="Eurostile" panose="020B0504020202050204" pitchFamily="34" charset="77"/>
              </a:rPr>
              <a:t>Notice and Proactive Consent</a:t>
            </a:r>
          </a:p>
        </p:txBody>
      </p:sp>
      <p:sp>
        <p:nvSpPr>
          <p:cNvPr id="23" name="Freeform 22">
            <a:extLst>
              <a:ext uri="{FF2B5EF4-FFF2-40B4-BE49-F238E27FC236}">
                <a16:creationId xmlns:a16="http://schemas.microsoft.com/office/drawing/2014/main" xmlns="" id="{FD879C7F-E24D-AB41-9558-10E7FE73339B}"/>
              </a:ext>
            </a:extLst>
          </p:cNvPr>
          <p:cNvSpPr/>
          <p:nvPr/>
        </p:nvSpPr>
        <p:spPr>
          <a:xfrm>
            <a:off x="9670366" y="3773081"/>
            <a:ext cx="2225809" cy="2219058"/>
          </a:xfrm>
          <a:custGeom>
            <a:avLst/>
            <a:gdLst>
              <a:gd name="connsiteX0" fmla="*/ 0 w 1220760"/>
              <a:gd name="connsiteY0" fmla="*/ 610380 h 1220760"/>
              <a:gd name="connsiteX1" fmla="*/ 178777 w 1220760"/>
              <a:gd name="connsiteY1" fmla="*/ 178776 h 1220760"/>
              <a:gd name="connsiteX2" fmla="*/ 610381 w 1220760"/>
              <a:gd name="connsiteY2" fmla="*/ 0 h 1220760"/>
              <a:gd name="connsiteX3" fmla="*/ 1041985 w 1220760"/>
              <a:gd name="connsiteY3" fmla="*/ 178777 h 1220760"/>
              <a:gd name="connsiteX4" fmla="*/ 1220761 w 1220760"/>
              <a:gd name="connsiteY4" fmla="*/ 610381 h 1220760"/>
              <a:gd name="connsiteX5" fmla="*/ 1041985 w 1220760"/>
              <a:gd name="connsiteY5" fmla="*/ 1041985 h 1220760"/>
              <a:gd name="connsiteX6" fmla="*/ 610381 w 1220760"/>
              <a:gd name="connsiteY6" fmla="*/ 1220761 h 1220760"/>
              <a:gd name="connsiteX7" fmla="*/ 178777 w 1220760"/>
              <a:gd name="connsiteY7" fmla="*/ 1041984 h 1220760"/>
              <a:gd name="connsiteX8" fmla="*/ 1 w 1220760"/>
              <a:gd name="connsiteY8" fmla="*/ 610380 h 1220760"/>
              <a:gd name="connsiteX9" fmla="*/ 0 w 1220760"/>
              <a:gd name="connsiteY9" fmla="*/ 610380 h 12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760" h="1220760">
                <a:moveTo>
                  <a:pt x="0" y="610380"/>
                </a:moveTo>
                <a:cubicBezTo>
                  <a:pt x="0" y="448497"/>
                  <a:pt x="64308" y="293245"/>
                  <a:pt x="178777" y="178776"/>
                </a:cubicBezTo>
                <a:cubicBezTo>
                  <a:pt x="293246" y="64308"/>
                  <a:pt x="448498" y="0"/>
                  <a:pt x="610381" y="0"/>
                </a:cubicBezTo>
                <a:cubicBezTo>
                  <a:pt x="772264" y="0"/>
                  <a:pt x="927516" y="64308"/>
                  <a:pt x="1041985" y="178777"/>
                </a:cubicBezTo>
                <a:cubicBezTo>
                  <a:pt x="1156453" y="293246"/>
                  <a:pt x="1220761" y="448498"/>
                  <a:pt x="1220761" y="610381"/>
                </a:cubicBezTo>
                <a:cubicBezTo>
                  <a:pt x="1220761" y="772264"/>
                  <a:pt x="1156453" y="927516"/>
                  <a:pt x="1041985" y="1041985"/>
                </a:cubicBezTo>
                <a:cubicBezTo>
                  <a:pt x="927516" y="1156453"/>
                  <a:pt x="772264" y="1220761"/>
                  <a:pt x="610381" y="1220761"/>
                </a:cubicBezTo>
                <a:cubicBezTo>
                  <a:pt x="448498" y="1220761"/>
                  <a:pt x="293246" y="1156453"/>
                  <a:pt x="178777" y="1041984"/>
                </a:cubicBezTo>
                <a:cubicBezTo>
                  <a:pt x="64309" y="927515"/>
                  <a:pt x="1" y="772263"/>
                  <a:pt x="1" y="610380"/>
                </a:cubicBezTo>
                <a:lnTo>
                  <a:pt x="0" y="6103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bg1"/>
                </a:solidFill>
                <a:latin typeface="Eurostile" panose="020B0504020202050204" pitchFamily="34" charset="77"/>
              </a:rPr>
              <a:t>Additional Data </a:t>
            </a:r>
          </a:p>
          <a:p>
            <a:pPr algn="ctr"/>
            <a:r>
              <a:rPr lang="en-GB" sz="2000" b="1" dirty="0">
                <a:solidFill>
                  <a:schemeClr val="bg1"/>
                </a:solidFill>
                <a:latin typeface="Eurostile" panose="020B0504020202050204" pitchFamily="34" charset="77"/>
              </a:rPr>
              <a:t>Subject Rights</a:t>
            </a:r>
          </a:p>
        </p:txBody>
      </p:sp>
    </p:spTree>
    <p:extLst>
      <p:ext uri="{BB962C8B-B14F-4D97-AF65-F5344CB8AC3E}">
        <p14:creationId xmlns:p14="http://schemas.microsoft.com/office/powerpoint/2010/main" val="4243996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913646" y="246813"/>
            <a:ext cx="8686801" cy="5777072"/>
          </a:xfrm>
          <a:prstGeom prst="rect">
            <a:avLst/>
          </a:prstGeom>
          <a:solidFill>
            <a:srgbClr val="6BB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640976" y="432000"/>
            <a:ext cx="7639200" cy="518400"/>
          </a:xfrm>
        </p:spPr>
        <p:txBody>
          <a:bodyPr>
            <a:noAutofit/>
          </a:bodyPr>
          <a:lstStyle/>
          <a:p>
            <a:r>
              <a:rPr lang="en-GB" sz="4000" b="1" dirty="0">
                <a:solidFill>
                  <a:schemeClr val="bg1"/>
                </a:solidFill>
                <a:latin typeface="Trebuchet MS" charset="0"/>
                <a:ea typeface="Trebuchet MS" charset="0"/>
                <a:cs typeface="Trebuchet MS" charset="0"/>
              </a:rPr>
              <a:t>Demonstrating Accountability </a:t>
            </a:r>
          </a:p>
        </p:txBody>
      </p:sp>
      <p:sp>
        <p:nvSpPr>
          <p:cNvPr id="5" name="Oval 4"/>
          <p:cNvSpPr/>
          <p:nvPr/>
        </p:nvSpPr>
        <p:spPr>
          <a:xfrm>
            <a:off x="1737048" y="1476805"/>
            <a:ext cx="1628564" cy="1628564"/>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dirty="0" err="1">
              <a:solidFill>
                <a:schemeClr val="bg1"/>
              </a:solidFill>
            </a:endParaRPr>
          </a:p>
        </p:txBody>
      </p:sp>
      <p:sp>
        <p:nvSpPr>
          <p:cNvPr id="6" name="Rectangle 5"/>
          <p:cNvSpPr>
            <a:spLocks/>
          </p:cNvSpPr>
          <p:nvPr/>
        </p:nvSpPr>
        <p:spPr>
          <a:xfrm>
            <a:off x="2250321" y="1862812"/>
            <a:ext cx="732566" cy="936926"/>
          </a:xfrm>
          <a:prstGeom prst="rect">
            <a:avLst/>
          </a:prstGeom>
          <a:solidFill>
            <a:srgbClr val="431349"/>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grpSp>
        <p:nvGrpSpPr>
          <p:cNvPr id="7" name="Group 42"/>
          <p:cNvGrpSpPr>
            <a:grpSpLocks noChangeAspect="1"/>
          </p:cNvGrpSpPr>
          <p:nvPr/>
        </p:nvGrpSpPr>
        <p:grpSpPr bwMode="auto">
          <a:xfrm>
            <a:off x="2127483" y="1693071"/>
            <a:ext cx="790635" cy="1292042"/>
            <a:chOff x="7548" y="948"/>
            <a:chExt cx="708" cy="1157"/>
          </a:xfrm>
        </p:grpSpPr>
        <p:sp>
          <p:nvSpPr>
            <p:cNvPr id="8" name="AutoShape 41"/>
            <p:cNvSpPr>
              <a:spLocks noChangeAspect="1" noChangeArrowheads="1" noTextEdit="1"/>
            </p:cNvSpPr>
            <p:nvPr/>
          </p:nvSpPr>
          <p:spPr bwMode="auto">
            <a:xfrm>
              <a:off x="7548" y="948"/>
              <a:ext cx="708"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43"/>
            <p:cNvSpPr>
              <a:spLocks/>
            </p:cNvSpPr>
            <p:nvPr/>
          </p:nvSpPr>
          <p:spPr bwMode="auto">
            <a:xfrm>
              <a:off x="7929" y="949"/>
              <a:ext cx="34" cy="151"/>
            </a:xfrm>
            <a:custGeom>
              <a:avLst/>
              <a:gdLst>
                <a:gd name="T0" fmla="*/ 0 w 35"/>
                <a:gd name="T1" fmla="*/ 0 h 157"/>
                <a:gd name="T2" fmla="*/ 0 w 35"/>
                <a:gd name="T3" fmla="*/ 15 h 157"/>
                <a:gd name="T4" fmla="*/ 24 w 35"/>
                <a:gd name="T5" fmla="*/ 38 h 157"/>
                <a:gd name="T6" fmla="*/ 0 w 35"/>
                <a:gd name="T7" fmla="*/ 62 h 157"/>
                <a:gd name="T8" fmla="*/ 0 w 35"/>
                <a:gd name="T9" fmla="*/ 157 h 157"/>
                <a:gd name="T10" fmla="*/ 35 w 35"/>
                <a:gd name="T11" fmla="*/ 122 h 157"/>
                <a:gd name="T12" fmla="*/ 35 w 35"/>
                <a:gd name="T13" fmla="*/ 35 h 157"/>
                <a:gd name="T14" fmla="*/ 0 w 35"/>
                <a:gd name="T15" fmla="*/ 0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157">
                  <a:moveTo>
                    <a:pt x="0" y="0"/>
                  </a:moveTo>
                  <a:cubicBezTo>
                    <a:pt x="0" y="15"/>
                    <a:pt x="0" y="15"/>
                    <a:pt x="0" y="15"/>
                  </a:cubicBezTo>
                  <a:cubicBezTo>
                    <a:pt x="13" y="15"/>
                    <a:pt x="24" y="25"/>
                    <a:pt x="24" y="38"/>
                  </a:cubicBezTo>
                  <a:cubicBezTo>
                    <a:pt x="24" y="51"/>
                    <a:pt x="13" y="62"/>
                    <a:pt x="0" y="62"/>
                  </a:cubicBezTo>
                  <a:cubicBezTo>
                    <a:pt x="0" y="157"/>
                    <a:pt x="0" y="157"/>
                    <a:pt x="0" y="157"/>
                  </a:cubicBezTo>
                  <a:cubicBezTo>
                    <a:pt x="20" y="157"/>
                    <a:pt x="35" y="141"/>
                    <a:pt x="35" y="122"/>
                  </a:cubicBezTo>
                  <a:cubicBezTo>
                    <a:pt x="35" y="35"/>
                    <a:pt x="35" y="35"/>
                    <a:pt x="35" y="35"/>
                  </a:cubicBezTo>
                  <a:cubicBezTo>
                    <a:pt x="35" y="15"/>
                    <a:pt x="20" y="0"/>
                    <a:pt x="0" y="0"/>
                  </a:cubicBezTo>
                  <a:close/>
                </a:path>
              </a:pathLst>
            </a:custGeom>
            <a:solidFill>
              <a:srgbClr val="7F8C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44"/>
            <p:cNvSpPr>
              <a:spLocks/>
            </p:cNvSpPr>
            <p:nvPr/>
          </p:nvSpPr>
          <p:spPr bwMode="auto">
            <a:xfrm>
              <a:off x="7897" y="949"/>
              <a:ext cx="32" cy="151"/>
            </a:xfrm>
            <a:custGeom>
              <a:avLst/>
              <a:gdLst>
                <a:gd name="T0" fmla="*/ 11 w 34"/>
                <a:gd name="T1" fmla="*/ 38 h 157"/>
                <a:gd name="T2" fmla="*/ 34 w 34"/>
                <a:gd name="T3" fmla="*/ 15 h 157"/>
                <a:gd name="T4" fmla="*/ 34 w 34"/>
                <a:gd name="T5" fmla="*/ 0 h 157"/>
                <a:gd name="T6" fmla="*/ 0 w 34"/>
                <a:gd name="T7" fmla="*/ 35 h 157"/>
                <a:gd name="T8" fmla="*/ 0 w 34"/>
                <a:gd name="T9" fmla="*/ 122 h 157"/>
                <a:gd name="T10" fmla="*/ 34 w 34"/>
                <a:gd name="T11" fmla="*/ 157 h 157"/>
                <a:gd name="T12" fmla="*/ 34 w 34"/>
                <a:gd name="T13" fmla="*/ 62 h 157"/>
                <a:gd name="T14" fmla="*/ 11 w 34"/>
                <a:gd name="T15" fmla="*/ 38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57">
                  <a:moveTo>
                    <a:pt x="11" y="38"/>
                  </a:moveTo>
                  <a:cubicBezTo>
                    <a:pt x="11" y="25"/>
                    <a:pt x="21" y="15"/>
                    <a:pt x="34" y="15"/>
                  </a:cubicBezTo>
                  <a:cubicBezTo>
                    <a:pt x="34" y="0"/>
                    <a:pt x="34" y="0"/>
                    <a:pt x="34" y="0"/>
                  </a:cubicBezTo>
                  <a:cubicBezTo>
                    <a:pt x="15" y="0"/>
                    <a:pt x="0" y="15"/>
                    <a:pt x="0" y="35"/>
                  </a:cubicBezTo>
                  <a:cubicBezTo>
                    <a:pt x="0" y="122"/>
                    <a:pt x="0" y="122"/>
                    <a:pt x="0" y="122"/>
                  </a:cubicBezTo>
                  <a:cubicBezTo>
                    <a:pt x="0" y="141"/>
                    <a:pt x="15" y="157"/>
                    <a:pt x="34" y="157"/>
                  </a:cubicBezTo>
                  <a:cubicBezTo>
                    <a:pt x="34" y="62"/>
                    <a:pt x="34" y="62"/>
                    <a:pt x="34" y="62"/>
                  </a:cubicBezTo>
                  <a:cubicBezTo>
                    <a:pt x="21" y="62"/>
                    <a:pt x="11" y="51"/>
                    <a:pt x="11" y="38"/>
                  </a:cubicBezTo>
                  <a:close/>
                </a:path>
              </a:pathLst>
            </a:custGeom>
            <a:solidFill>
              <a:srgbClr val="95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45"/>
            <p:cNvSpPr>
              <a:spLocks/>
            </p:cNvSpPr>
            <p:nvPr/>
          </p:nvSpPr>
          <p:spPr bwMode="auto">
            <a:xfrm>
              <a:off x="7606" y="1066"/>
              <a:ext cx="647" cy="809"/>
            </a:xfrm>
            <a:custGeom>
              <a:avLst/>
              <a:gdLst>
                <a:gd name="T0" fmla="*/ 672 w 672"/>
                <a:gd name="T1" fmla="*/ 816 h 841"/>
                <a:gd name="T2" fmla="*/ 648 w 672"/>
                <a:gd name="T3" fmla="*/ 841 h 841"/>
                <a:gd name="T4" fmla="*/ 25 w 672"/>
                <a:gd name="T5" fmla="*/ 841 h 841"/>
                <a:gd name="T6" fmla="*/ 0 w 672"/>
                <a:gd name="T7" fmla="*/ 816 h 841"/>
                <a:gd name="T8" fmla="*/ 0 w 672"/>
                <a:gd name="T9" fmla="*/ 25 h 841"/>
                <a:gd name="T10" fmla="*/ 25 w 672"/>
                <a:gd name="T11" fmla="*/ 0 h 841"/>
                <a:gd name="T12" fmla="*/ 648 w 672"/>
                <a:gd name="T13" fmla="*/ 0 h 841"/>
                <a:gd name="T14" fmla="*/ 672 w 672"/>
                <a:gd name="T15" fmla="*/ 25 h 841"/>
                <a:gd name="T16" fmla="*/ 672 w 672"/>
                <a:gd name="T17" fmla="*/ 816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841">
                  <a:moveTo>
                    <a:pt x="672" y="816"/>
                  </a:moveTo>
                  <a:cubicBezTo>
                    <a:pt x="672" y="830"/>
                    <a:pt x="661" y="841"/>
                    <a:pt x="648" y="841"/>
                  </a:cubicBezTo>
                  <a:cubicBezTo>
                    <a:pt x="25" y="841"/>
                    <a:pt x="25" y="841"/>
                    <a:pt x="25" y="841"/>
                  </a:cubicBezTo>
                  <a:cubicBezTo>
                    <a:pt x="12" y="841"/>
                    <a:pt x="0" y="830"/>
                    <a:pt x="0" y="816"/>
                  </a:cubicBezTo>
                  <a:cubicBezTo>
                    <a:pt x="0" y="25"/>
                    <a:pt x="0" y="25"/>
                    <a:pt x="0" y="25"/>
                  </a:cubicBezTo>
                  <a:cubicBezTo>
                    <a:pt x="0" y="11"/>
                    <a:pt x="12" y="0"/>
                    <a:pt x="25" y="0"/>
                  </a:cubicBezTo>
                  <a:cubicBezTo>
                    <a:pt x="648" y="0"/>
                    <a:pt x="648" y="0"/>
                    <a:pt x="648" y="0"/>
                  </a:cubicBezTo>
                  <a:cubicBezTo>
                    <a:pt x="661" y="0"/>
                    <a:pt x="672" y="11"/>
                    <a:pt x="672" y="25"/>
                  </a:cubicBezTo>
                  <a:lnTo>
                    <a:pt x="672" y="816"/>
                  </a:lnTo>
                  <a:close/>
                </a:path>
              </a:pathLst>
            </a:custGeom>
            <a:solidFill>
              <a:srgbClr val="00A3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46"/>
            <p:cNvSpPr>
              <a:spLocks/>
            </p:cNvSpPr>
            <p:nvPr/>
          </p:nvSpPr>
          <p:spPr bwMode="auto">
            <a:xfrm>
              <a:off x="7606" y="1066"/>
              <a:ext cx="647" cy="809"/>
            </a:xfrm>
            <a:custGeom>
              <a:avLst/>
              <a:gdLst>
                <a:gd name="T0" fmla="*/ 672 w 672"/>
                <a:gd name="T1" fmla="*/ 816 h 841"/>
                <a:gd name="T2" fmla="*/ 648 w 672"/>
                <a:gd name="T3" fmla="*/ 841 h 841"/>
                <a:gd name="T4" fmla="*/ 25 w 672"/>
                <a:gd name="T5" fmla="*/ 841 h 841"/>
                <a:gd name="T6" fmla="*/ 0 w 672"/>
                <a:gd name="T7" fmla="*/ 816 h 841"/>
                <a:gd name="T8" fmla="*/ 0 w 672"/>
                <a:gd name="T9" fmla="*/ 25 h 841"/>
                <a:gd name="T10" fmla="*/ 25 w 672"/>
                <a:gd name="T11" fmla="*/ 0 h 841"/>
                <a:gd name="T12" fmla="*/ 648 w 672"/>
                <a:gd name="T13" fmla="*/ 0 h 841"/>
                <a:gd name="T14" fmla="*/ 672 w 672"/>
                <a:gd name="T15" fmla="*/ 25 h 841"/>
                <a:gd name="T16" fmla="*/ 672 w 672"/>
                <a:gd name="T17" fmla="*/ 816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841">
                  <a:moveTo>
                    <a:pt x="672" y="816"/>
                  </a:moveTo>
                  <a:cubicBezTo>
                    <a:pt x="672" y="830"/>
                    <a:pt x="661" y="841"/>
                    <a:pt x="648" y="841"/>
                  </a:cubicBezTo>
                  <a:cubicBezTo>
                    <a:pt x="25" y="841"/>
                    <a:pt x="25" y="841"/>
                    <a:pt x="25" y="841"/>
                  </a:cubicBezTo>
                  <a:cubicBezTo>
                    <a:pt x="12" y="841"/>
                    <a:pt x="0" y="830"/>
                    <a:pt x="0" y="816"/>
                  </a:cubicBezTo>
                  <a:cubicBezTo>
                    <a:pt x="0" y="25"/>
                    <a:pt x="0" y="25"/>
                    <a:pt x="0" y="25"/>
                  </a:cubicBezTo>
                  <a:cubicBezTo>
                    <a:pt x="0" y="11"/>
                    <a:pt x="12" y="0"/>
                    <a:pt x="25" y="0"/>
                  </a:cubicBezTo>
                  <a:cubicBezTo>
                    <a:pt x="648" y="0"/>
                    <a:pt x="648" y="0"/>
                    <a:pt x="648" y="0"/>
                  </a:cubicBezTo>
                  <a:cubicBezTo>
                    <a:pt x="661" y="0"/>
                    <a:pt x="672" y="11"/>
                    <a:pt x="672" y="25"/>
                  </a:cubicBezTo>
                  <a:lnTo>
                    <a:pt x="672" y="816"/>
                  </a:lnTo>
                  <a:close/>
                </a:path>
              </a:pathLst>
            </a:custGeom>
            <a:noFill/>
            <a:ln w="3175" cap="flat">
              <a:solidFill>
                <a:srgbClr val="00A3A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3" name="Freeform 47"/>
            <p:cNvSpPr>
              <a:spLocks/>
            </p:cNvSpPr>
            <p:nvPr/>
          </p:nvSpPr>
          <p:spPr bwMode="auto">
            <a:xfrm>
              <a:off x="7815" y="1042"/>
              <a:ext cx="230" cy="68"/>
            </a:xfrm>
            <a:custGeom>
              <a:avLst/>
              <a:gdLst>
                <a:gd name="T0" fmla="*/ 239 w 239"/>
                <a:gd name="T1" fmla="*/ 40 h 70"/>
                <a:gd name="T2" fmla="*/ 209 w 239"/>
                <a:gd name="T3" fmla="*/ 70 h 70"/>
                <a:gd name="T4" fmla="*/ 30 w 239"/>
                <a:gd name="T5" fmla="*/ 70 h 70"/>
                <a:gd name="T6" fmla="*/ 0 w 239"/>
                <a:gd name="T7" fmla="*/ 40 h 70"/>
                <a:gd name="T8" fmla="*/ 0 w 239"/>
                <a:gd name="T9" fmla="*/ 30 h 70"/>
                <a:gd name="T10" fmla="*/ 30 w 239"/>
                <a:gd name="T11" fmla="*/ 0 h 70"/>
                <a:gd name="T12" fmla="*/ 209 w 239"/>
                <a:gd name="T13" fmla="*/ 0 h 70"/>
                <a:gd name="T14" fmla="*/ 239 w 239"/>
                <a:gd name="T15" fmla="*/ 30 h 70"/>
                <a:gd name="T16" fmla="*/ 239 w 239"/>
                <a:gd name="T17"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70">
                  <a:moveTo>
                    <a:pt x="239" y="40"/>
                  </a:moveTo>
                  <a:cubicBezTo>
                    <a:pt x="239" y="56"/>
                    <a:pt x="225" y="70"/>
                    <a:pt x="209" y="70"/>
                  </a:cubicBezTo>
                  <a:cubicBezTo>
                    <a:pt x="30" y="70"/>
                    <a:pt x="30" y="70"/>
                    <a:pt x="30" y="70"/>
                  </a:cubicBezTo>
                  <a:cubicBezTo>
                    <a:pt x="13" y="70"/>
                    <a:pt x="0" y="56"/>
                    <a:pt x="0" y="40"/>
                  </a:cubicBezTo>
                  <a:cubicBezTo>
                    <a:pt x="0" y="30"/>
                    <a:pt x="0" y="30"/>
                    <a:pt x="0" y="30"/>
                  </a:cubicBezTo>
                  <a:cubicBezTo>
                    <a:pt x="0" y="13"/>
                    <a:pt x="13" y="0"/>
                    <a:pt x="30" y="0"/>
                  </a:cubicBezTo>
                  <a:cubicBezTo>
                    <a:pt x="209" y="0"/>
                    <a:pt x="209" y="0"/>
                    <a:pt x="209" y="0"/>
                  </a:cubicBezTo>
                  <a:cubicBezTo>
                    <a:pt x="225" y="0"/>
                    <a:pt x="239" y="13"/>
                    <a:pt x="239" y="30"/>
                  </a:cubicBezTo>
                  <a:lnTo>
                    <a:pt x="239" y="40"/>
                  </a:lnTo>
                  <a:close/>
                </a:path>
              </a:pathLst>
            </a:custGeom>
            <a:solidFill>
              <a:srgbClr val="95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48"/>
            <p:cNvSpPr>
              <a:spLocks/>
            </p:cNvSpPr>
            <p:nvPr/>
          </p:nvSpPr>
          <p:spPr bwMode="auto">
            <a:xfrm>
              <a:off x="7654" y="1102"/>
              <a:ext cx="552" cy="735"/>
            </a:xfrm>
            <a:custGeom>
              <a:avLst/>
              <a:gdLst>
                <a:gd name="T0" fmla="*/ 13 w 573"/>
                <a:gd name="T1" fmla="*/ 764 h 764"/>
                <a:gd name="T2" fmla="*/ 0 w 573"/>
                <a:gd name="T3" fmla="*/ 752 h 764"/>
                <a:gd name="T4" fmla="*/ 0 w 573"/>
                <a:gd name="T5" fmla="*/ 12 h 764"/>
                <a:gd name="T6" fmla="*/ 13 w 573"/>
                <a:gd name="T7" fmla="*/ 0 h 764"/>
                <a:gd name="T8" fmla="*/ 560 w 573"/>
                <a:gd name="T9" fmla="*/ 0 h 764"/>
                <a:gd name="T10" fmla="*/ 573 w 573"/>
                <a:gd name="T11" fmla="*/ 12 h 764"/>
                <a:gd name="T12" fmla="*/ 573 w 573"/>
                <a:gd name="T13" fmla="*/ 752 h 764"/>
                <a:gd name="T14" fmla="*/ 560 w 573"/>
                <a:gd name="T15" fmla="*/ 764 h 764"/>
                <a:gd name="T16" fmla="*/ 13 w 573"/>
                <a:gd name="T17"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764">
                  <a:moveTo>
                    <a:pt x="13" y="764"/>
                  </a:moveTo>
                  <a:cubicBezTo>
                    <a:pt x="6" y="764"/>
                    <a:pt x="0" y="759"/>
                    <a:pt x="0" y="752"/>
                  </a:cubicBezTo>
                  <a:cubicBezTo>
                    <a:pt x="0" y="12"/>
                    <a:pt x="0" y="12"/>
                    <a:pt x="0" y="12"/>
                  </a:cubicBezTo>
                  <a:cubicBezTo>
                    <a:pt x="0" y="6"/>
                    <a:pt x="6" y="0"/>
                    <a:pt x="13" y="0"/>
                  </a:cubicBezTo>
                  <a:cubicBezTo>
                    <a:pt x="560" y="0"/>
                    <a:pt x="560" y="0"/>
                    <a:pt x="560" y="0"/>
                  </a:cubicBezTo>
                  <a:cubicBezTo>
                    <a:pt x="567" y="0"/>
                    <a:pt x="573" y="6"/>
                    <a:pt x="573" y="12"/>
                  </a:cubicBezTo>
                  <a:cubicBezTo>
                    <a:pt x="573" y="752"/>
                    <a:pt x="573" y="752"/>
                    <a:pt x="573" y="752"/>
                  </a:cubicBezTo>
                  <a:cubicBezTo>
                    <a:pt x="573" y="759"/>
                    <a:pt x="567" y="764"/>
                    <a:pt x="560" y="764"/>
                  </a:cubicBezTo>
                  <a:lnTo>
                    <a:pt x="13" y="764"/>
                  </a:lnTo>
                  <a:close/>
                </a:path>
              </a:pathLst>
            </a:custGeom>
            <a:solidFill>
              <a:srgbClr val="ED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Rectangle 49"/>
            <p:cNvSpPr>
              <a:spLocks noChangeArrowheads="1"/>
            </p:cNvSpPr>
            <p:nvPr/>
          </p:nvSpPr>
          <p:spPr bwMode="auto">
            <a:xfrm>
              <a:off x="7815" y="1076"/>
              <a:ext cx="230" cy="34"/>
            </a:xfrm>
            <a:prstGeom prst="rect">
              <a:avLst/>
            </a:prstGeom>
            <a:solidFill>
              <a:srgbClr val="7F8C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50"/>
            <p:cNvSpPr>
              <a:spLocks noEditPoints="1"/>
            </p:cNvSpPr>
            <p:nvPr/>
          </p:nvSpPr>
          <p:spPr bwMode="auto">
            <a:xfrm>
              <a:off x="7728" y="1203"/>
              <a:ext cx="108" cy="108"/>
            </a:xfrm>
            <a:custGeom>
              <a:avLst/>
              <a:gdLst>
                <a:gd name="T0" fmla="*/ 112 w 112"/>
                <a:gd name="T1" fmla="*/ 104 h 112"/>
                <a:gd name="T2" fmla="*/ 105 w 112"/>
                <a:gd name="T3" fmla="*/ 112 h 112"/>
                <a:gd name="T4" fmla="*/ 8 w 112"/>
                <a:gd name="T5" fmla="*/ 112 h 112"/>
                <a:gd name="T6" fmla="*/ 0 w 112"/>
                <a:gd name="T7" fmla="*/ 104 h 112"/>
                <a:gd name="T8" fmla="*/ 0 w 112"/>
                <a:gd name="T9" fmla="*/ 7 h 112"/>
                <a:gd name="T10" fmla="*/ 8 w 112"/>
                <a:gd name="T11" fmla="*/ 0 h 112"/>
                <a:gd name="T12" fmla="*/ 105 w 112"/>
                <a:gd name="T13" fmla="*/ 0 h 112"/>
                <a:gd name="T14" fmla="*/ 112 w 112"/>
                <a:gd name="T15" fmla="*/ 7 h 112"/>
                <a:gd name="T16" fmla="*/ 112 w 112"/>
                <a:gd name="T17" fmla="*/ 104 h 112"/>
                <a:gd name="T18" fmla="*/ 15 w 112"/>
                <a:gd name="T19" fmla="*/ 97 h 112"/>
                <a:gd name="T20" fmla="*/ 97 w 112"/>
                <a:gd name="T21" fmla="*/ 97 h 112"/>
                <a:gd name="T22" fmla="*/ 97 w 112"/>
                <a:gd name="T23" fmla="*/ 15 h 112"/>
                <a:gd name="T24" fmla="*/ 15 w 112"/>
                <a:gd name="T25" fmla="*/ 15 h 112"/>
                <a:gd name="T26" fmla="*/ 15 w 112"/>
                <a:gd name="T27"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12" y="104"/>
                  </a:moveTo>
                  <a:cubicBezTo>
                    <a:pt x="112" y="108"/>
                    <a:pt x="109" y="112"/>
                    <a:pt x="105" y="112"/>
                  </a:cubicBezTo>
                  <a:cubicBezTo>
                    <a:pt x="8" y="112"/>
                    <a:pt x="8" y="112"/>
                    <a:pt x="8" y="112"/>
                  </a:cubicBezTo>
                  <a:cubicBezTo>
                    <a:pt x="4" y="112"/>
                    <a:pt x="0" y="108"/>
                    <a:pt x="0" y="104"/>
                  </a:cubicBezTo>
                  <a:cubicBezTo>
                    <a:pt x="0" y="7"/>
                    <a:pt x="0" y="7"/>
                    <a:pt x="0" y="7"/>
                  </a:cubicBezTo>
                  <a:cubicBezTo>
                    <a:pt x="0" y="3"/>
                    <a:pt x="4" y="0"/>
                    <a:pt x="8" y="0"/>
                  </a:cubicBezTo>
                  <a:cubicBezTo>
                    <a:pt x="105" y="0"/>
                    <a:pt x="105" y="0"/>
                    <a:pt x="105" y="0"/>
                  </a:cubicBezTo>
                  <a:cubicBezTo>
                    <a:pt x="109" y="0"/>
                    <a:pt x="112" y="3"/>
                    <a:pt x="112" y="7"/>
                  </a:cubicBezTo>
                  <a:lnTo>
                    <a:pt x="112" y="104"/>
                  </a:lnTo>
                  <a:close/>
                  <a:moveTo>
                    <a:pt x="15" y="97"/>
                  </a:moveTo>
                  <a:cubicBezTo>
                    <a:pt x="97" y="97"/>
                    <a:pt x="97" y="97"/>
                    <a:pt x="97" y="97"/>
                  </a:cubicBezTo>
                  <a:cubicBezTo>
                    <a:pt x="97" y="15"/>
                    <a:pt x="97" y="15"/>
                    <a:pt x="97" y="15"/>
                  </a:cubicBezTo>
                  <a:cubicBezTo>
                    <a:pt x="15" y="15"/>
                    <a:pt x="15" y="15"/>
                    <a:pt x="15" y="15"/>
                  </a:cubicBezTo>
                  <a:lnTo>
                    <a:pt x="15" y="97"/>
                  </a:lnTo>
                  <a:close/>
                </a:path>
              </a:pathLst>
            </a:custGeom>
            <a:solidFill>
              <a:srgbClr val="354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51"/>
            <p:cNvSpPr>
              <a:spLocks noEditPoints="1"/>
            </p:cNvSpPr>
            <p:nvPr/>
          </p:nvSpPr>
          <p:spPr bwMode="auto">
            <a:xfrm>
              <a:off x="7728" y="1346"/>
              <a:ext cx="108" cy="108"/>
            </a:xfrm>
            <a:custGeom>
              <a:avLst/>
              <a:gdLst>
                <a:gd name="T0" fmla="*/ 112 w 112"/>
                <a:gd name="T1" fmla="*/ 105 h 112"/>
                <a:gd name="T2" fmla="*/ 105 w 112"/>
                <a:gd name="T3" fmla="*/ 112 h 112"/>
                <a:gd name="T4" fmla="*/ 8 w 112"/>
                <a:gd name="T5" fmla="*/ 112 h 112"/>
                <a:gd name="T6" fmla="*/ 0 w 112"/>
                <a:gd name="T7" fmla="*/ 105 h 112"/>
                <a:gd name="T8" fmla="*/ 0 w 112"/>
                <a:gd name="T9" fmla="*/ 7 h 112"/>
                <a:gd name="T10" fmla="*/ 8 w 112"/>
                <a:gd name="T11" fmla="*/ 0 h 112"/>
                <a:gd name="T12" fmla="*/ 105 w 112"/>
                <a:gd name="T13" fmla="*/ 0 h 112"/>
                <a:gd name="T14" fmla="*/ 112 w 112"/>
                <a:gd name="T15" fmla="*/ 7 h 112"/>
                <a:gd name="T16" fmla="*/ 112 w 112"/>
                <a:gd name="T17" fmla="*/ 105 h 112"/>
                <a:gd name="T18" fmla="*/ 15 w 112"/>
                <a:gd name="T19" fmla="*/ 97 h 112"/>
                <a:gd name="T20" fmla="*/ 97 w 112"/>
                <a:gd name="T21" fmla="*/ 97 h 112"/>
                <a:gd name="T22" fmla="*/ 97 w 112"/>
                <a:gd name="T23" fmla="*/ 15 h 112"/>
                <a:gd name="T24" fmla="*/ 15 w 112"/>
                <a:gd name="T25" fmla="*/ 15 h 112"/>
                <a:gd name="T26" fmla="*/ 15 w 112"/>
                <a:gd name="T27"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12" y="105"/>
                  </a:moveTo>
                  <a:cubicBezTo>
                    <a:pt x="112" y="109"/>
                    <a:pt x="109" y="112"/>
                    <a:pt x="105" y="112"/>
                  </a:cubicBezTo>
                  <a:cubicBezTo>
                    <a:pt x="8" y="112"/>
                    <a:pt x="8" y="112"/>
                    <a:pt x="8" y="112"/>
                  </a:cubicBezTo>
                  <a:cubicBezTo>
                    <a:pt x="4" y="112"/>
                    <a:pt x="0" y="109"/>
                    <a:pt x="0" y="105"/>
                  </a:cubicBezTo>
                  <a:cubicBezTo>
                    <a:pt x="0" y="7"/>
                    <a:pt x="0" y="7"/>
                    <a:pt x="0" y="7"/>
                  </a:cubicBezTo>
                  <a:cubicBezTo>
                    <a:pt x="0" y="3"/>
                    <a:pt x="4" y="0"/>
                    <a:pt x="8" y="0"/>
                  </a:cubicBezTo>
                  <a:cubicBezTo>
                    <a:pt x="105" y="0"/>
                    <a:pt x="105" y="0"/>
                    <a:pt x="105" y="0"/>
                  </a:cubicBezTo>
                  <a:cubicBezTo>
                    <a:pt x="109" y="0"/>
                    <a:pt x="112" y="3"/>
                    <a:pt x="112" y="7"/>
                  </a:cubicBezTo>
                  <a:lnTo>
                    <a:pt x="112" y="105"/>
                  </a:lnTo>
                  <a:close/>
                  <a:moveTo>
                    <a:pt x="15" y="97"/>
                  </a:moveTo>
                  <a:cubicBezTo>
                    <a:pt x="97" y="97"/>
                    <a:pt x="97" y="97"/>
                    <a:pt x="97" y="97"/>
                  </a:cubicBezTo>
                  <a:cubicBezTo>
                    <a:pt x="97" y="15"/>
                    <a:pt x="97" y="15"/>
                    <a:pt x="97" y="15"/>
                  </a:cubicBezTo>
                  <a:cubicBezTo>
                    <a:pt x="15" y="15"/>
                    <a:pt x="15" y="15"/>
                    <a:pt x="15" y="15"/>
                  </a:cubicBezTo>
                  <a:lnTo>
                    <a:pt x="15" y="97"/>
                  </a:lnTo>
                  <a:close/>
                </a:path>
              </a:pathLst>
            </a:custGeom>
            <a:solidFill>
              <a:srgbClr val="354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2"/>
            <p:cNvSpPr>
              <a:spLocks noEditPoints="1"/>
            </p:cNvSpPr>
            <p:nvPr/>
          </p:nvSpPr>
          <p:spPr bwMode="auto">
            <a:xfrm>
              <a:off x="7728" y="1490"/>
              <a:ext cx="108" cy="107"/>
            </a:xfrm>
            <a:custGeom>
              <a:avLst/>
              <a:gdLst>
                <a:gd name="T0" fmla="*/ 112 w 112"/>
                <a:gd name="T1" fmla="*/ 105 h 112"/>
                <a:gd name="T2" fmla="*/ 105 w 112"/>
                <a:gd name="T3" fmla="*/ 112 h 112"/>
                <a:gd name="T4" fmla="*/ 8 w 112"/>
                <a:gd name="T5" fmla="*/ 112 h 112"/>
                <a:gd name="T6" fmla="*/ 0 w 112"/>
                <a:gd name="T7" fmla="*/ 105 h 112"/>
                <a:gd name="T8" fmla="*/ 0 w 112"/>
                <a:gd name="T9" fmla="*/ 8 h 112"/>
                <a:gd name="T10" fmla="*/ 8 w 112"/>
                <a:gd name="T11" fmla="*/ 0 h 112"/>
                <a:gd name="T12" fmla="*/ 105 w 112"/>
                <a:gd name="T13" fmla="*/ 0 h 112"/>
                <a:gd name="T14" fmla="*/ 112 w 112"/>
                <a:gd name="T15" fmla="*/ 8 h 112"/>
                <a:gd name="T16" fmla="*/ 112 w 112"/>
                <a:gd name="T17" fmla="*/ 105 h 112"/>
                <a:gd name="T18" fmla="*/ 15 w 112"/>
                <a:gd name="T19" fmla="*/ 97 h 112"/>
                <a:gd name="T20" fmla="*/ 97 w 112"/>
                <a:gd name="T21" fmla="*/ 97 h 112"/>
                <a:gd name="T22" fmla="*/ 97 w 112"/>
                <a:gd name="T23" fmla="*/ 15 h 112"/>
                <a:gd name="T24" fmla="*/ 15 w 112"/>
                <a:gd name="T25" fmla="*/ 15 h 112"/>
                <a:gd name="T26" fmla="*/ 15 w 112"/>
                <a:gd name="T27"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12" y="105"/>
                  </a:moveTo>
                  <a:cubicBezTo>
                    <a:pt x="112" y="109"/>
                    <a:pt x="109" y="112"/>
                    <a:pt x="105" y="112"/>
                  </a:cubicBezTo>
                  <a:cubicBezTo>
                    <a:pt x="8" y="112"/>
                    <a:pt x="8" y="112"/>
                    <a:pt x="8" y="112"/>
                  </a:cubicBezTo>
                  <a:cubicBezTo>
                    <a:pt x="4" y="112"/>
                    <a:pt x="0" y="109"/>
                    <a:pt x="0" y="105"/>
                  </a:cubicBezTo>
                  <a:cubicBezTo>
                    <a:pt x="0" y="8"/>
                    <a:pt x="0" y="8"/>
                    <a:pt x="0" y="8"/>
                  </a:cubicBezTo>
                  <a:cubicBezTo>
                    <a:pt x="0" y="4"/>
                    <a:pt x="4" y="0"/>
                    <a:pt x="8" y="0"/>
                  </a:cubicBezTo>
                  <a:cubicBezTo>
                    <a:pt x="105" y="0"/>
                    <a:pt x="105" y="0"/>
                    <a:pt x="105" y="0"/>
                  </a:cubicBezTo>
                  <a:cubicBezTo>
                    <a:pt x="109" y="0"/>
                    <a:pt x="112" y="4"/>
                    <a:pt x="112" y="8"/>
                  </a:cubicBezTo>
                  <a:lnTo>
                    <a:pt x="112" y="105"/>
                  </a:lnTo>
                  <a:close/>
                  <a:moveTo>
                    <a:pt x="15" y="97"/>
                  </a:moveTo>
                  <a:cubicBezTo>
                    <a:pt x="97" y="97"/>
                    <a:pt x="97" y="97"/>
                    <a:pt x="97" y="97"/>
                  </a:cubicBezTo>
                  <a:cubicBezTo>
                    <a:pt x="97" y="15"/>
                    <a:pt x="97" y="15"/>
                    <a:pt x="97" y="15"/>
                  </a:cubicBezTo>
                  <a:cubicBezTo>
                    <a:pt x="15" y="15"/>
                    <a:pt x="15" y="15"/>
                    <a:pt x="15" y="15"/>
                  </a:cubicBezTo>
                  <a:lnTo>
                    <a:pt x="15" y="97"/>
                  </a:lnTo>
                  <a:close/>
                </a:path>
              </a:pathLst>
            </a:custGeom>
            <a:solidFill>
              <a:srgbClr val="354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53"/>
            <p:cNvSpPr>
              <a:spLocks noEditPoints="1"/>
            </p:cNvSpPr>
            <p:nvPr/>
          </p:nvSpPr>
          <p:spPr bwMode="auto">
            <a:xfrm>
              <a:off x="7728" y="1634"/>
              <a:ext cx="108" cy="108"/>
            </a:xfrm>
            <a:custGeom>
              <a:avLst/>
              <a:gdLst>
                <a:gd name="T0" fmla="*/ 112 w 112"/>
                <a:gd name="T1" fmla="*/ 104 h 112"/>
                <a:gd name="T2" fmla="*/ 105 w 112"/>
                <a:gd name="T3" fmla="*/ 112 h 112"/>
                <a:gd name="T4" fmla="*/ 8 w 112"/>
                <a:gd name="T5" fmla="*/ 112 h 112"/>
                <a:gd name="T6" fmla="*/ 0 w 112"/>
                <a:gd name="T7" fmla="*/ 104 h 112"/>
                <a:gd name="T8" fmla="*/ 0 w 112"/>
                <a:gd name="T9" fmla="*/ 7 h 112"/>
                <a:gd name="T10" fmla="*/ 8 w 112"/>
                <a:gd name="T11" fmla="*/ 0 h 112"/>
                <a:gd name="T12" fmla="*/ 105 w 112"/>
                <a:gd name="T13" fmla="*/ 0 h 112"/>
                <a:gd name="T14" fmla="*/ 112 w 112"/>
                <a:gd name="T15" fmla="*/ 7 h 112"/>
                <a:gd name="T16" fmla="*/ 112 w 112"/>
                <a:gd name="T17" fmla="*/ 104 h 112"/>
                <a:gd name="T18" fmla="*/ 15 w 112"/>
                <a:gd name="T19" fmla="*/ 97 h 112"/>
                <a:gd name="T20" fmla="*/ 97 w 112"/>
                <a:gd name="T21" fmla="*/ 97 h 112"/>
                <a:gd name="T22" fmla="*/ 97 w 112"/>
                <a:gd name="T23" fmla="*/ 15 h 112"/>
                <a:gd name="T24" fmla="*/ 15 w 112"/>
                <a:gd name="T25" fmla="*/ 15 h 112"/>
                <a:gd name="T26" fmla="*/ 15 w 112"/>
                <a:gd name="T27"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12" y="104"/>
                  </a:moveTo>
                  <a:cubicBezTo>
                    <a:pt x="112" y="108"/>
                    <a:pt x="109" y="112"/>
                    <a:pt x="105" y="112"/>
                  </a:cubicBezTo>
                  <a:cubicBezTo>
                    <a:pt x="8" y="112"/>
                    <a:pt x="8" y="112"/>
                    <a:pt x="8" y="112"/>
                  </a:cubicBezTo>
                  <a:cubicBezTo>
                    <a:pt x="4" y="112"/>
                    <a:pt x="0" y="108"/>
                    <a:pt x="0" y="104"/>
                  </a:cubicBezTo>
                  <a:cubicBezTo>
                    <a:pt x="0" y="7"/>
                    <a:pt x="0" y="7"/>
                    <a:pt x="0" y="7"/>
                  </a:cubicBezTo>
                  <a:cubicBezTo>
                    <a:pt x="0" y="3"/>
                    <a:pt x="4" y="0"/>
                    <a:pt x="8" y="0"/>
                  </a:cubicBezTo>
                  <a:cubicBezTo>
                    <a:pt x="105" y="0"/>
                    <a:pt x="105" y="0"/>
                    <a:pt x="105" y="0"/>
                  </a:cubicBezTo>
                  <a:cubicBezTo>
                    <a:pt x="109" y="0"/>
                    <a:pt x="112" y="3"/>
                    <a:pt x="112" y="7"/>
                  </a:cubicBezTo>
                  <a:lnTo>
                    <a:pt x="112" y="104"/>
                  </a:lnTo>
                  <a:close/>
                  <a:moveTo>
                    <a:pt x="15" y="97"/>
                  </a:moveTo>
                  <a:cubicBezTo>
                    <a:pt x="97" y="97"/>
                    <a:pt x="97" y="97"/>
                    <a:pt x="97" y="97"/>
                  </a:cubicBezTo>
                  <a:cubicBezTo>
                    <a:pt x="97" y="15"/>
                    <a:pt x="97" y="15"/>
                    <a:pt x="97" y="15"/>
                  </a:cubicBezTo>
                  <a:cubicBezTo>
                    <a:pt x="15" y="15"/>
                    <a:pt x="15" y="15"/>
                    <a:pt x="15" y="15"/>
                  </a:cubicBezTo>
                  <a:lnTo>
                    <a:pt x="15" y="97"/>
                  </a:lnTo>
                  <a:close/>
                </a:path>
              </a:pathLst>
            </a:custGeom>
            <a:solidFill>
              <a:srgbClr val="354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54"/>
            <p:cNvSpPr>
              <a:spLocks/>
            </p:cNvSpPr>
            <p:nvPr/>
          </p:nvSpPr>
          <p:spPr bwMode="auto">
            <a:xfrm>
              <a:off x="7884" y="1203"/>
              <a:ext cx="256" cy="19"/>
            </a:xfrm>
            <a:custGeom>
              <a:avLst/>
              <a:gdLst>
                <a:gd name="T0" fmla="*/ 257 w 266"/>
                <a:gd name="T1" fmla="*/ 20 h 20"/>
                <a:gd name="T2" fmla="*/ 10 w 266"/>
                <a:gd name="T3" fmla="*/ 20 h 20"/>
                <a:gd name="T4" fmla="*/ 0 w 266"/>
                <a:gd name="T5" fmla="*/ 10 h 20"/>
                <a:gd name="T6" fmla="*/ 10 w 266"/>
                <a:gd name="T7" fmla="*/ 0 h 20"/>
                <a:gd name="T8" fmla="*/ 257 w 266"/>
                <a:gd name="T9" fmla="*/ 0 h 20"/>
                <a:gd name="T10" fmla="*/ 266 w 266"/>
                <a:gd name="T11" fmla="*/ 10 h 20"/>
                <a:gd name="T12" fmla="*/ 257 w 266"/>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66" h="20">
                  <a:moveTo>
                    <a:pt x="257" y="20"/>
                  </a:moveTo>
                  <a:cubicBezTo>
                    <a:pt x="10" y="20"/>
                    <a:pt x="10" y="20"/>
                    <a:pt x="10" y="20"/>
                  </a:cubicBezTo>
                  <a:cubicBezTo>
                    <a:pt x="5" y="20"/>
                    <a:pt x="0" y="15"/>
                    <a:pt x="0" y="10"/>
                  </a:cubicBezTo>
                  <a:cubicBezTo>
                    <a:pt x="0" y="4"/>
                    <a:pt x="5" y="0"/>
                    <a:pt x="10" y="0"/>
                  </a:cubicBezTo>
                  <a:cubicBezTo>
                    <a:pt x="257" y="0"/>
                    <a:pt x="257" y="0"/>
                    <a:pt x="257" y="0"/>
                  </a:cubicBezTo>
                  <a:cubicBezTo>
                    <a:pt x="262" y="0"/>
                    <a:pt x="266" y="4"/>
                    <a:pt x="266" y="10"/>
                  </a:cubicBezTo>
                  <a:cubicBezTo>
                    <a:pt x="266" y="15"/>
                    <a:pt x="262" y="20"/>
                    <a:pt x="257"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55"/>
            <p:cNvSpPr>
              <a:spLocks/>
            </p:cNvSpPr>
            <p:nvPr/>
          </p:nvSpPr>
          <p:spPr bwMode="auto">
            <a:xfrm>
              <a:off x="7884" y="1250"/>
              <a:ext cx="269" cy="19"/>
            </a:xfrm>
            <a:custGeom>
              <a:avLst/>
              <a:gdLst>
                <a:gd name="T0" fmla="*/ 269 w 279"/>
                <a:gd name="T1" fmla="*/ 20 h 20"/>
                <a:gd name="T2" fmla="*/ 10 w 279"/>
                <a:gd name="T3" fmla="*/ 20 h 20"/>
                <a:gd name="T4" fmla="*/ 0 w 279"/>
                <a:gd name="T5" fmla="*/ 10 h 20"/>
                <a:gd name="T6" fmla="*/ 10 w 279"/>
                <a:gd name="T7" fmla="*/ 0 h 20"/>
                <a:gd name="T8" fmla="*/ 269 w 279"/>
                <a:gd name="T9" fmla="*/ 0 h 20"/>
                <a:gd name="T10" fmla="*/ 279 w 279"/>
                <a:gd name="T11" fmla="*/ 10 h 20"/>
                <a:gd name="T12" fmla="*/ 269 w 279"/>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79" h="20">
                  <a:moveTo>
                    <a:pt x="269" y="20"/>
                  </a:moveTo>
                  <a:cubicBezTo>
                    <a:pt x="10" y="20"/>
                    <a:pt x="10" y="20"/>
                    <a:pt x="10" y="20"/>
                  </a:cubicBezTo>
                  <a:cubicBezTo>
                    <a:pt x="5" y="20"/>
                    <a:pt x="0" y="16"/>
                    <a:pt x="0" y="10"/>
                  </a:cubicBezTo>
                  <a:cubicBezTo>
                    <a:pt x="0" y="5"/>
                    <a:pt x="5" y="0"/>
                    <a:pt x="10" y="0"/>
                  </a:cubicBezTo>
                  <a:cubicBezTo>
                    <a:pt x="269" y="0"/>
                    <a:pt x="269" y="0"/>
                    <a:pt x="269" y="0"/>
                  </a:cubicBezTo>
                  <a:cubicBezTo>
                    <a:pt x="274" y="0"/>
                    <a:pt x="279" y="5"/>
                    <a:pt x="279" y="10"/>
                  </a:cubicBezTo>
                  <a:cubicBezTo>
                    <a:pt x="279" y="16"/>
                    <a:pt x="274" y="20"/>
                    <a:pt x="269"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56"/>
            <p:cNvSpPr>
              <a:spLocks/>
            </p:cNvSpPr>
            <p:nvPr/>
          </p:nvSpPr>
          <p:spPr bwMode="auto">
            <a:xfrm>
              <a:off x="7884" y="1346"/>
              <a:ext cx="269" cy="19"/>
            </a:xfrm>
            <a:custGeom>
              <a:avLst/>
              <a:gdLst>
                <a:gd name="T0" fmla="*/ 269 w 279"/>
                <a:gd name="T1" fmla="*/ 20 h 20"/>
                <a:gd name="T2" fmla="*/ 10 w 279"/>
                <a:gd name="T3" fmla="*/ 20 h 20"/>
                <a:gd name="T4" fmla="*/ 0 w 279"/>
                <a:gd name="T5" fmla="*/ 10 h 20"/>
                <a:gd name="T6" fmla="*/ 10 w 279"/>
                <a:gd name="T7" fmla="*/ 0 h 20"/>
                <a:gd name="T8" fmla="*/ 269 w 279"/>
                <a:gd name="T9" fmla="*/ 0 h 20"/>
                <a:gd name="T10" fmla="*/ 279 w 279"/>
                <a:gd name="T11" fmla="*/ 10 h 20"/>
                <a:gd name="T12" fmla="*/ 269 w 279"/>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79" h="20">
                  <a:moveTo>
                    <a:pt x="269" y="20"/>
                  </a:moveTo>
                  <a:cubicBezTo>
                    <a:pt x="10" y="20"/>
                    <a:pt x="10" y="20"/>
                    <a:pt x="10" y="20"/>
                  </a:cubicBezTo>
                  <a:cubicBezTo>
                    <a:pt x="5" y="20"/>
                    <a:pt x="0" y="15"/>
                    <a:pt x="0" y="10"/>
                  </a:cubicBezTo>
                  <a:cubicBezTo>
                    <a:pt x="0" y="4"/>
                    <a:pt x="5" y="0"/>
                    <a:pt x="10" y="0"/>
                  </a:cubicBezTo>
                  <a:cubicBezTo>
                    <a:pt x="269" y="0"/>
                    <a:pt x="269" y="0"/>
                    <a:pt x="269" y="0"/>
                  </a:cubicBezTo>
                  <a:cubicBezTo>
                    <a:pt x="274" y="0"/>
                    <a:pt x="279" y="4"/>
                    <a:pt x="279" y="10"/>
                  </a:cubicBezTo>
                  <a:cubicBezTo>
                    <a:pt x="279" y="15"/>
                    <a:pt x="274" y="20"/>
                    <a:pt x="269"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57"/>
            <p:cNvSpPr>
              <a:spLocks/>
            </p:cNvSpPr>
            <p:nvPr/>
          </p:nvSpPr>
          <p:spPr bwMode="auto">
            <a:xfrm>
              <a:off x="7884" y="1394"/>
              <a:ext cx="144" cy="20"/>
            </a:xfrm>
            <a:custGeom>
              <a:avLst/>
              <a:gdLst>
                <a:gd name="T0" fmla="*/ 140 w 149"/>
                <a:gd name="T1" fmla="*/ 20 h 20"/>
                <a:gd name="T2" fmla="*/ 10 w 149"/>
                <a:gd name="T3" fmla="*/ 20 h 20"/>
                <a:gd name="T4" fmla="*/ 0 w 149"/>
                <a:gd name="T5" fmla="*/ 10 h 20"/>
                <a:gd name="T6" fmla="*/ 10 w 149"/>
                <a:gd name="T7" fmla="*/ 0 h 20"/>
                <a:gd name="T8" fmla="*/ 140 w 149"/>
                <a:gd name="T9" fmla="*/ 0 h 20"/>
                <a:gd name="T10" fmla="*/ 149 w 149"/>
                <a:gd name="T11" fmla="*/ 10 h 20"/>
                <a:gd name="T12" fmla="*/ 140 w 149"/>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49" h="20">
                  <a:moveTo>
                    <a:pt x="140" y="20"/>
                  </a:moveTo>
                  <a:cubicBezTo>
                    <a:pt x="10" y="20"/>
                    <a:pt x="10" y="20"/>
                    <a:pt x="10" y="20"/>
                  </a:cubicBezTo>
                  <a:cubicBezTo>
                    <a:pt x="5" y="20"/>
                    <a:pt x="0" y="15"/>
                    <a:pt x="0" y="10"/>
                  </a:cubicBezTo>
                  <a:cubicBezTo>
                    <a:pt x="0" y="4"/>
                    <a:pt x="5" y="0"/>
                    <a:pt x="10" y="0"/>
                  </a:cubicBezTo>
                  <a:cubicBezTo>
                    <a:pt x="140" y="0"/>
                    <a:pt x="140" y="0"/>
                    <a:pt x="140" y="0"/>
                  </a:cubicBezTo>
                  <a:cubicBezTo>
                    <a:pt x="145" y="0"/>
                    <a:pt x="149" y="4"/>
                    <a:pt x="149" y="10"/>
                  </a:cubicBezTo>
                  <a:cubicBezTo>
                    <a:pt x="149" y="15"/>
                    <a:pt x="145" y="20"/>
                    <a:pt x="140"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58"/>
            <p:cNvSpPr>
              <a:spLocks/>
            </p:cNvSpPr>
            <p:nvPr/>
          </p:nvSpPr>
          <p:spPr bwMode="auto">
            <a:xfrm>
              <a:off x="7884" y="1440"/>
              <a:ext cx="256" cy="19"/>
            </a:xfrm>
            <a:custGeom>
              <a:avLst/>
              <a:gdLst>
                <a:gd name="T0" fmla="*/ 257 w 266"/>
                <a:gd name="T1" fmla="*/ 20 h 20"/>
                <a:gd name="T2" fmla="*/ 10 w 266"/>
                <a:gd name="T3" fmla="*/ 20 h 20"/>
                <a:gd name="T4" fmla="*/ 0 w 266"/>
                <a:gd name="T5" fmla="*/ 10 h 20"/>
                <a:gd name="T6" fmla="*/ 10 w 266"/>
                <a:gd name="T7" fmla="*/ 0 h 20"/>
                <a:gd name="T8" fmla="*/ 257 w 266"/>
                <a:gd name="T9" fmla="*/ 0 h 20"/>
                <a:gd name="T10" fmla="*/ 266 w 266"/>
                <a:gd name="T11" fmla="*/ 10 h 20"/>
                <a:gd name="T12" fmla="*/ 257 w 266"/>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66" h="20">
                  <a:moveTo>
                    <a:pt x="257" y="20"/>
                  </a:moveTo>
                  <a:cubicBezTo>
                    <a:pt x="10" y="20"/>
                    <a:pt x="10" y="20"/>
                    <a:pt x="10" y="20"/>
                  </a:cubicBezTo>
                  <a:cubicBezTo>
                    <a:pt x="5" y="20"/>
                    <a:pt x="0" y="15"/>
                    <a:pt x="0" y="10"/>
                  </a:cubicBezTo>
                  <a:cubicBezTo>
                    <a:pt x="0" y="4"/>
                    <a:pt x="5" y="0"/>
                    <a:pt x="10" y="0"/>
                  </a:cubicBezTo>
                  <a:cubicBezTo>
                    <a:pt x="257" y="0"/>
                    <a:pt x="257" y="0"/>
                    <a:pt x="257" y="0"/>
                  </a:cubicBezTo>
                  <a:cubicBezTo>
                    <a:pt x="262" y="0"/>
                    <a:pt x="266" y="4"/>
                    <a:pt x="266" y="10"/>
                  </a:cubicBezTo>
                  <a:cubicBezTo>
                    <a:pt x="266" y="15"/>
                    <a:pt x="262" y="20"/>
                    <a:pt x="257"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59"/>
            <p:cNvSpPr>
              <a:spLocks/>
            </p:cNvSpPr>
            <p:nvPr/>
          </p:nvSpPr>
          <p:spPr bwMode="auto">
            <a:xfrm>
              <a:off x="7884" y="1492"/>
              <a:ext cx="226" cy="20"/>
            </a:xfrm>
            <a:custGeom>
              <a:avLst/>
              <a:gdLst>
                <a:gd name="T0" fmla="*/ 224 w 234"/>
                <a:gd name="T1" fmla="*/ 20 h 20"/>
                <a:gd name="T2" fmla="*/ 10 w 234"/>
                <a:gd name="T3" fmla="*/ 20 h 20"/>
                <a:gd name="T4" fmla="*/ 0 w 234"/>
                <a:gd name="T5" fmla="*/ 10 h 20"/>
                <a:gd name="T6" fmla="*/ 10 w 234"/>
                <a:gd name="T7" fmla="*/ 0 h 20"/>
                <a:gd name="T8" fmla="*/ 224 w 234"/>
                <a:gd name="T9" fmla="*/ 0 h 20"/>
                <a:gd name="T10" fmla="*/ 234 w 234"/>
                <a:gd name="T11" fmla="*/ 10 h 20"/>
                <a:gd name="T12" fmla="*/ 224 w 23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34" h="20">
                  <a:moveTo>
                    <a:pt x="224" y="20"/>
                  </a:moveTo>
                  <a:cubicBezTo>
                    <a:pt x="10" y="20"/>
                    <a:pt x="10" y="20"/>
                    <a:pt x="10" y="20"/>
                  </a:cubicBezTo>
                  <a:cubicBezTo>
                    <a:pt x="5" y="20"/>
                    <a:pt x="0" y="15"/>
                    <a:pt x="0" y="10"/>
                  </a:cubicBezTo>
                  <a:cubicBezTo>
                    <a:pt x="0" y="4"/>
                    <a:pt x="5" y="0"/>
                    <a:pt x="10" y="0"/>
                  </a:cubicBezTo>
                  <a:cubicBezTo>
                    <a:pt x="224" y="0"/>
                    <a:pt x="224" y="0"/>
                    <a:pt x="224" y="0"/>
                  </a:cubicBezTo>
                  <a:cubicBezTo>
                    <a:pt x="230" y="0"/>
                    <a:pt x="234" y="4"/>
                    <a:pt x="234" y="10"/>
                  </a:cubicBezTo>
                  <a:cubicBezTo>
                    <a:pt x="234" y="15"/>
                    <a:pt x="230" y="20"/>
                    <a:pt x="224"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60"/>
            <p:cNvSpPr>
              <a:spLocks/>
            </p:cNvSpPr>
            <p:nvPr/>
          </p:nvSpPr>
          <p:spPr bwMode="auto">
            <a:xfrm>
              <a:off x="7884" y="1538"/>
              <a:ext cx="156" cy="19"/>
            </a:xfrm>
            <a:custGeom>
              <a:avLst/>
              <a:gdLst>
                <a:gd name="T0" fmla="*/ 152 w 162"/>
                <a:gd name="T1" fmla="*/ 20 h 20"/>
                <a:gd name="T2" fmla="*/ 10 w 162"/>
                <a:gd name="T3" fmla="*/ 20 h 20"/>
                <a:gd name="T4" fmla="*/ 0 w 162"/>
                <a:gd name="T5" fmla="*/ 10 h 20"/>
                <a:gd name="T6" fmla="*/ 10 w 162"/>
                <a:gd name="T7" fmla="*/ 0 h 20"/>
                <a:gd name="T8" fmla="*/ 152 w 162"/>
                <a:gd name="T9" fmla="*/ 0 h 20"/>
                <a:gd name="T10" fmla="*/ 162 w 162"/>
                <a:gd name="T11" fmla="*/ 10 h 20"/>
                <a:gd name="T12" fmla="*/ 152 w 16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62" h="20">
                  <a:moveTo>
                    <a:pt x="152" y="20"/>
                  </a:moveTo>
                  <a:cubicBezTo>
                    <a:pt x="10" y="20"/>
                    <a:pt x="10" y="20"/>
                    <a:pt x="10" y="20"/>
                  </a:cubicBezTo>
                  <a:cubicBezTo>
                    <a:pt x="5" y="20"/>
                    <a:pt x="0" y="16"/>
                    <a:pt x="0" y="10"/>
                  </a:cubicBezTo>
                  <a:cubicBezTo>
                    <a:pt x="0" y="5"/>
                    <a:pt x="5" y="0"/>
                    <a:pt x="10" y="0"/>
                  </a:cubicBezTo>
                  <a:cubicBezTo>
                    <a:pt x="152" y="0"/>
                    <a:pt x="152" y="0"/>
                    <a:pt x="152" y="0"/>
                  </a:cubicBezTo>
                  <a:cubicBezTo>
                    <a:pt x="157" y="0"/>
                    <a:pt x="162" y="5"/>
                    <a:pt x="162" y="10"/>
                  </a:cubicBezTo>
                  <a:cubicBezTo>
                    <a:pt x="162" y="16"/>
                    <a:pt x="157" y="20"/>
                    <a:pt x="152"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61"/>
            <p:cNvSpPr>
              <a:spLocks/>
            </p:cNvSpPr>
            <p:nvPr/>
          </p:nvSpPr>
          <p:spPr bwMode="auto">
            <a:xfrm>
              <a:off x="7884" y="1583"/>
              <a:ext cx="269" cy="19"/>
            </a:xfrm>
            <a:custGeom>
              <a:avLst/>
              <a:gdLst>
                <a:gd name="T0" fmla="*/ 269 w 279"/>
                <a:gd name="T1" fmla="*/ 20 h 20"/>
                <a:gd name="T2" fmla="*/ 10 w 279"/>
                <a:gd name="T3" fmla="*/ 20 h 20"/>
                <a:gd name="T4" fmla="*/ 0 w 279"/>
                <a:gd name="T5" fmla="*/ 10 h 20"/>
                <a:gd name="T6" fmla="*/ 10 w 279"/>
                <a:gd name="T7" fmla="*/ 0 h 20"/>
                <a:gd name="T8" fmla="*/ 269 w 279"/>
                <a:gd name="T9" fmla="*/ 0 h 20"/>
                <a:gd name="T10" fmla="*/ 279 w 279"/>
                <a:gd name="T11" fmla="*/ 10 h 20"/>
                <a:gd name="T12" fmla="*/ 269 w 279"/>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79" h="20">
                  <a:moveTo>
                    <a:pt x="269" y="20"/>
                  </a:moveTo>
                  <a:cubicBezTo>
                    <a:pt x="10" y="20"/>
                    <a:pt x="10" y="20"/>
                    <a:pt x="10" y="20"/>
                  </a:cubicBezTo>
                  <a:cubicBezTo>
                    <a:pt x="5" y="20"/>
                    <a:pt x="0" y="16"/>
                    <a:pt x="0" y="10"/>
                  </a:cubicBezTo>
                  <a:cubicBezTo>
                    <a:pt x="0" y="5"/>
                    <a:pt x="5" y="0"/>
                    <a:pt x="10" y="0"/>
                  </a:cubicBezTo>
                  <a:cubicBezTo>
                    <a:pt x="269" y="0"/>
                    <a:pt x="269" y="0"/>
                    <a:pt x="269" y="0"/>
                  </a:cubicBezTo>
                  <a:cubicBezTo>
                    <a:pt x="274" y="0"/>
                    <a:pt x="279" y="5"/>
                    <a:pt x="279" y="10"/>
                  </a:cubicBezTo>
                  <a:cubicBezTo>
                    <a:pt x="279" y="16"/>
                    <a:pt x="274" y="20"/>
                    <a:pt x="269"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62"/>
            <p:cNvSpPr>
              <a:spLocks/>
            </p:cNvSpPr>
            <p:nvPr/>
          </p:nvSpPr>
          <p:spPr bwMode="auto">
            <a:xfrm>
              <a:off x="7884" y="1631"/>
              <a:ext cx="106" cy="19"/>
            </a:xfrm>
            <a:custGeom>
              <a:avLst/>
              <a:gdLst>
                <a:gd name="T0" fmla="*/ 100 w 110"/>
                <a:gd name="T1" fmla="*/ 20 h 20"/>
                <a:gd name="T2" fmla="*/ 10 w 110"/>
                <a:gd name="T3" fmla="*/ 20 h 20"/>
                <a:gd name="T4" fmla="*/ 0 w 110"/>
                <a:gd name="T5" fmla="*/ 10 h 20"/>
                <a:gd name="T6" fmla="*/ 10 w 110"/>
                <a:gd name="T7" fmla="*/ 0 h 20"/>
                <a:gd name="T8" fmla="*/ 100 w 110"/>
                <a:gd name="T9" fmla="*/ 0 h 20"/>
                <a:gd name="T10" fmla="*/ 110 w 110"/>
                <a:gd name="T11" fmla="*/ 10 h 20"/>
                <a:gd name="T12" fmla="*/ 100 w 110"/>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0" h="20">
                  <a:moveTo>
                    <a:pt x="100" y="20"/>
                  </a:moveTo>
                  <a:cubicBezTo>
                    <a:pt x="10" y="20"/>
                    <a:pt x="10" y="20"/>
                    <a:pt x="10" y="20"/>
                  </a:cubicBezTo>
                  <a:cubicBezTo>
                    <a:pt x="5" y="20"/>
                    <a:pt x="0" y="16"/>
                    <a:pt x="0" y="10"/>
                  </a:cubicBezTo>
                  <a:cubicBezTo>
                    <a:pt x="0" y="5"/>
                    <a:pt x="5" y="0"/>
                    <a:pt x="10" y="0"/>
                  </a:cubicBezTo>
                  <a:cubicBezTo>
                    <a:pt x="100" y="0"/>
                    <a:pt x="100" y="0"/>
                    <a:pt x="100" y="0"/>
                  </a:cubicBezTo>
                  <a:cubicBezTo>
                    <a:pt x="105" y="0"/>
                    <a:pt x="110" y="5"/>
                    <a:pt x="110" y="10"/>
                  </a:cubicBezTo>
                  <a:cubicBezTo>
                    <a:pt x="110" y="16"/>
                    <a:pt x="105" y="20"/>
                    <a:pt x="100"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63"/>
            <p:cNvSpPr>
              <a:spLocks/>
            </p:cNvSpPr>
            <p:nvPr/>
          </p:nvSpPr>
          <p:spPr bwMode="auto">
            <a:xfrm>
              <a:off x="7884" y="1679"/>
              <a:ext cx="137" cy="19"/>
            </a:xfrm>
            <a:custGeom>
              <a:avLst/>
              <a:gdLst>
                <a:gd name="T0" fmla="*/ 132 w 142"/>
                <a:gd name="T1" fmla="*/ 20 h 20"/>
                <a:gd name="T2" fmla="*/ 10 w 142"/>
                <a:gd name="T3" fmla="*/ 20 h 20"/>
                <a:gd name="T4" fmla="*/ 0 w 142"/>
                <a:gd name="T5" fmla="*/ 10 h 20"/>
                <a:gd name="T6" fmla="*/ 10 w 142"/>
                <a:gd name="T7" fmla="*/ 0 h 20"/>
                <a:gd name="T8" fmla="*/ 132 w 142"/>
                <a:gd name="T9" fmla="*/ 0 h 20"/>
                <a:gd name="T10" fmla="*/ 142 w 142"/>
                <a:gd name="T11" fmla="*/ 10 h 20"/>
                <a:gd name="T12" fmla="*/ 132 w 14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42" h="20">
                  <a:moveTo>
                    <a:pt x="132" y="20"/>
                  </a:moveTo>
                  <a:cubicBezTo>
                    <a:pt x="10" y="20"/>
                    <a:pt x="10" y="20"/>
                    <a:pt x="10" y="20"/>
                  </a:cubicBezTo>
                  <a:cubicBezTo>
                    <a:pt x="5" y="20"/>
                    <a:pt x="0" y="15"/>
                    <a:pt x="0" y="10"/>
                  </a:cubicBezTo>
                  <a:cubicBezTo>
                    <a:pt x="0" y="4"/>
                    <a:pt x="5" y="0"/>
                    <a:pt x="10" y="0"/>
                  </a:cubicBezTo>
                  <a:cubicBezTo>
                    <a:pt x="132" y="0"/>
                    <a:pt x="132" y="0"/>
                    <a:pt x="132" y="0"/>
                  </a:cubicBezTo>
                  <a:cubicBezTo>
                    <a:pt x="138" y="0"/>
                    <a:pt x="142" y="4"/>
                    <a:pt x="142" y="10"/>
                  </a:cubicBezTo>
                  <a:cubicBezTo>
                    <a:pt x="142" y="15"/>
                    <a:pt x="138" y="20"/>
                    <a:pt x="132"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64"/>
            <p:cNvSpPr>
              <a:spLocks/>
            </p:cNvSpPr>
            <p:nvPr/>
          </p:nvSpPr>
          <p:spPr bwMode="auto">
            <a:xfrm>
              <a:off x="7884" y="1727"/>
              <a:ext cx="256" cy="19"/>
            </a:xfrm>
            <a:custGeom>
              <a:avLst/>
              <a:gdLst>
                <a:gd name="T0" fmla="*/ 257 w 266"/>
                <a:gd name="T1" fmla="*/ 20 h 20"/>
                <a:gd name="T2" fmla="*/ 10 w 266"/>
                <a:gd name="T3" fmla="*/ 20 h 20"/>
                <a:gd name="T4" fmla="*/ 0 w 266"/>
                <a:gd name="T5" fmla="*/ 10 h 20"/>
                <a:gd name="T6" fmla="*/ 10 w 266"/>
                <a:gd name="T7" fmla="*/ 0 h 20"/>
                <a:gd name="T8" fmla="*/ 257 w 266"/>
                <a:gd name="T9" fmla="*/ 0 h 20"/>
                <a:gd name="T10" fmla="*/ 266 w 266"/>
                <a:gd name="T11" fmla="*/ 10 h 20"/>
                <a:gd name="T12" fmla="*/ 257 w 266"/>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66" h="20">
                  <a:moveTo>
                    <a:pt x="257" y="20"/>
                  </a:moveTo>
                  <a:cubicBezTo>
                    <a:pt x="10" y="20"/>
                    <a:pt x="10" y="20"/>
                    <a:pt x="10" y="20"/>
                  </a:cubicBezTo>
                  <a:cubicBezTo>
                    <a:pt x="5" y="20"/>
                    <a:pt x="0" y="15"/>
                    <a:pt x="0" y="10"/>
                  </a:cubicBezTo>
                  <a:cubicBezTo>
                    <a:pt x="0" y="4"/>
                    <a:pt x="5" y="0"/>
                    <a:pt x="10" y="0"/>
                  </a:cubicBezTo>
                  <a:cubicBezTo>
                    <a:pt x="257" y="0"/>
                    <a:pt x="257" y="0"/>
                    <a:pt x="257" y="0"/>
                  </a:cubicBezTo>
                  <a:cubicBezTo>
                    <a:pt x="262" y="0"/>
                    <a:pt x="266" y="4"/>
                    <a:pt x="266" y="10"/>
                  </a:cubicBezTo>
                  <a:cubicBezTo>
                    <a:pt x="266" y="15"/>
                    <a:pt x="262" y="20"/>
                    <a:pt x="257" y="20"/>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65"/>
            <p:cNvSpPr>
              <a:spLocks/>
            </p:cNvSpPr>
            <p:nvPr/>
          </p:nvSpPr>
          <p:spPr bwMode="auto">
            <a:xfrm>
              <a:off x="7706" y="1311"/>
              <a:ext cx="174" cy="110"/>
            </a:xfrm>
            <a:custGeom>
              <a:avLst/>
              <a:gdLst>
                <a:gd name="T0" fmla="*/ 68 w 181"/>
                <a:gd name="T1" fmla="*/ 115 h 115"/>
                <a:gd name="T2" fmla="*/ 61 w 181"/>
                <a:gd name="T3" fmla="*/ 113 h 115"/>
                <a:gd name="T4" fmla="*/ 4 w 181"/>
                <a:gd name="T5" fmla="*/ 57 h 115"/>
                <a:gd name="T6" fmla="*/ 4 w 181"/>
                <a:gd name="T7" fmla="*/ 43 h 115"/>
                <a:gd name="T8" fmla="*/ 18 w 181"/>
                <a:gd name="T9" fmla="*/ 42 h 115"/>
                <a:gd name="T10" fmla="*/ 68 w 181"/>
                <a:gd name="T11" fmla="*/ 92 h 115"/>
                <a:gd name="T12" fmla="*/ 163 w 181"/>
                <a:gd name="T13" fmla="*/ 4 h 115"/>
                <a:gd name="T14" fmla="*/ 177 w 181"/>
                <a:gd name="T15" fmla="*/ 4 h 115"/>
                <a:gd name="T16" fmla="*/ 177 w 181"/>
                <a:gd name="T17" fmla="*/ 18 h 115"/>
                <a:gd name="T18" fmla="*/ 75 w 181"/>
                <a:gd name="T19" fmla="*/ 113 h 115"/>
                <a:gd name="T20" fmla="*/ 68 w 181"/>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115">
                  <a:moveTo>
                    <a:pt x="68" y="115"/>
                  </a:moveTo>
                  <a:cubicBezTo>
                    <a:pt x="66" y="115"/>
                    <a:pt x="63" y="114"/>
                    <a:pt x="61" y="113"/>
                  </a:cubicBezTo>
                  <a:cubicBezTo>
                    <a:pt x="4" y="57"/>
                    <a:pt x="4" y="57"/>
                    <a:pt x="4" y="57"/>
                  </a:cubicBezTo>
                  <a:cubicBezTo>
                    <a:pt x="0" y="53"/>
                    <a:pt x="0" y="47"/>
                    <a:pt x="4" y="43"/>
                  </a:cubicBezTo>
                  <a:cubicBezTo>
                    <a:pt x="8" y="39"/>
                    <a:pt x="14" y="39"/>
                    <a:pt x="18" y="42"/>
                  </a:cubicBezTo>
                  <a:cubicBezTo>
                    <a:pt x="68" y="92"/>
                    <a:pt x="68" y="92"/>
                    <a:pt x="68" y="92"/>
                  </a:cubicBezTo>
                  <a:cubicBezTo>
                    <a:pt x="163" y="4"/>
                    <a:pt x="163" y="4"/>
                    <a:pt x="163" y="4"/>
                  </a:cubicBezTo>
                  <a:cubicBezTo>
                    <a:pt x="167" y="0"/>
                    <a:pt x="174" y="0"/>
                    <a:pt x="177" y="4"/>
                  </a:cubicBezTo>
                  <a:cubicBezTo>
                    <a:pt x="181" y="8"/>
                    <a:pt x="181" y="14"/>
                    <a:pt x="177" y="18"/>
                  </a:cubicBezTo>
                  <a:cubicBezTo>
                    <a:pt x="75" y="113"/>
                    <a:pt x="75" y="113"/>
                    <a:pt x="75" y="113"/>
                  </a:cubicBezTo>
                  <a:cubicBezTo>
                    <a:pt x="73" y="114"/>
                    <a:pt x="71" y="115"/>
                    <a:pt x="68" y="115"/>
                  </a:cubicBezTo>
                  <a:close/>
                </a:path>
              </a:pathLst>
            </a:custGeom>
            <a:solidFill>
              <a:srgbClr val="218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66"/>
            <p:cNvSpPr>
              <a:spLocks/>
            </p:cNvSpPr>
            <p:nvPr/>
          </p:nvSpPr>
          <p:spPr bwMode="auto">
            <a:xfrm>
              <a:off x="7557" y="1485"/>
              <a:ext cx="292" cy="474"/>
            </a:xfrm>
            <a:custGeom>
              <a:avLst/>
              <a:gdLst>
                <a:gd name="T0" fmla="*/ 0 w 303"/>
                <a:gd name="T1" fmla="*/ 257 h 493"/>
                <a:gd name="T2" fmla="*/ 51 w 303"/>
                <a:gd name="T3" fmla="*/ 150 h 493"/>
                <a:gd name="T4" fmla="*/ 51 w 303"/>
                <a:gd name="T5" fmla="*/ 43 h 493"/>
                <a:gd name="T6" fmla="*/ 84 w 303"/>
                <a:gd name="T7" fmla="*/ 0 h 493"/>
                <a:gd name="T8" fmla="*/ 114 w 303"/>
                <a:gd name="T9" fmla="*/ 38 h 493"/>
                <a:gd name="T10" fmla="*/ 114 w 303"/>
                <a:gd name="T11" fmla="*/ 177 h 493"/>
                <a:gd name="T12" fmla="*/ 151 w 303"/>
                <a:gd name="T13" fmla="*/ 406 h 493"/>
                <a:gd name="T14" fmla="*/ 303 w 303"/>
                <a:gd name="T15" fmla="*/ 406 h 493"/>
                <a:gd name="T16" fmla="*/ 219 w 303"/>
                <a:gd name="T17" fmla="*/ 493 h 493"/>
                <a:gd name="T18" fmla="*/ 17 w 303"/>
                <a:gd name="T19" fmla="*/ 493 h 493"/>
                <a:gd name="T20" fmla="*/ 0 w 303"/>
                <a:gd name="T21" fmla="*/ 25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3" h="493">
                  <a:moveTo>
                    <a:pt x="0" y="257"/>
                  </a:moveTo>
                  <a:cubicBezTo>
                    <a:pt x="51" y="150"/>
                    <a:pt x="51" y="150"/>
                    <a:pt x="51" y="150"/>
                  </a:cubicBezTo>
                  <a:cubicBezTo>
                    <a:pt x="51" y="43"/>
                    <a:pt x="51" y="43"/>
                    <a:pt x="51" y="43"/>
                  </a:cubicBezTo>
                  <a:cubicBezTo>
                    <a:pt x="51" y="43"/>
                    <a:pt x="46" y="0"/>
                    <a:pt x="84" y="0"/>
                  </a:cubicBezTo>
                  <a:cubicBezTo>
                    <a:pt x="122" y="0"/>
                    <a:pt x="114" y="38"/>
                    <a:pt x="114" y="38"/>
                  </a:cubicBezTo>
                  <a:cubicBezTo>
                    <a:pt x="114" y="177"/>
                    <a:pt x="114" y="177"/>
                    <a:pt x="114" y="177"/>
                  </a:cubicBezTo>
                  <a:cubicBezTo>
                    <a:pt x="114" y="177"/>
                    <a:pt x="216" y="247"/>
                    <a:pt x="151" y="406"/>
                  </a:cubicBezTo>
                  <a:cubicBezTo>
                    <a:pt x="303" y="406"/>
                    <a:pt x="303" y="406"/>
                    <a:pt x="303" y="406"/>
                  </a:cubicBezTo>
                  <a:cubicBezTo>
                    <a:pt x="219" y="493"/>
                    <a:pt x="219" y="493"/>
                    <a:pt x="219" y="493"/>
                  </a:cubicBezTo>
                  <a:cubicBezTo>
                    <a:pt x="17" y="493"/>
                    <a:pt x="17" y="493"/>
                    <a:pt x="17" y="493"/>
                  </a:cubicBezTo>
                  <a:lnTo>
                    <a:pt x="0" y="257"/>
                  </a:lnTo>
                  <a:close/>
                </a:path>
              </a:pathLst>
            </a:custGeom>
            <a:solidFill>
              <a:srgbClr val="E5B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Rectangle 67"/>
            <p:cNvSpPr>
              <a:spLocks noChangeArrowheads="1"/>
            </p:cNvSpPr>
            <p:nvPr/>
          </p:nvSpPr>
          <p:spPr bwMode="auto">
            <a:xfrm>
              <a:off x="7556" y="1943"/>
              <a:ext cx="238" cy="40"/>
            </a:xfrm>
            <a:prstGeom prst="rect">
              <a:avLst/>
            </a:prstGeom>
            <a:solidFill>
              <a:srgbClr val="E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Rectangle 68"/>
            <p:cNvSpPr>
              <a:spLocks noChangeArrowheads="1"/>
            </p:cNvSpPr>
            <p:nvPr/>
          </p:nvSpPr>
          <p:spPr bwMode="auto">
            <a:xfrm>
              <a:off x="7673" y="1943"/>
              <a:ext cx="121" cy="40"/>
            </a:xfrm>
            <a:prstGeom prst="rect">
              <a:avLst/>
            </a:prstGeom>
            <a:solidFill>
              <a:srgbClr val="BDC3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69"/>
            <p:cNvSpPr>
              <a:spLocks/>
            </p:cNvSpPr>
            <p:nvPr/>
          </p:nvSpPr>
          <p:spPr bwMode="auto">
            <a:xfrm>
              <a:off x="7547" y="1983"/>
              <a:ext cx="268" cy="123"/>
            </a:xfrm>
            <a:custGeom>
              <a:avLst/>
              <a:gdLst>
                <a:gd name="T0" fmla="*/ 278 w 278"/>
                <a:gd name="T1" fmla="*/ 128 h 128"/>
                <a:gd name="T2" fmla="*/ 278 w 278"/>
                <a:gd name="T3" fmla="*/ 0 h 128"/>
                <a:gd name="T4" fmla="*/ 0 w 278"/>
                <a:gd name="T5" fmla="*/ 0 h 128"/>
                <a:gd name="T6" fmla="*/ 278 w 278"/>
                <a:gd name="T7" fmla="*/ 128 h 128"/>
              </a:gdLst>
              <a:ahLst/>
              <a:cxnLst>
                <a:cxn ang="0">
                  <a:pos x="T0" y="T1"/>
                </a:cxn>
                <a:cxn ang="0">
                  <a:pos x="T2" y="T3"/>
                </a:cxn>
                <a:cxn ang="0">
                  <a:pos x="T4" y="T5"/>
                </a:cxn>
                <a:cxn ang="0">
                  <a:pos x="T6" y="T7"/>
                </a:cxn>
              </a:cxnLst>
              <a:rect l="0" t="0" r="r" b="b"/>
              <a:pathLst>
                <a:path w="278" h="128">
                  <a:moveTo>
                    <a:pt x="278" y="128"/>
                  </a:moveTo>
                  <a:cubicBezTo>
                    <a:pt x="278" y="0"/>
                    <a:pt x="278" y="0"/>
                    <a:pt x="278" y="0"/>
                  </a:cubicBezTo>
                  <a:cubicBezTo>
                    <a:pt x="0" y="0"/>
                    <a:pt x="0" y="0"/>
                    <a:pt x="0" y="0"/>
                  </a:cubicBezTo>
                  <a:cubicBezTo>
                    <a:pt x="79" y="64"/>
                    <a:pt x="174" y="109"/>
                    <a:pt x="278" y="128"/>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70"/>
            <p:cNvSpPr>
              <a:spLocks/>
            </p:cNvSpPr>
            <p:nvPr/>
          </p:nvSpPr>
          <p:spPr bwMode="auto">
            <a:xfrm>
              <a:off x="7673" y="1983"/>
              <a:ext cx="142" cy="123"/>
            </a:xfrm>
            <a:custGeom>
              <a:avLst/>
              <a:gdLst>
                <a:gd name="T0" fmla="*/ 0 w 147"/>
                <a:gd name="T1" fmla="*/ 81 h 128"/>
                <a:gd name="T2" fmla="*/ 147 w 147"/>
                <a:gd name="T3" fmla="*/ 128 h 128"/>
                <a:gd name="T4" fmla="*/ 147 w 147"/>
                <a:gd name="T5" fmla="*/ 0 h 128"/>
                <a:gd name="T6" fmla="*/ 0 w 147"/>
                <a:gd name="T7" fmla="*/ 0 h 128"/>
                <a:gd name="T8" fmla="*/ 0 w 147"/>
                <a:gd name="T9" fmla="*/ 81 h 128"/>
              </a:gdLst>
              <a:ahLst/>
              <a:cxnLst>
                <a:cxn ang="0">
                  <a:pos x="T0" y="T1"/>
                </a:cxn>
                <a:cxn ang="0">
                  <a:pos x="T2" y="T3"/>
                </a:cxn>
                <a:cxn ang="0">
                  <a:pos x="T4" y="T5"/>
                </a:cxn>
                <a:cxn ang="0">
                  <a:pos x="T6" y="T7"/>
                </a:cxn>
                <a:cxn ang="0">
                  <a:pos x="T8" y="T9"/>
                </a:cxn>
              </a:cxnLst>
              <a:rect l="0" t="0" r="r" b="b"/>
              <a:pathLst>
                <a:path w="147" h="128">
                  <a:moveTo>
                    <a:pt x="0" y="81"/>
                  </a:moveTo>
                  <a:cubicBezTo>
                    <a:pt x="46" y="103"/>
                    <a:pt x="96" y="119"/>
                    <a:pt x="147" y="128"/>
                  </a:cubicBezTo>
                  <a:cubicBezTo>
                    <a:pt x="147" y="0"/>
                    <a:pt x="147" y="0"/>
                    <a:pt x="147" y="0"/>
                  </a:cubicBezTo>
                  <a:cubicBezTo>
                    <a:pt x="0" y="0"/>
                    <a:pt x="0" y="0"/>
                    <a:pt x="0" y="0"/>
                  </a:cubicBezTo>
                  <a:lnTo>
                    <a:pt x="0" y="8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71"/>
            <p:cNvSpPr>
              <a:spLocks/>
            </p:cNvSpPr>
            <p:nvPr/>
          </p:nvSpPr>
          <p:spPr bwMode="auto">
            <a:xfrm>
              <a:off x="7702" y="1875"/>
              <a:ext cx="147" cy="58"/>
            </a:xfrm>
            <a:custGeom>
              <a:avLst/>
              <a:gdLst>
                <a:gd name="T0" fmla="*/ 0 w 147"/>
                <a:gd name="T1" fmla="*/ 0 h 58"/>
                <a:gd name="T2" fmla="*/ 92 w 147"/>
                <a:gd name="T3" fmla="*/ 58 h 58"/>
                <a:gd name="T4" fmla="*/ 147 w 147"/>
                <a:gd name="T5" fmla="*/ 0 h 58"/>
                <a:gd name="T6" fmla="*/ 0 w 147"/>
                <a:gd name="T7" fmla="*/ 0 h 58"/>
              </a:gdLst>
              <a:ahLst/>
              <a:cxnLst>
                <a:cxn ang="0">
                  <a:pos x="T0" y="T1"/>
                </a:cxn>
                <a:cxn ang="0">
                  <a:pos x="T2" y="T3"/>
                </a:cxn>
                <a:cxn ang="0">
                  <a:pos x="T4" y="T5"/>
                </a:cxn>
                <a:cxn ang="0">
                  <a:pos x="T6" y="T7"/>
                </a:cxn>
              </a:cxnLst>
              <a:rect l="0" t="0" r="r" b="b"/>
              <a:pathLst>
                <a:path w="147" h="58">
                  <a:moveTo>
                    <a:pt x="0" y="0"/>
                  </a:moveTo>
                  <a:lnTo>
                    <a:pt x="92" y="58"/>
                  </a:lnTo>
                  <a:lnTo>
                    <a:pt x="147" y="0"/>
                  </a:lnTo>
                  <a:lnTo>
                    <a:pt x="0" y="0"/>
                  </a:lnTo>
                  <a:close/>
                </a:path>
              </a:pathLst>
            </a:custGeom>
            <a:solidFill>
              <a:srgbClr val="BFA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 name="Oval 72"/>
            <p:cNvSpPr>
              <a:spLocks noChangeArrowheads="1"/>
            </p:cNvSpPr>
            <p:nvPr/>
          </p:nvSpPr>
          <p:spPr bwMode="auto">
            <a:xfrm>
              <a:off x="7614" y="1497"/>
              <a:ext cx="44" cy="44"/>
            </a:xfrm>
            <a:prstGeom prst="ellipse">
              <a:avLst/>
            </a:prstGeom>
            <a:solidFill>
              <a:srgbClr val="ED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9" name="Oval 38"/>
          <p:cNvSpPr/>
          <p:nvPr/>
        </p:nvSpPr>
        <p:spPr>
          <a:xfrm>
            <a:off x="3628483" y="3055354"/>
            <a:ext cx="1628564" cy="1628564"/>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dirty="0" err="1">
              <a:solidFill>
                <a:schemeClr val="bg1"/>
              </a:solidFill>
            </a:endParaRPr>
          </a:p>
        </p:txBody>
      </p:sp>
      <p:sp>
        <p:nvSpPr>
          <p:cNvPr id="40" name="Rectangle 39"/>
          <p:cNvSpPr>
            <a:spLocks/>
          </p:cNvSpPr>
          <p:nvPr/>
        </p:nvSpPr>
        <p:spPr>
          <a:xfrm>
            <a:off x="3953873" y="3367556"/>
            <a:ext cx="748707" cy="980637"/>
          </a:xfrm>
          <a:prstGeom prst="rect">
            <a:avLst/>
          </a:prstGeom>
          <a:solidFill>
            <a:srgbClr val="2B064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grpSp>
        <p:nvGrpSpPr>
          <p:cNvPr id="41" name="Group 18"/>
          <p:cNvGrpSpPr>
            <a:grpSpLocks noChangeAspect="1"/>
          </p:cNvGrpSpPr>
          <p:nvPr/>
        </p:nvGrpSpPr>
        <p:grpSpPr bwMode="auto">
          <a:xfrm>
            <a:off x="4017714" y="3286717"/>
            <a:ext cx="869873" cy="1285353"/>
            <a:chOff x="8488" y="96"/>
            <a:chExt cx="693" cy="1024"/>
          </a:xfrm>
        </p:grpSpPr>
        <p:sp>
          <p:nvSpPr>
            <p:cNvPr id="42" name="AutoShape 17"/>
            <p:cNvSpPr>
              <a:spLocks noChangeAspect="1" noChangeArrowheads="1" noTextEdit="1"/>
            </p:cNvSpPr>
            <p:nvPr/>
          </p:nvSpPr>
          <p:spPr bwMode="auto">
            <a:xfrm>
              <a:off x="8488" y="96"/>
              <a:ext cx="693"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19"/>
            <p:cNvSpPr>
              <a:spLocks/>
            </p:cNvSpPr>
            <p:nvPr/>
          </p:nvSpPr>
          <p:spPr bwMode="auto">
            <a:xfrm>
              <a:off x="8487" y="96"/>
              <a:ext cx="615" cy="805"/>
            </a:xfrm>
            <a:custGeom>
              <a:avLst/>
              <a:gdLst>
                <a:gd name="T0" fmla="*/ 673 w 673"/>
                <a:gd name="T1" fmla="*/ 857 h 882"/>
                <a:gd name="T2" fmla="*/ 648 w 673"/>
                <a:gd name="T3" fmla="*/ 882 h 882"/>
                <a:gd name="T4" fmla="*/ 25 w 673"/>
                <a:gd name="T5" fmla="*/ 882 h 882"/>
                <a:gd name="T6" fmla="*/ 0 w 673"/>
                <a:gd name="T7" fmla="*/ 857 h 882"/>
                <a:gd name="T8" fmla="*/ 0 w 673"/>
                <a:gd name="T9" fmla="*/ 25 h 882"/>
                <a:gd name="T10" fmla="*/ 25 w 673"/>
                <a:gd name="T11" fmla="*/ 0 h 882"/>
                <a:gd name="T12" fmla="*/ 503 w 673"/>
                <a:gd name="T13" fmla="*/ 0 h 882"/>
                <a:gd name="T14" fmla="*/ 546 w 673"/>
                <a:gd name="T15" fmla="*/ 18 h 882"/>
                <a:gd name="T16" fmla="*/ 655 w 673"/>
                <a:gd name="T17" fmla="*/ 127 h 882"/>
                <a:gd name="T18" fmla="*/ 673 w 673"/>
                <a:gd name="T19" fmla="*/ 170 h 882"/>
                <a:gd name="T20" fmla="*/ 673 w 673"/>
                <a:gd name="T21" fmla="*/ 857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882">
                  <a:moveTo>
                    <a:pt x="673" y="857"/>
                  </a:moveTo>
                  <a:cubicBezTo>
                    <a:pt x="673" y="870"/>
                    <a:pt x="661" y="882"/>
                    <a:pt x="648" y="882"/>
                  </a:cubicBezTo>
                  <a:cubicBezTo>
                    <a:pt x="25" y="882"/>
                    <a:pt x="25" y="882"/>
                    <a:pt x="25" y="882"/>
                  </a:cubicBezTo>
                  <a:cubicBezTo>
                    <a:pt x="12" y="882"/>
                    <a:pt x="0" y="870"/>
                    <a:pt x="0" y="857"/>
                  </a:cubicBezTo>
                  <a:cubicBezTo>
                    <a:pt x="0" y="25"/>
                    <a:pt x="0" y="25"/>
                    <a:pt x="0" y="25"/>
                  </a:cubicBezTo>
                  <a:cubicBezTo>
                    <a:pt x="0" y="12"/>
                    <a:pt x="12" y="0"/>
                    <a:pt x="25" y="0"/>
                  </a:cubicBezTo>
                  <a:cubicBezTo>
                    <a:pt x="503" y="0"/>
                    <a:pt x="503" y="0"/>
                    <a:pt x="503" y="0"/>
                  </a:cubicBezTo>
                  <a:cubicBezTo>
                    <a:pt x="517" y="0"/>
                    <a:pt x="536" y="8"/>
                    <a:pt x="546" y="18"/>
                  </a:cubicBezTo>
                  <a:cubicBezTo>
                    <a:pt x="655" y="127"/>
                    <a:pt x="655" y="127"/>
                    <a:pt x="655" y="127"/>
                  </a:cubicBezTo>
                  <a:cubicBezTo>
                    <a:pt x="665" y="137"/>
                    <a:pt x="673" y="156"/>
                    <a:pt x="673" y="170"/>
                  </a:cubicBezTo>
                  <a:lnTo>
                    <a:pt x="673" y="857"/>
                  </a:lnTo>
                  <a:close/>
                </a:path>
              </a:pathLst>
            </a:custGeom>
            <a:solidFill>
              <a:srgbClr val="ED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20"/>
            <p:cNvSpPr>
              <a:spLocks/>
            </p:cNvSpPr>
            <p:nvPr/>
          </p:nvSpPr>
          <p:spPr bwMode="auto">
            <a:xfrm>
              <a:off x="8969" y="102"/>
              <a:ext cx="126" cy="126"/>
            </a:xfrm>
            <a:custGeom>
              <a:avLst/>
              <a:gdLst>
                <a:gd name="T0" fmla="*/ 127 w 138"/>
                <a:gd name="T1" fmla="*/ 121 h 139"/>
                <a:gd name="T2" fmla="*/ 18 w 138"/>
                <a:gd name="T3" fmla="*/ 12 h 139"/>
                <a:gd name="T4" fmla="*/ 0 w 138"/>
                <a:gd name="T5" fmla="*/ 0 h 139"/>
                <a:gd name="T6" fmla="*/ 0 w 138"/>
                <a:gd name="T7" fmla="*/ 114 h 139"/>
                <a:gd name="T8" fmla="*/ 25 w 138"/>
                <a:gd name="T9" fmla="*/ 139 h 139"/>
                <a:gd name="T10" fmla="*/ 138 w 138"/>
                <a:gd name="T11" fmla="*/ 139 h 139"/>
                <a:gd name="T12" fmla="*/ 127 w 138"/>
                <a:gd name="T13" fmla="*/ 121 h 139"/>
              </a:gdLst>
              <a:ahLst/>
              <a:cxnLst>
                <a:cxn ang="0">
                  <a:pos x="T0" y="T1"/>
                </a:cxn>
                <a:cxn ang="0">
                  <a:pos x="T2" y="T3"/>
                </a:cxn>
                <a:cxn ang="0">
                  <a:pos x="T4" y="T5"/>
                </a:cxn>
                <a:cxn ang="0">
                  <a:pos x="T6" y="T7"/>
                </a:cxn>
                <a:cxn ang="0">
                  <a:pos x="T8" y="T9"/>
                </a:cxn>
                <a:cxn ang="0">
                  <a:pos x="T10" y="T11"/>
                </a:cxn>
                <a:cxn ang="0">
                  <a:pos x="T12" y="T13"/>
                </a:cxn>
              </a:cxnLst>
              <a:rect l="0" t="0" r="r" b="b"/>
              <a:pathLst>
                <a:path w="138" h="139">
                  <a:moveTo>
                    <a:pt x="127" y="121"/>
                  </a:moveTo>
                  <a:cubicBezTo>
                    <a:pt x="18" y="12"/>
                    <a:pt x="18" y="12"/>
                    <a:pt x="18" y="12"/>
                  </a:cubicBezTo>
                  <a:cubicBezTo>
                    <a:pt x="13" y="8"/>
                    <a:pt x="7" y="4"/>
                    <a:pt x="0" y="0"/>
                  </a:cubicBezTo>
                  <a:cubicBezTo>
                    <a:pt x="0" y="114"/>
                    <a:pt x="0" y="114"/>
                    <a:pt x="0" y="114"/>
                  </a:cubicBezTo>
                  <a:cubicBezTo>
                    <a:pt x="0" y="128"/>
                    <a:pt x="11" y="139"/>
                    <a:pt x="25" y="139"/>
                  </a:cubicBezTo>
                  <a:cubicBezTo>
                    <a:pt x="138" y="139"/>
                    <a:pt x="138" y="139"/>
                    <a:pt x="138" y="139"/>
                  </a:cubicBezTo>
                  <a:cubicBezTo>
                    <a:pt x="135" y="132"/>
                    <a:pt x="131" y="126"/>
                    <a:pt x="127" y="121"/>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 name="Freeform 21"/>
            <p:cNvSpPr>
              <a:spLocks/>
            </p:cNvSpPr>
            <p:nvPr/>
          </p:nvSpPr>
          <p:spPr bwMode="auto">
            <a:xfrm>
              <a:off x="8894" y="531"/>
              <a:ext cx="277" cy="449"/>
            </a:xfrm>
            <a:custGeom>
              <a:avLst/>
              <a:gdLst>
                <a:gd name="T0" fmla="*/ 303 w 303"/>
                <a:gd name="T1" fmla="*/ 257 h 493"/>
                <a:gd name="T2" fmla="*/ 251 w 303"/>
                <a:gd name="T3" fmla="*/ 149 h 493"/>
                <a:gd name="T4" fmla="*/ 251 w 303"/>
                <a:gd name="T5" fmla="*/ 42 h 493"/>
                <a:gd name="T6" fmla="*/ 219 w 303"/>
                <a:gd name="T7" fmla="*/ 0 h 493"/>
                <a:gd name="T8" fmla="*/ 189 w 303"/>
                <a:gd name="T9" fmla="*/ 37 h 493"/>
                <a:gd name="T10" fmla="*/ 188 w 303"/>
                <a:gd name="T11" fmla="*/ 177 h 493"/>
                <a:gd name="T12" fmla="*/ 152 w 303"/>
                <a:gd name="T13" fmla="*/ 406 h 493"/>
                <a:gd name="T14" fmla="*/ 0 w 303"/>
                <a:gd name="T15" fmla="*/ 406 h 493"/>
                <a:gd name="T16" fmla="*/ 84 w 303"/>
                <a:gd name="T17" fmla="*/ 493 h 493"/>
                <a:gd name="T18" fmla="*/ 286 w 303"/>
                <a:gd name="T19" fmla="*/ 493 h 493"/>
                <a:gd name="T20" fmla="*/ 303 w 303"/>
                <a:gd name="T21" fmla="*/ 25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3" h="493">
                  <a:moveTo>
                    <a:pt x="303" y="257"/>
                  </a:moveTo>
                  <a:cubicBezTo>
                    <a:pt x="251" y="149"/>
                    <a:pt x="251" y="149"/>
                    <a:pt x="251" y="149"/>
                  </a:cubicBezTo>
                  <a:cubicBezTo>
                    <a:pt x="251" y="42"/>
                    <a:pt x="251" y="42"/>
                    <a:pt x="251" y="42"/>
                  </a:cubicBezTo>
                  <a:cubicBezTo>
                    <a:pt x="251" y="42"/>
                    <a:pt x="257" y="0"/>
                    <a:pt x="219" y="0"/>
                  </a:cubicBezTo>
                  <a:cubicBezTo>
                    <a:pt x="181" y="0"/>
                    <a:pt x="189" y="37"/>
                    <a:pt x="189" y="37"/>
                  </a:cubicBezTo>
                  <a:cubicBezTo>
                    <a:pt x="188" y="177"/>
                    <a:pt x="188" y="177"/>
                    <a:pt x="188" y="177"/>
                  </a:cubicBezTo>
                  <a:cubicBezTo>
                    <a:pt x="188" y="177"/>
                    <a:pt x="86" y="246"/>
                    <a:pt x="152" y="406"/>
                  </a:cubicBezTo>
                  <a:cubicBezTo>
                    <a:pt x="0" y="406"/>
                    <a:pt x="0" y="406"/>
                    <a:pt x="0" y="406"/>
                  </a:cubicBezTo>
                  <a:cubicBezTo>
                    <a:pt x="84" y="493"/>
                    <a:pt x="84" y="493"/>
                    <a:pt x="84" y="493"/>
                  </a:cubicBezTo>
                  <a:cubicBezTo>
                    <a:pt x="286" y="493"/>
                    <a:pt x="286" y="493"/>
                    <a:pt x="286" y="493"/>
                  </a:cubicBezTo>
                  <a:lnTo>
                    <a:pt x="303" y="257"/>
                  </a:lnTo>
                  <a:close/>
                </a:path>
              </a:pathLst>
            </a:custGeom>
            <a:solidFill>
              <a:srgbClr val="E5B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Rectangle 22"/>
            <p:cNvSpPr>
              <a:spLocks noChangeArrowheads="1"/>
            </p:cNvSpPr>
            <p:nvPr/>
          </p:nvSpPr>
          <p:spPr bwMode="auto">
            <a:xfrm>
              <a:off x="8946" y="964"/>
              <a:ext cx="226" cy="39"/>
            </a:xfrm>
            <a:prstGeom prst="rect">
              <a:avLst/>
            </a:prstGeom>
            <a:solidFill>
              <a:srgbClr val="E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23"/>
            <p:cNvSpPr>
              <a:spLocks/>
            </p:cNvSpPr>
            <p:nvPr/>
          </p:nvSpPr>
          <p:spPr bwMode="auto">
            <a:xfrm>
              <a:off x="8926" y="1003"/>
              <a:ext cx="254" cy="117"/>
            </a:xfrm>
            <a:custGeom>
              <a:avLst/>
              <a:gdLst>
                <a:gd name="T0" fmla="*/ 0 w 278"/>
                <a:gd name="T1" fmla="*/ 128 h 128"/>
                <a:gd name="T2" fmla="*/ 0 w 278"/>
                <a:gd name="T3" fmla="*/ 0 h 128"/>
                <a:gd name="T4" fmla="*/ 278 w 278"/>
                <a:gd name="T5" fmla="*/ 0 h 128"/>
                <a:gd name="T6" fmla="*/ 0 w 278"/>
                <a:gd name="T7" fmla="*/ 128 h 128"/>
              </a:gdLst>
              <a:ahLst/>
              <a:cxnLst>
                <a:cxn ang="0">
                  <a:pos x="T0" y="T1"/>
                </a:cxn>
                <a:cxn ang="0">
                  <a:pos x="T2" y="T3"/>
                </a:cxn>
                <a:cxn ang="0">
                  <a:pos x="T4" y="T5"/>
                </a:cxn>
                <a:cxn ang="0">
                  <a:pos x="T6" y="T7"/>
                </a:cxn>
              </a:cxnLst>
              <a:rect l="0" t="0" r="r" b="b"/>
              <a:pathLst>
                <a:path w="278" h="128">
                  <a:moveTo>
                    <a:pt x="0" y="128"/>
                  </a:moveTo>
                  <a:cubicBezTo>
                    <a:pt x="0" y="0"/>
                    <a:pt x="0" y="0"/>
                    <a:pt x="0" y="0"/>
                  </a:cubicBezTo>
                  <a:cubicBezTo>
                    <a:pt x="278" y="0"/>
                    <a:pt x="278" y="0"/>
                    <a:pt x="278" y="0"/>
                  </a:cubicBezTo>
                  <a:cubicBezTo>
                    <a:pt x="199" y="63"/>
                    <a:pt x="104" y="108"/>
                    <a:pt x="0" y="128"/>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24"/>
            <p:cNvSpPr>
              <a:spLocks/>
            </p:cNvSpPr>
            <p:nvPr/>
          </p:nvSpPr>
          <p:spPr bwMode="auto">
            <a:xfrm>
              <a:off x="8926" y="1003"/>
              <a:ext cx="134" cy="117"/>
            </a:xfrm>
            <a:custGeom>
              <a:avLst/>
              <a:gdLst>
                <a:gd name="T0" fmla="*/ 147 w 147"/>
                <a:gd name="T1" fmla="*/ 81 h 128"/>
                <a:gd name="T2" fmla="*/ 0 w 147"/>
                <a:gd name="T3" fmla="*/ 128 h 128"/>
                <a:gd name="T4" fmla="*/ 0 w 147"/>
                <a:gd name="T5" fmla="*/ 0 h 128"/>
                <a:gd name="T6" fmla="*/ 147 w 147"/>
                <a:gd name="T7" fmla="*/ 0 h 128"/>
                <a:gd name="T8" fmla="*/ 147 w 147"/>
                <a:gd name="T9" fmla="*/ 81 h 128"/>
              </a:gdLst>
              <a:ahLst/>
              <a:cxnLst>
                <a:cxn ang="0">
                  <a:pos x="T0" y="T1"/>
                </a:cxn>
                <a:cxn ang="0">
                  <a:pos x="T2" y="T3"/>
                </a:cxn>
                <a:cxn ang="0">
                  <a:pos x="T4" y="T5"/>
                </a:cxn>
                <a:cxn ang="0">
                  <a:pos x="T6" y="T7"/>
                </a:cxn>
                <a:cxn ang="0">
                  <a:pos x="T8" y="T9"/>
                </a:cxn>
              </a:cxnLst>
              <a:rect l="0" t="0" r="r" b="b"/>
              <a:pathLst>
                <a:path w="147" h="128">
                  <a:moveTo>
                    <a:pt x="147" y="81"/>
                  </a:moveTo>
                  <a:cubicBezTo>
                    <a:pt x="101" y="102"/>
                    <a:pt x="51" y="118"/>
                    <a:pt x="0" y="128"/>
                  </a:cubicBezTo>
                  <a:cubicBezTo>
                    <a:pt x="0" y="0"/>
                    <a:pt x="0" y="0"/>
                    <a:pt x="0" y="0"/>
                  </a:cubicBezTo>
                  <a:cubicBezTo>
                    <a:pt x="147" y="0"/>
                    <a:pt x="147" y="0"/>
                    <a:pt x="147" y="0"/>
                  </a:cubicBezTo>
                  <a:lnTo>
                    <a:pt x="147" y="8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25"/>
            <p:cNvSpPr>
              <a:spLocks/>
            </p:cNvSpPr>
            <p:nvPr/>
          </p:nvSpPr>
          <p:spPr bwMode="auto">
            <a:xfrm>
              <a:off x="8894" y="901"/>
              <a:ext cx="139" cy="54"/>
            </a:xfrm>
            <a:custGeom>
              <a:avLst/>
              <a:gdLst>
                <a:gd name="T0" fmla="*/ 139 w 139"/>
                <a:gd name="T1" fmla="*/ 0 h 54"/>
                <a:gd name="T2" fmla="*/ 52 w 139"/>
                <a:gd name="T3" fmla="*/ 54 h 54"/>
                <a:gd name="T4" fmla="*/ 0 w 139"/>
                <a:gd name="T5" fmla="*/ 0 h 54"/>
                <a:gd name="T6" fmla="*/ 139 w 139"/>
                <a:gd name="T7" fmla="*/ 0 h 54"/>
              </a:gdLst>
              <a:ahLst/>
              <a:cxnLst>
                <a:cxn ang="0">
                  <a:pos x="T0" y="T1"/>
                </a:cxn>
                <a:cxn ang="0">
                  <a:pos x="T2" y="T3"/>
                </a:cxn>
                <a:cxn ang="0">
                  <a:pos x="T4" y="T5"/>
                </a:cxn>
                <a:cxn ang="0">
                  <a:pos x="T6" y="T7"/>
                </a:cxn>
              </a:cxnLst>
              <a:rect l="0" t="0" r="r" b="b"/>
              <a:pathLst>
                <a:path w="139" h="54">
                  <a:moveTo>
                    <a:pt x="139" y="0"/>
                  </a:moveTo>
                  <a:lnTo>
                    <a:pt x="52" y="54"/>
                  </a:lnTo>
                  <a:lnTo>
                    <a:pt x="0" y="0"/>
                  </a:lnTo>
                  <a:lnTo>
                    <a:pt x="139" y="0"/>
                  </a:lnTo>
                  <a:close/>
                </a:path>
              </a:pathLst>
            </a:custGeom>
            <a:solidFill>
              <a:srgbClr val="BFA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Oval 26"/>
            <p:cNvSpPr>
              <a:spLocks noChangeArrowheads="1"/>
            </p:cNvSpPr>
            <p:nvPr/>
          </p:nvSpPr>
          <p:spPr bwMode="auto">
            <a:xfrm>
              <a:off x="9075" y="541"/>
              <a:ext cx="41" cy="42"/>
            </a:xfrm>
            <a:prstGeom prst="ellipse">
              <a:avLst/>
            </a:prstGeom>
            <a:solidFill>
              <a:srgbClr val="ED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27"/>
            <p:cNvSpPr>
              <a:spLocks/>
            </p:cNvSpPr>
            <p:nvPr/>
          </p:nvSpPr>
          <p:spPr bwMode="auto">
            <a:xfrm>
              <a:off x="8529" y="294"/>
              <a:ext cx="531" cy="11"/>
            </a:xfrm>
            <a:custGeom>
              <a:avLst/>
              <a:gdLst>
                <a:gd name="T0" fmla="*/ 7 w 581"/>
                <a:gd name="T1" fmla="*/ 12 h 12"/>
                <a:gd name="T2" fmla="*/ 574 w 581"/>
                <a:gd name="T3" fmla="*/ 12 h 12"/>
                <a:gd name="T4" fmla="*/ 581 w 581"/>
                <a:gd name="T5" fmla="*/ 6 h 12"/>
                <a:gd name="T6" fmla="*/ 574 w 581"/>
                <a:gd name="T7" fmla="*/ 0 h 12"/>
                <a:gd name="T8" fmla="*/ 7 w 581"/>
                <a:gd name="T9" fmla="*/ 0 h 12"/>
                <a:gd name="T10" fmla="*/ 0 w 581"/>
                <a:gd name="T11" fmla="*/ 6 h 12"/>
                <a:gd name="T12" fmla="*/ 7 w 58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81" h="12">
                  <a:moveTo>
                    <a:pt x="7" y="12"/>
                  </a:moveTo>
                  <a:cubicBezTo>
                    <a:pt x="574" y="12"/>
                    <a:pt x="574" y="12"/>
                    <a:pt x="574" y="12"/>
                  </a:cubicBezTo>
                  <a:cubicBezTo>
                    <a:pt x="578" y="12"/>
                    <a:pt x="581" y="10"/>
                    <a:pt x="581" y="6"/>
                  </a:cubicBezTo>
                  <a:cubicBezTo>
                    <a:pt x="581" y="3"/>
                    <a:pt x="578" y="0"/>
                    <a:pt x="574" y="0"/>
                  </a:cubicBezTo>
                  <a:cubicBezTo>
                    <a:pt x="7" y="0"/>
                    <a:pt x="7" y="0"/>
                    <a:pt x="7" y="0"/>
                  </a:cubicBezTo>
                  <a:cubicBezTo>
                    <a:pt x="3" y="0"/>
                    <a:pt x="0" y="3"/>
                    <a:pt x="0" y="6"/>
                  </a:cubicBezTo>
                  <a:cubicBezTo>
                    <a:pt x="0" y="10"/>
                    <a:pt x="3" y="12"/>
                    <a:pt x="7" y="12"/>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28"/>
            <p:cNvSpPr>
              <a:spLocks/>
            </p:cNvSpPr>
            <p:nvPr/>
          </p:nvSpPr>
          <p:spPr bwMode="auto">
            <a:xfrm>
              <a:off x="8529" y="321"/>
              <a:ext cx="531" cy="11"/>
            </a:xfrm>
            <a:custGeom>
              <a:avLst/>
              <a:gdLst>
                <a:gd name="T0" fmla="*/ 7 w 581"/>
                <a:gd name="T1" fmla="*/ 12 h 12"/>
                <a:gd name="T2" fmla="*/ 574 w 581"/>
                <a:gd name="T3" fmla="*/ 12 h 12"/>
                <a:gd name="T4" fmla="*/ 581 w 581"/>
                <a:gd name="T5" fmla="*/ 6 h 12"/>
                <a:gd name="T6" fmla="*/ 574 w 581"/>
                <a:gd name="T7" fmla="*/ 0 h 12"/>
                <a:gd name="T8" fmla="*/ 7 w 581"/>
                <a:gd name="T9" fmla="*/ 0 h 12"/>
                <a:gd name="T10" fmla="*/ 0 w 581"/>
                <a:gd name="T11" fmla="*/ 6 h 12"/>
                <a:gd name="T12" fmla="*/ 7 w 58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81" h="12">
                  <a:moveTo>
                    <a:pt x="7" y="12"/>
                  </a:moveTo>
                  <a:cubicBezTo>
                    <a:pt x="574" y="12"/>
                    <a:pt x="574" y="12"/>
                    <a:pt x="574" y="12"/>
                  </a:cubicBezTo>
                  <a:cubicBezTo>
                    <a:pt x="578" y="12"/>
                    <a:pt x="581" y="10"/>
                    <a:pt x="581" y="6"/>
                  </a:cubicBezTo>
                  <a:cubicBezTo>
                    <a:pt x="581" y="3"/>
                    <a:pt x="578" y="0"/>
                    <a:pt x="574" y="0"/>
                  </a:cubicBezTo>
                  <a:cubicBezTo>
                    <a:pt x="7" y="0"/>
                    <a:pt x="7" y="0"/>
                    <a:pt x="7" y="0"/>
                  </a:cubicBezTo>
                  <a:cubicBezTo>
                    <a:pt x="3" y="0"/>
                    <a:pt x="0" y="3"/>
                    <a:pt x="0" y="6"/>
                  </a:cubicBezTo>
                  <a:cubicBezTo>
                    <a:pt x="0" y="10"/>
                    <a:pt x="3" y="12"/>
                    <a:pt x="7" y="12"/>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29"/>
            <p:cNvSpPr>
              <a:spLocks/>
            </p:cNvSpPr>
            <p:nvPr/>
          </p:nvSpPr>
          <p:spPr bwMode="auto">
            <a:xfrm>
              <a:off x="8528" y="346"/>
              <a:ext cx="453" cy="12"/>
            </a:xfrm>
            <a:custGeom>
              <a:avLst/>
              <a:gdLst>
                <a:gd name="T0" fmla="*/ 6 w 496"/>
                <a:gd name="T1" fmla="*/ 13 h 13"/>
                <a:gd name="T2" fmla="*/ 489 w 496"/>
                <a:gd name="T3" fmla="*/ 13 h 13"/>
                <a:gd name="T4" fmla="*/ 496 w 496"/>
                <a:gd name="T5" fmla="*/ 6 h 13"/>
                <a:gd name="T6" fmla="*/ 489 w 496"/>
                <a:gd name="T7" fmla="*/ 0 h 13"/>
                <a:gd name="T8" fmla="*/ 6 w 496"/>
                <a:gd name="T9" fmla="*/ 0 h 13"/>
                <a:gd name="T10" fmla="*/ 0 w 496"/>
                <a:gd name="T11" fmla="*/ 6 h 13"/>
                <a:gd name="T12" fmla="*/ 6 w 496"/>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496" h="13">
                  <a:moveTo>
                    <a:pt x="6" y="13"/>
                  </a:moveTo>
                  <a:cubicBezTo>
                    <a:pt x="489" y="13"/>
                    <a:pt x="489" y="13"/>
                    <a:pt x="489" y="13"/>
                  </a:cubicBezTo>
                  <a:cubicBezTo>
                    <a:pt x="493" y="13"/>
                    <a:pt x="496" y="10"/>
                    <a:pt x="496" y="6"/>
                  </a:cubicBezTo>
                  <a:cubicBezTo>
                    <a:pt x="496" y="3"/>
                    <a:pt x="493" y="0"/>
                    <a:pt x="489" y="0"/>
                  </a:cubicBezTo>
                  <a:cubicBezTo>
                    <a:pt x="6" y="0"/>
                    <a:pt x="6" y="0"/>
                    <a:pt x="6" y="0"/>
                  </a:cubicBezTo>
                  <a:cubicBezTo>
                    <a:pt x="3" y="0"/>
                    <a:pt x="0" y="3"/>
                    <a:pt x="0" y="6"/>
                  </a:cubicBezTo>
                  <a:cubicBezTo>
                    <a:pt x="0" y="10"/>
                    <a:pt x="3" y="13"/>
                    <a:pt x="6" y="13"/>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30"/>
            <p:cNvSpPr>
              <a:spLocks/>
            </p:cNvSpPr>
            <p:nvPr/>
          </p:nvSpPr>
          <p:spPr bwMode="auto">
            <a:xfrm>
              <a:off x="8528" y="410"/>
              <a:ext cx="491" cy="11"/>
            </a:xfrm>
            <a:custGeom>
              <a:avLst/>
              <a:gdLst>
                <a:gd name="T0" fmla="*/ 6 w 538"/>
                <a:gd name="T1" fmla="*/ 12 h 12"/>
                <a:gd name="T2" fmla="*/ 532 w 538"/>
                <a:gd name="T3" fmla="*/ 12 h 12"/>
                <a:gd name="T4" fmla="*/ 538 w 538"/>
                <a:gd name="T5" fmla="*/ 6 h 12"/>
                <a:gd name="T6" fmla="*/ 532 w 538"/>
                <a:gd name="T7" fmla="*/ 0 h 12"/>
                <a:gd name="T8" fmla="*/ 6 w 538"/>
                <a:gd name="T9" fmla="*/ 0 h 12"/>
                <a:gd name="T10" fmla="*/ 0 w 538"/>
                <a:gd name="T11" fmla="*/ 6 h 12"/>
                <a:gd name="T12" fmla="*/ 6 w 5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38" h="12">
                  <a:moveTo>
                    <a:pt x="6" y="12"/>
                  </a:moveTo>
                  <a:cubicBezTo>
                    <a:pt x="532" y="12"/>
                    <a:pt x="532" y="12"/>
                    <a:pt x="532" y="12"/>
                  </a:cubicBezTo>
                  <a:cubicBezTo>
                    <a:pt x="535" y="12"/>
                    <a:pt x="538" y="10"/>
                    <a:pt x="538" y="6"/>
                  </a:cubicBezTo>
                  <a:cubicBezTo>
                    <a:pt x="538" y="3"/>
                    <a:pt x="535" y="0"/>
                    <a:pt x="532" y="0"/>
                  </a:cubicBezTo>
                  <a:cubicBezTo>
                    <a:pt x="6" y="0"/>
                    <a:pt x="6" y="0"/>
                    <a:pt x="6" y="0"/>
                  </a:cubicBezTo>
                  <a:cubicBezTo>
                    <a:pt x="3" y="0"/>
                    <a:pt x="0" y="3"/>
                    <a:pt x="0" y="6"/>
                  </a:cubicBezTo>
                  <a:cubicBezTo>
                    <a:pt x="0" y="10"/>
                    <a:pt x="3" y="12"/>
                    <a:pt x="6" y="12"/>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31"/>
            <p:cNvSpPr>
              <a:spLocks/>
            </p:cNvSpPr>
            <p:nvPr/>
          </p:nvSpPr>
          <p:spPr bwMode="auto">
            <a:xfrm>
              <a:off x="8528" y="474"/>
              <a:ext cx="478" cy="11"/>
            </a:xfrm>
            <a:custGeom>
              <a:avLst/>
              <a:gdLst>
                <a:gd name="T0" fmla="*/ 6 w 523"/>
                <a:gd name="T1" fmla="*/ 12 h 12"/>
                <a:gd name="T2" fmla="*/ 517 w 523"/>
                <a:gd name="T3" fmla="*/ 12 h 12"/>
                <a:gd name="T4" fmla="*/ 523 w 523"/>
                <a:gd name="T5" fmla="*/ 6 h 12"/>
                <a:gd name="T6" fmla="*/ 517 w 523"/>
                <a:gd name="T7" fmla="*/ 0 h 12"/>
                <a:gd name="T8" fmla="*/ 6 w 523"/>
                <a:gd name="T9" fmla="*/ 0 h 12"/>
                <a:gd name="T10" fmla="*/ 0 w 523"/>
                <a:gd name="T11" fmla="*/ 6 h 12"/>
                <a:gd name="T12" fmla="*/ 6 w 52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23" h="12">
                  <a:moveTo>
                    <a:pt x="6" y="12"/>
                  </a:moveTo>
                  <a:cubicBezTo>
                    <a:pt x="517" y="12"/>
                    <a:pt x="517" y="12"/>
                    <a:pt x="517" y="12"/>
                  </a:cubicBezTo>
                  <a:cubicBezTo>
                    <a:pt x="520" y="12"/>
                    <a:pt x="523" y="9"/>
                    <a:pt x="523" y="6"/>
                  </a:cubicBezTo>
                  <a:cubicBezTo>
                    <a:pt x="523" y="2"/>
                    <a:pt x="520" y="0"/>
                    <a:pt x="517" y="0"/>
                  </a:cubicBezTo>
                  <a:cubicBezTo>
                    <a:pt x="6" y="0"/>
                    <a:pt x="6" y="0"/>
                    <a:pt x="6" y="0"/>
                  </a:cubicBezTo>
                  <a:cubicBezTo>
                    <a:pt x="3" y="0"/>
                    <a:pt x="0" y="2"/>
                    <a:pt x="0" y="6"/>
                  </a:cubicBezTo>
                  <a:cubicBezTo>
                    <a:pt x="0" y="9"/>
                    <a:pt x="3" y="12"/>
                    <a:pt x="6" y="12"/>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32"/>
            <p:cNvSpPr>
              <a:spLocks/>
            </p:cNvSpPr>
            <p:nvPr/>
          </p:nvSpPr>
          <p:spPr bwMode="auto">
            <a:xfrm>
              <a:off x="8528" y="540"/>
              <a:ext cx="394" cy="11"/>
            </a:xfrm>
            <a:custGeom>
              <a:avLst/>
              <a:gdLst>
                <a:gd name="T0" fmla="*/ 6 w 431"/>
                <a:gd name="T1" fmla="*/ 12 h 12"/>
                <a:gd name="T2" fmla="*/ 425 w 431"/>
                <a:gd name="T3" fmla="*/ 12 h 12"/>
                <a:gd name="T4" fmla="*/ 431 w 431"/>
                <a:gd name="T5" fmla="*/ 6 h 12"/>
                <a:gd name="T6" fmla="*/ 425 w 431"/>
                <a:gd name="T7" fmla="*/ 0 h 12"/>
                <a:gd name="T8" fmla="*/ 6 w 431"/>
                <a:gd name="T9" fmla="*/ 0 h 12"/>
                <a:gd name="T10" fmla="*/ 0 w 431"/>
                <a:gd name="T11" fmla="*/ 6 h 12"/>
                <a:gd name="T12" fmla="*/ 6 w 43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31" h="12">
                  <a:moveTo>
                    <a:pt x="6" y="12"/>
                  </a:moveTo>
                  <a:cubicBezTo>
                    <a:pt x="425" y="12"/>
                    <a:pt x="425" y="12"/>
                    <a:pt x="425" y="12"/>
                  </a:cubicBezTo>
                  <a:cubicBezTo>
                    <a:pt x="428" y="12"/>
                    <a:pt x="431" y="9"/>
                    <a:pt x="431" y="6"/>
                  </a:cubicBezTo>
                  <a:cubicBezTo>
                    <a:pt x="431" y="3"/>
                    <a:pt x="428" y="0"/>
                    <a:pt x="425" y="0"/>
                  </a:cubicBezTo>
                  <a:cubicBezTo>
                    <a:pt x="6" y="0"/>
                    <a:pt x="6" y="0"/>
                    <a:pt x="6" y="0"/>
                  </a:cubicBezTo>
                  <a:cubicBezTo>
                    <a:pt x="3" y="0"/>
                    <a:pt x="0" y="3"/>
                    <a:pt x="0" y="6"/>
                  </a:cubicBezTo>
                  <a:cubicBezTo>
                    <a:pt x="0" y="9"/>
                    <a:pt x="3" y="12"/>
                    <a:pt x="6" y="12"/>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33"/>
            <p:cNvSpPr>
              <a:spLocks/>
            </p:cNvSpPr>
            <p:nvPr/>
          </p:nvSpPr>
          <p:spPr bwMode="auto">
            <a:xfrm>
              <a:off x="8528" y="569"/>
              <a:ext cx="394" cy="12"/>
            </a:xfrm>
            <a:custGeom>
              <a:avLst/>
              <a:gdLst>
                <a:gd name="T0" fmla="*/ 6 w 431"/>
                <a:gd name="T1" fmla="*/ 13 h 13"/>
                <a:gd name="T2" fmla="*/ 425 w 431"/>
                <a:gd name="T3" fmla="*/ 13 h 13"/>
                <a:gd name="T4" fmla="*/ 431 w 431"/>
                <a:gd name="T5" fmla="*/ 6 h 13"/>
                <a:gd name="T6" fmla="*/ 425 w 431"/>
                <a:gd name="T7" fmla="*/ 0 h 13"/>
                <a:gd name="T8" fmla="*/ 6 w 431"/>
                <a:gd name="T9" fmla="*/ 0 h 13"/>
                <a:gd name="T10" fmla="*/ 0 w 431"/>
                <a:gd name="T11" fmla="*/ 6 h 13"/>
                <a:gd name="T12" fmla="*/ 6 w 431"/>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431" h="13">
                  <a:moveTo>
                    <a:pt x="6" y="13"/>
                  </a:moveTo>
                  <a:cubicBezTo>
                    <a:pt x="425" y="13"/>
                    <a:pt x="425" y="13"/>
                    <a:pt x="425" y="13"/>
                  </a:cubicBezTo>
                  <a:cubicBezTo>
                    <a:pt x="428" y="13"/>
                    <a:pt x="431" y="10"/>
                    <a:pt x="431" y="6"/>
                  </a:cubicBezTo>
                  <a:cubicBezTo>
                    <a:pt x="431" y="3"/>
                    <a:pt x="428" y="0"/>
                    <a:pt x="425" y="0"/>
                  </a:cubicBezTo>
                  <a:cubicBezTo>
                    <a:pt x="6" y="0"/>
                    <a:pt x="6" y="0"/>
                    <a:pt x="6" y="0"/>
                  </a:cubicBezTo>
                  <a:cubicBezTo>
                    <a:pt x="3" y="0"/>
                    <a:pt x="0" y="3"/>
                    <a:pt x="0" y="6"/>
                  </a:cubicBezTo>
                  <a:cubicBezTo>
                    <a:pt x="0" y="10"/>
                    <a:pt x="3" y="13"/>
                    <a:pt x="6" y="13"/>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34"/>
            <p:cNvSpPr>
              <a:spLocks/>
            </p:cNvSpPr>
            <p:nvPr/>
          </p:nvSpPr>
          <p:spPr bwMode="auto">
            <a:xfrm>
              <a:off x="8528" y="594"/>
              <a:ext cx="421" cy="11"/>
            </a:xfrm>
            <a:custGeom>
              <a:avLst/>
              <a:gdLst>
                <a:gd name="T0" fmla="*/ 6 w 461"/>
                <a:gd name="T1" fmla="*/ 12 h 12"/>
                <a:gd name="T2" fmla="*/ 455 w 461"/>
                <a:gd name="T3" fmla="*/ 12 h 12"/>
                <a:gd name="T4" fmla="*/ 461 w 461"/>
                <a:gd name="T5" fmla="*/ 6 h 12"/>
                <a:gd name="T6" fmla="*/ 455 w 461"/>
                <a:gd name="T7" fmla="*/ 0 h 12"/>
                <a:gd name="T8" fmla="*/ 6 w 461"/>
                <a:gd name="T9" fmla="*/ 0 h 12"/>
                <a:gd name="T10" fmla="*/ 0 w 461"/>
                <a:gd name="T11" fmla="*/ 6 h 12"/>
                <a:gd name="T12" fmla="*/ 6 w 46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61" h="12">
                  <a:moveTo>
                    <a:pt x="6" y="12"/>
                  </a:moveTo>
                  <a:cubicBezTo>
                    <a:pt x="455" y="12"/>
                    <a:pt x="455" y="12"/>
                    <a:pt x="455" y="12"/>
                  </a:cubicBezTo>
                  <a:cubicBezTo>
                    <a:pt x="458" y="12"/>
                    <a:pt x="461" y="9"/>
                    <a:pt x="461" y="6"/>
                  </a:cubicBezTo>
                  <a:cubicBezTo>
                    <a:pt x="461" y="2"/>
                    <a:pt x="458" y="0"/>
                    <a:pt x="455" y="0"/>
                  </a:cubicBezTo>
                  <a:cubicBezTo>
                    <a:pt x="6" y="0"/>
                    <a:pt x="6" y="0"/>
                    <a:pt x="6" y="0"/>
                  </a:cubicBezTo>
                  <a:cubicBezTo>
                    <a:pt x="3" y="0"/>
                    <a:pt x="0" y="2"/>
                    <a:pt x="0" y="6"/>
                  </a:cubicBezTo>
                  <a:cubicBezTo>
                    <a:pt x="0" y="9"/>
                    <a:pt x="3" y="12"/>
                    <a:pt x="6" y="12"/>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35"/>
            <p:cNvSpPr>
              <a:spLocks/>
            </p:cNvSpPr>
            <p:nvPr/>
          </p:nvSpPr>
          <p:spPr bwMode="auto">
            <a:xfrm>
              <a:off x="8528" y="648"/>
              <a:ext cx="421" cy="12"/>
            </a:xfrm>
            <a:custGeom>
              <a:avLst/>
              <a:gdLst>
                <a:gd name="T0" fmla="*/ 6 w 461"/>
                <a:gd name="T1" fmla="*/ 13 h 13"/>
                <a:gd name="T2" fmla="*/ 455 w 461"/>
                <a:gd name="T3" fmla="*/ 13 h 13"/>
                <a:gd name="T4" fmla="*/ 461 w 461"/>
                <a:gd name="T5" fmla="*/ 7 h 13"/>
                <a:gd name="T6" fmla="*/ 455 w 461"/>
                <a:gd name="T7" fmla="*/ 0 h 13"/>
                <a:gd name="T8" fmla="*/ 6 w 461"/>
                <a:gd name="T9" fmla="*/ 0 h 13"/>
                <a:gd name="T10" fmla="*/ 0 w 461"/>
                <a:gd name="T11" fmla="*/ 7 h 13"/>
                <a:gd name="T12" fmla="*/ 6 w 461"/>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461" h="13">
                  <a:moveTo>
                    <a:pt x="6" y="13"/>
                  </a:moveTo>
                  <a:cubicBezTo>
                    <a:pt x="455" y="13"/>
                    <a:pt x="455" y="13"/>
                    <a:pt x="455" y="13"/>
                  </a:cubicBezTo>
                  <a:cubicBezTo>
                    <a:pt x="458" y="13"/>
                    <a:pt x="461" y="10"/>
                    <a:pt x="461" y="7"/>
                  </a:cubicBezTo>
                  <a:cubicBezTo>
                    <a:pt x="461" y="3"/>
                    <a:pt x="458" y="0"/>
                    <a:pt x="455" y="0"/>
                  </a:cubicBezTo>
                  <a:cubicBezTo>
                    <a:pt x="6" y="0"/>
                    <a:pt x="6" y="0"/>
                    <a:pt x="6" y="0"/>
                  </a:cubicBezTo>
                  <a:cubicBezTo>
                    <a:pt x="3" y="0"/>
                    <a:pt x="0" y="3"/>
                    <a:pt x="0" y="7"/>
                  </a:cubicBezTo>
                  <a:cubicBezTo>
                    <a:pt x="0" y="10"/>
                    <a:pt x="3" y="13"/>
                    <a:pt x="6" y="13"/>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Rectangle 36"/>
            <p:cNvSpPr>
              <a:spLocks noChangeArrowheads="1"/>
            </p:cNvSpPr>
            <p:nvPr/>
          </p:nvSpPr>
          <p:spPr bwMode="auto">
            <a:xfrm>
              <a:off x="8528" y="185"/>
              <a:ext cx="364" cy="43"/>
            </a:xfrm>
            <a:prstGeom prst="rect">
              <a:avLst/>
            </a:prstGeom>
            <a:solidFill>
              <a:srgbClr val="2680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37"/>
            <p:cNvSpPr>
              <a:spLocks/>
            </p:cNvSpPr>
            <p:nvPr/>
          </p:nvSpPr>
          <p:spPr bwMode="auto">
            <a:xfrm>
              <a:off x="8528" y="444"/>
              <a:ext cx="491" cy="12"/>
            </a:xfrm>
            <a:custGeom>
              <a:avLst/>
              <a:gdLst>
                <a:gd name="T0" fmla="*/ 6 w 538"/>
                <a:gd name="T1" fmla="*/ 13 h 13"/>
                <a:gd name="T2" fmla="*/ 532 w 538"/>
                <a:gd name="T3" fmla="*/ 13 h 13"/>
                <a:gd name="T4" fmla="*/ 538 w 538"/>
                <a:gd name="T5" fmla="*/ 6 h 13"/>
                <a:gd name="T6" fmla="*/ 532 w 538"/>
                <a:gd name="T7" fmla="*/ 0 h 13"/>
                <a:gd name="T8" fmla="*/ 6 w 538"/>
                <a:gd name="T9" fmla="*/ 0 h 13"/>
                <a:gd name="T10" fmla="*/ 0 w 538"/>
                <a:gd name="T11" fmla="*/ 6 h 13"/>
                <a:gd name="T12" fmla="*/ 6 w 53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538" h="13">
                  <a:moveTo>
                    <a:pt x="6" y="13"/>
                  </a:moveTo>
                  <a:cubicBezTo>
                    <a:pt x="532" y="13"/>
                    <a:pt x="532" y="13"/>
                    <a:pt x="532" y="13"/>
                  </a:cubicBezTo>
                  <a:cubicBezTo>
                    <a:pt x="535" y="13"/>
                    <a:pt x="538" y="10"/>
                    <a:pt x="538" y="6"/>
                  </a:cubicBezTo>
                  <a:cubicBezTo>
                    <a:pt x="538" y="3"/>
                    <a:pt x="535" y="0"/>
                    <a:pt x="532" y="0"/>
                  </a:cubicBezTo>
                  <a:cubicBezTo>
                    <a:pt x="6" y="0"/>
                    <a:pt x="6" y="0"/>
                    <a:pt x="6" y="0"/>
                  </a:cubicBezTo>
                  <a:cubicBezTo>
                    <a:pt x="3" y="0"/>
                    <a:pt x="0" y="3"/>
                    <a:pt x="0" y="6"/>
                  </a:cubicBezTo>
                  <a:cubicBezTo>
                    <a:pt x="0" y="10"/>
                    <a:pt x="3" y="13"/>
                    <a:pt x="6" y="13"/>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38"/>
            <p:cNvSpPr>
              <a:spLocks/>
            </p:cNvSpPr>
            <p:nvPr/>
          </p:nvSpPr>
          <p:spPr bwMode="auto">
            <a:xfrm>
              <a:off x="8528" y="444"/>
              <a:ext cx="491" cy="12"/>
            </a:xfrm>
            <a:custGeom>
              <a:avLst/>
              <a:gdLst>
                <a:gd name="T0" fmla="*/ 6 w 538"/>
                <a:gd name="T1" fmla="*/ 13 h 13"/>
                <a:gd name="T2" fmla="*/ 532 w 538"/>
                <a:gd name="T3" fmla="*/ 13 h 13"/>
                <a:gd name="T4" fmla="*/ 538 w 538"/>
                <a:gd name="T5" fmla="*/ 6 h 13"/>
                <a:gd name="T6" fmla="*/ 532 w 538"/>
                <a:gd name="T7" fmla="*/ 0 h 13"/>
                <a:gd name="T8" fmla="*/ 6 w 538"/>
                <a:gd name="T9" fmla="*/ 0 h 13"/>
                <a:gd name="T10" fmla="*/ 0 w 538"/>
                <a:gd name="T11" fmla="*/ 6 h 13"/>
                <a:gd name="T12" fmla="*/ 6 w 53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538" h="13">
                  <a:moveTo>
                    <a:pt x="6" y="13"/>
                  </a:moveTo>
                  <a:cubicBezTo>
                    <a:pt x="532" y="13"/>
                    <a:pt x="532" y="13"/>
                    <a:pt x="532" y="13"/>
                  </a:cubicBezTo>
                  <a:cubicBezTo>
                    <a:pt x="535" y="13"/>
                    <a:pt x="538" y="10"/>
                    <a:pt x="538" y="6"/>
                  </a:cubicBezTo>
                  <a:cubicBezTo>
                    <a:pt x="538" y="3"/>
                    <a:pt x="535" y="0"/>
                    <a:pt x="532" y="0"/>
                  </a:cubicBezTo>
                  <a:cubicBezTo>
                    <a:pt x="6" y="0"/>
                    <a:pt x="6" y="0"/>
                    <a:pt x="6" y="0"/>
                  </a:cubicBezTo>
                  <a:cubicBezTo>
                    <a:pt x="3" y="0"/>
                    <a:pt x="0" y="3"/>
                    <a:pt x="0" y="6"/>
                  </a:cubicBezTo>
                  <a:cubicBezTo>
                    <a:pt x="0" y="10"/>
                    <a:pt x="3" y="13"/>
                    <a:pt x="6" y="13"/>
                  </a:cubicBezTo>
                  <a:close/>
                </a:path>
              </a:pathLst>
            </a:custGeom>
            <a:solidFill>
              <a:srgbClr val="BD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39"/>
            <p:cNvSpPr>
              <a:spLocks noEditPoints="1"/>
            </p:cNvSpPr>
            <p:nvPr/>
          </p:nvSpPr>
          <p:spPr bwMode="auto">
            <a:xfrm>
              <a:off x="8822" y="765"/>
              <a:ext cx="186" cy="124"/>
            </a:xfrm>
            <a:custGeom>
              <a:avLst/>
              <a:gdLst>
                <a:gd name="T0" fmla="*/ 24 w 203"/>
                <a:gd name="T1" fmla="*/ 134 h 136"/>
                <a:gd name="T2" fmla="*/ 118 w 203"/>
                <a:gd name="T3" fmla="*/ 63 h 136"/>
                <a:gd name="T4" fmla="*/ 120 w 203"/>
                <a:gd name="T5" fmla="*/ 42 h 136"/>
                <a:gd name="T6" fmla="*/ 111 w 203"/>
                <a:gd name="T7" fmla="*/ 54 h 136"/>
                <a:gd name="T8" fmla="*/ 109 w 203"/>
                <a:gd name="T9" fmla="*/ 44 h 136"/>
                <a:gd name="T10" fmla="*/ 96 w 203"/>
                <a:gd name="T11" fmla="*/ 47 h 136"/>
                <a:gd name="T12" fmla="*/ 88 w 203"/>
                <a:gd name="T13" fmla="*/ 61 h 136"/>
                <a:gd name="T14" fmla="*/ 85 w 203"/>
                <a:gd name="T15" fmla="*/ 49 h 136"/>
                <a:gd name="T16" fmla="*/ 75 w 203"/>
                <a:gd name="T17" fmla="*/ 52 h 136"/>
                <a:gd name="T18" fmla="*/ 75 w 203"/>
                <a:gd name="T19" fmla="*/ 61 h 136"/>
                <a:gd name="T20" fmla="*/ 73 w 203"/>
                <a:gd name="T21" fmla="*/ 52 h 136"/>
                <a:gd name="T22" fmla="*/ 68 w 203"/>
                <a:gd name="T23" fmla="*/ 37 h 136"/>
                <a:gd name="T24" fmla="*/ 62 w 203"/>
                <a:gd name="T25" fmla="*/ 53 h 136"/>
                <a:gd name="T26" fmla="*/ 60 w 203"/>
                <a:gd name="T27" fmla="*/ 66 h 136"/>
                <a:gd name="T28" fmla="*/ 60 w 203"/>
                <a:gd name="T29" fmla="*/ 53 h 136"/>
                <a:gd name="T30" fmla="*/ 45 w 203"/>
                <a:gd name="T31" fmla="*/ 60 h 136"/>
                <a:gd name="T32" fmla="*/ 44 w 203"/>
                <a:gd name="T33" fmla="*/ 80 h 136"/>
                <a:gd name="T34" fmla="*/ 39 w 203"/>
                <a:gd name="T35" fmla="*/ 53 h 136"/>
                <a:gd name="T36" fmla="*/ 25 w 203"/>
                <a:gd name="T37" fmla="*/ 70 h 136"/>
                <a:gd name="T38" fmla="*/ 2 w 203"/>
                <a:gd name="T39" fmla="*/ 62 h 136"/>
                <a:gd name="T40" fmla="*/ 7 w 203"/>
                <a:gd name="T41" fmla="*/ 73 h 136"/>
                <a:gd name="T42" fmla="*/ 28 w 203"/>
                <a:gd name="T43" fmla="*/ 11 h 136"/>
                <a:gd name="T44" fmla="*/ 26 w 203"/>
                <a:gd name="T45" fmla="*/ 0 h 136"/>
                <a:gd name="T46" fmla="*/ 41 w 203"/>
                <a:gd name="T47" fmla="*/ 53 h 136"/>
                <a:gd name="T48" fmla="*/ 43 w 203"/>
                <a:gd name="T49" fmla="*/ 60 h 136"/>
                <a:gd name="T50" fmla="*/ 50 w 203"/>
                <a:gd name="T51" fmla="*/ 29 h 136"/>
                <a:gd name="T52" fmla="*/ 60 w 203"/>
                <a:gd name="T53" fmla="*/ 45 h 136"/>
                <a:gd name="T54" fmla="*/ 68 w 203"/>
                <a:gd name="T55" fmla="*/ 35 h 136"/>
                <a:gd name="T56" fmla="*/ 75 w 203"/>
                <a:gd name="T57" fmla="*/ 45 h 136"/>
                <a:gd name="T58" fmla="*/ 83 w 203"/>
                <a:gd name="T59" fmla="*/ 32 h 136"/>
                <a:gd name="T60" fmla="*/ 87 w 203"/>
                <a:gd name="T61" fmla="*/ 48 h 136"/>
                <a:gd name="T62" fmla="*/ 94 w 203"/>
                <a:gd name="T63" fmla="*/ 46 h 136"/>
                <a:gd name="T64" fmla="*/ 106 w 203"/>
                <a:gd name="T65" fmla="*/ 29 h 136"/>
                <a:gd name="T66" fmla="*/ 111 w 203"/>
                <a:gd name="T67" fmla="*/ 44 h 136"/>
                <a:gd name="T68" fmla="*/ 119 w 203"/>
                <a:gd name="T69" fmla="*/ 40 h 136"/>
                <a:gd name="T70" fmla="*/ 120 w 203"/>
                <a:gd name="T71" fmla="*/ 64 h 136"/>
                <a:gd name="T72" fmla="*/ 115 w 203"/>
                <a:gd name="T73" fmla="*/ 88 h 136"/>
                <a:gd name="T74" fmla="*/ 200 w 203"/>
                <a:gd name="T75" fmla="*/ 65 h 136"/>
                <a:gd name="T76" fmla="*/ 201 w 203"/>
                <a:gd name="T77" fmla="*/ 67 h 136"/>
                <a:gd name="T78" fmla="*/ 197 w 203"/>
                <a:gd name="T79" fmla="*/ 69 h 136"/>
                <a:gd name="T80" fmla="*/ 122 w 203"/>
                <a:gd name="T81" fmla="*/ 88 h 136"/>
                <a:gd name="T82" fmla="*/ 94 w 203"/>
                <a:gd name="T83" fmla="*/ 96 h 136"/>
                <a:gd name="T84" fmla="*/ 22 w 203"/>
                <a:gd name="T85" fmla="*/ 136 h 136"/>
                <a:gd name="T86" fmla="*/ 27 w 203"/>
                <a:gd name="T87" fmla="*/ 1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136">
                  <a:moveTo>
                    <a:pt x="22" y="136"/>
                  </a:moveTo>
                  <a:cubicBezTo>
                    <a:pt x="24" y="134"/>
                    <a:pt x="24" y="134"/>
                    <a:pt x="24" y="134"/>
                  </a:cubicBezTo>
                  <a:cubicBezTo>
                    <a:pt x="35" y="115"/>
                    <a:pt x="66" y="103"/>
                    <a:pt x="93" y="94"/>
                  </a:cubicBezTo>
                  <a:cubicBezTo>
                    <a:pt x="103" y="85"/>
                    <a:pt x="112" y="75"/>
                    <a:pt x="118" y="63"/>
                  </a:cubicBezTo>
                  <a:cubicBezTo>
                    <a:pt x="123" y="53"/>
                    <a:pt x="123" y="45"/>
                    <a:pt x="121" y="42"/>
                  </a:cubicBezTo>
                  <a:cubicBezTo>
                    <a:pt x="120" y="42"/>
                    <a:pt x="120" y="41"/>
                    <a:pt x="120" y="42"/>
                  </a:cubicBezTo>
                  <a:cubicBezTo>
                    <a:pt x="118" y="42"/>
                    <a:pt x="115" y="44"/>
                    <a:pt x="112" y="52"/>
                  </a:cubicBezTo>
                  <a:cubicBezTo>
                    <a:pt x="111" y="54"/>
                    <a:pt x="111" y="54"/>
                    <a:pt x="111" y="54"/>
                  </a:cubicBezTo>
                  <a:cubicBezTo>
                    <a:pt x="111" y="52"/>
                    <a:pt x="111" y="52"/>
                    <a:pt x="111" y="52"/>
                  </a:cubicBezTo>
                  <a:cubicBezTo>
                    <a:pt x="110" y="49"/>
                    <a:pt x="109" y="47"/>
                    <a:pt x="109" y="44"/>
                  </a:cubicBezTo>
                  <a:cubicBezTo>
                    <a:pt x="108" y="40"/>
                    <a:pt x="107" y="36"/>
                    <a:pt x="105" y="32"/>
                  </a:cubicBezTo>
                  <a:cubicBezTo>
                    <a:pt x="100" y="35"/>
                    <a:pt x="98" y="41"/>
                    <a:pt x="96" y="47"/>
                  </a:cubicBezTo>
                  <a:cubicBezTo>
                    <a:pt x="94" y="52"/>
                    <a:pt x="92" y="57"/>
                    <a:pt x="89" y="60"/>
                  </a:cubicBezTo>
                  <a:cubicBezTo>
                    <a:pt x="88" y="61"/>
                    <a:pt x="88" y="61"/>
                    <a:pt x="88" y="61"/>
                  </a:cubicBezTo>
                  <a:cubicBezTo>
                    <a:pt x="87" y="60"/>
                    <a:pt x="87" y="60"/>
                    <a:pt x="87" y="60"/>
                  </a:cubicBezTo>
                  <a:cubicBezTo>
                    <a:pt x="86" y="56"/>
                    <a:pt x="86" y="52"/>
                    <a:pt x="85" y="49"/>
                  </a:cubicBezTo>
                  <a:cubicBezTo>
                    <a:pt x="85" y="44"/>
                    <a:pt x="84" y="39"/>
                    <a:pt x="82" y="35"/>
                  </a:cubicBezTo>
                  <a:cubicBezTo>
                    <a:pt x="78" y="38"/>
                    <a:pt x="76" y="45"/>
                    <a:pt x="75" y="52"/>
                  </a:cubicBezTo>
                  <a:cubicBezTo>
                    <a:pt x="75" y="55"/>
                    <a:pt x="75" y="58"/>
                    <a:pt x="75" y="60"/>
                  </a:cubicBezTo>
                  <a:cubicBezTo>
                    <a:pt x="75" y="60"/>
                    <a:pt x="75" y="61"/>
                    <a:pt x="75" y="61"/>
                  </a:cubicBezTo>
                  <a:cubicBezTo>
                    <a:pt x="73" y="62"/>
                    <a:pt x="73" y="62"/>
                    <a:pt x="73" y="62"/>
                  </a:cubicBezTo>
                  <a:cubicBezTo>
                    <a:pt x="73" y="59"/>
                    <a:pt x="73" y="56"/>
                    <a:pt x="73" y="52"/>
                  </a:cubicBezTo>
                  <a:cubicBezTo>
                    <a:pt x="73" y="47"/>
                    <a:pt x="72" y="40"/>
                    <a:pt x="70" y="38"/>
                  </a:cubicBezTo>
                  <a:cubicBezTo>
                    <a:pt x="69" y="37"/>
                    <a:pt x="69" y="37"/>
                    <a:pt x="68" y="37"/>
                  </a:cubicBezTo>
                  <a:cubicBezTo>
                    <a:pt x="67" y="37"/>
                    <a:pt x="66" y="38"/>
                    <a:pt x="65" y="39"/>
                  </a:cubicBezTo>
                  <a:cubicBezTo>
                    <a:pt x="62" y="41"/>
                    <a:pt x="62" y="47"/>
                    <a:pt x="62" y="53"/>
                  </a:cubicBezTo>
                  <a:cubicBezTo>
                    <a:pt x="62" y="58"/>
                    <a:pt x="62" y="64"/>
                    <a:pt x="62" y="66"/>
                  </a:cubicBezTo>
                  <a:cubicBezTo>
                    <a:pt x="60" y="66"/>
                    <a:pt x="60" y="66"/>
                    <a:pt x="60" y="66"/>
                  </a:cubicBezTo>
                  <a:cubicBezTo>
                    <a:pt x="60" y="64"/>
                    <a:pt x="60" y="64"/>
                    <a:pt x="60" y="63"/>
                  </a:cubicBezTo>
                  <a:cubicBezTo>
                    <a:pt x="60" y="60"/>
                    <a:pt x="60" y="56"/>
                    <a:pt x="60" y="53"/>
                  </a:cubicBezTo>
                  <a:cubicBezTo>
                    <a:pt x="59" y="44"/>
                    <a:pt x="57" y="35"/>
                    <a:pt x="50" y="31"/>
                  </a:cubicBezTo>
                  <a:cubicBezTo>
                    <a:pt x="44" y="38"/>
                    <a:pt x="45" y="50"/>
                    <a:pt x="45" y="60"/>
                  </a:cubicBezTo>
                  <a:cubicBezTo>
                    <a:pt x="45" y="65"/>
                    <a:pt x="46" y="71"/>
                    <a:pt x="45" y="75"/>
                  </a:cubicBezTo>
                  <a:cubicBezTo>
                    <a:pt x="44" y="80"/>
                    <a:pt x="44" y="80"/>
                    <a:pt x="44" y="80"/>
                  </a:cubicBezTo>
                  <a:cubicBezTo>
                    <a:pt x="43" y="75"/>
                    <a:pt x="43" y="75"/>
                    <a:pt x="43" y="75"/>
                  </a:cubicBezTo>
                  <a:cubicBezTo>
                    <a:pt x="41" y="68"/>
                    <a:pt x="40" y="60"/>
                    <a:pt x="39" y="53"/>
                  </a:cubicBezTo>
                  <a:cubicBezTo>
                    <a:pt x="37" y="39"/>
                    <a:pt x="35" y="26"/>
                    <a:pt x="30" y="12"/>
                  </a:cubicBezTo>
                  <a:cubicBezTo>
                    <a:pt x="32" y="30"/>
                    <a:pt x="35" y="58"/>
                    <a:pt x="25" y="70"/>
                  </a:cubicBezTo>
                  <a:cubicBezTo>
                    <a:pt x="19" y="77"/>
                    <a:pt x="11" y="77"/>
                    <a:pt x="6" y="74"/>
                  </a:cubicBezTo>
                  <a:cubicBezTo>
                    <a:pt x="2" y="72"/>
                    <a:pt x="0" y="67"/>
                    <a:pt x="2" y="62"/>
                  </a:cubicBezTo>
                  <a:cubicBezTo>
                    <a:pt x="4" y="63"/>
                    <a:pt x="4" y="63"/>
                    <a:pt x="4" y="63"/>
                  </a:cubicBezTo>
                  <a:cubicBezTo>
                    <a:pt x="2" y="67"/>
                    <a:pt x="3" y="71"/>
                    <a:pt x="7" y="73"/>
                  </a:cubicBezTo>
                  <a:cubicBezTo>
                    <a:pt x="12" y="75"/>
                    <a:pt x="19" y="74"/>
                    <a:pt x="23" y="69"/>
                  </a:cubicBezTo>
                  <a:cubicBezTo>
                    <a:pt x="34" y="57"/>
                    <a:pt x="30" y="28"/>
                    <a:pt x="28" y="11"/>
                  </a:cubicBezTo>
                  <a:cubicBezTo>
                    <a:pt x="27" y="9"/>
                    <a:pt x="27" y="8"/>
                    <a:pt x="27" y="6"/>
                  </a:cubicBezTo>
                  <a:cubicBezTo>
                    <a:pt x="26" y="0"/>
                    <a:pt x="26" y="0"/>
                    <a:pt x="26" y="0"/>
                  </a:cubicBezTo>
                  <a:cubicBezTo>
                    <a:pt x="29" y="5"/>
                    <a:pt x="29" y="5"/>
                    <a:pt x="29" y="5"/>
                  </a:cubicBezTo>
                  <a:cubicBezTo>
                    <a:pt x="36" y="21"/>
                    <a:pt x="39" y="37"/>
                    <a:pt x="41" y="53"/>
                  </a:cubicBezTo>
                  <a:cubicBezTo>
                    <a:pt x="42" y="57"/>
                    <a:pt x="43" y="62"/>
                    <a:pt x="43" y="67"/>
                  </a:cubicBezTo>
                  <a:cubicBezTo>
                    <a:pt x="43" y="65"/>
                    <a:pt x="43" y="62"/>
                    <a:pt x="43" y="60"/>
                  </a:cubicBezTo>
                  <a:cubicBezTo>
                    <a:pt x="43" y="49"/>
                    <a:pt x="42" y="37"/>
                    <a:pt x="49" y="29"/>
                  </a:cubicBezTo>
                  <a:cubicBezTo>
                    <a:pt x="50" y="29"/>
                    <a:pt x="50" y="29"/>
                    <a:pt x="50" y="29"/>
                  </a:cubicBezTo>
                  <a:cubicBezTo>
                    <a:pt x="50" y="29"/>
                    <a:pt x="50" y="29"/>
                    <a:pt x="50" y="29"/>
                  </a:cubicBezTo>
                  <a:cubicBezTo>
                    <a:pt x="56" y="32"/>
                    <a:pt x="59" y="38"/>
                    <a:pt x="60" y="45"/>
                  </a:cubicBezTo>
                  <a:cubicBezTo>
                    <a:pt x="61" y="42"/>
                    <a:pt x="62" y="39"/>
                    <a:pt x="64" y="37"/>
                  </a:cubicBezTo>
                  <a:cubicBezTo>
                    <a:pt x="65" y="36"/>
                    <a:pt x="66" y="35"/>
                    <a:pt x="68" y="35"/>
                  </a:cubicBezTo>
                  <a:cubicBezTo>
                    <a:pt x="69" y="35"/>
                    <a:pt x="71" y="36"/>
                    <a:pt x="71" y="37"/>
                  </a:cubicBezTo>
                  <a:cubicBezTo>
                    <a:pt x="73" y="38"/>
                    <a:pt x="74" y="41"/>
                    <a:pt x="75" y="45"/>
                  </a:cubicBezTo>
                  <a:cubicBezTo>
                    <a:pt x="76" y="40"/>
                    <a:pt x="78" y="35"/>
                    <a:pt x="82" y="32"/>
                  </a:cubicBezTo>
                  <a:cubicBezTo>
                    <a:pt x="83" y="32"/>
                    <a:pt x="83" y="32"/>
                    <a:pt x="83" y="32"/>
                  </a:cubicBezTo>
                  <a:cubicBezTo>
                    <a:pt x="83" y="33"/>
                    <a:pt x="83" y="33"/>
                    <a:pt x="83" y="33"/>
                  </a:cubicBezTo>
                  <a:cubicBezTo>
                    <a:pt x="86" y="38"/>
                    <a:pt x="87" y="43"/>
                    <a:pt x="87" y="48"/>
                  </a:cubicBezTo>
                  <a:cubicBezTo>
                    <a:pt x="88" y="52"/>
                    <a:pt x="88" y="55"/>
                    <a:pt x="89" y="57"/>
                  </a:cubicBezTo>
                  <a:cubicBezTo>
                    <a:pt x="91" y="54"/>
                    <a:pt x="92" y="50"/>
                    <a:pt x="94" y="46"/>
                  </a:cubicBezTo>
                  <a:cubicBezTo>
                    <a:pt x="96" y="39"/>
                    <a:pt x="99" y="32"/>
                    <a:pt x="105" y="29"/>
                  </a:cubicBezTo>
                  <a:cubicBezTo>
                    <a:pt x="106" y="29"/>
                    <a:pt x="106" y="29"/>
                    <a:pt x="106" y="29"/>
                  </a:cubicBezTo>
                  <a:cubicBezTo>
                    <a:pt x="106" y="30"/>
                    <a:pt x="106" y="30"/>
                    <a:pt x="106" y="30"/>
                  </a:cubicBezTo>
                  <a:cubicBezTo>
                    <a:pt x="108" y="35"/>
                    <a:pt x="110" y="39"/>
                    <a:pt x="111" y="44"/>
                  </a:cubicBezTo>
                  <a:cubicBezTo>
                    <a:pt x="111" y="45"/>
                    <a:pt x="111" y="47"/>
                    <a:pt x="112" y="48"/>
                  </a:cubicBezTo>
                  <a:cubicBezTo>
                    <a:pt x="114" y="43"/>
                    <a:pt x="117" y="40"/>
                    <a:pt x="119" y="40"/>
                  </a:cubicBezTo>
                  <a:cubicBezTo>
                    <a:pt x="121" y="39"/>
                    <a:pt x="122" y="40"/>
                    <a:pt x="122" y="41"/>
                  </a:cubicBezTo>
                  <a:cubicBezTo>
                    <a:pt x="125" y="45"/>
                    <a:pt x="124" y="54"/>
                    <a:pt x="120" y="64"/>
                  </a:cubicBezTo>
                  <a:cubicBezTo>
                    <a:pt x="114" y="75"/>
                    <a:pt x="106" y="84"/>
                    <a:pt x="97" y="93"/>
                  </a:cubicBezTo>
                  <a:cubicBezTo>
                    <a:pt x="104" y="91"/>
                    <a:pt x="109" y="89"/>
                    <a:pt x="115" y="88"/>
                  </a:cubicBezTo>
                  <a:cubicBezTo>
                    <a:pt x="117" y="87"/>
                    <a:pt x="119" y="86"/>
                    <a:pt x="121" y="86"/>
                  </a:cubicBezTo>
                  <a:cubicBezTo>
                    <a:pt x="147" y="77"/>
                    <a:pt x="174" y="70"/>
                    <a:pt x="200" y="65"/>
                  </a:cubicBezTo>
                  <a:cubicBezTo>
                    <a:pt x="203" y="65"/>
                    <a:pt x="203" y="65"/>
                    <a:pt x="203" y="65"/>
                  </a:cubicBezTo>
                  <a:cubicBezTo>
                    <a:pt x="201" y="67"/>
                    <a:pt x="201" y="67"/>
                    <a:pt x="201" y="67"/>
                  </a:cubicBezTo>
                  <a:cubicBezTo>
                    <a:pt x="200" y="68"/>
                    <a:pt x="199" y="68"/>
                    <a:pt x="199" y="68"/>
                  </a:cubicBezTo>
                  <a:cubicBezTo>
                    <a:pt x="198" y="69"/>
                    <a:pt x="197" y="69"/>
                    <a:pt x="197" y="69"/>
                  </a:cubicBezTo>
                  <a:cubicBezTo>
                    <a:pt x="196" y="68"/>
                    <a:pt x="196" y="68"/>
                    <a:pt x="196" y="68"/>
                  </a:cubicBezTo>
                  <a:cubicBezTo>
                    <a:pt x="172" y="73"/>
                    <a:pt x="146" y="80"/>
                    <a:pt x="122" y="88"/>
                  </a:cubicBezTo>
                  <a:cubicBezTo>
                    <a:pt x="120" y="88"/>
                    <a:pt x="118" y="89"/>
                    <a:pt x="115" y="90"/>
                  </a:cubicBezTo>
                  <a:cubicBezTo>
                    <a:pt x="109" y="91"/>
                    <a:pt x="101" y="94"/>
                    <a:pt x="94" y="96"/>
                  </a:cubicBezTo>
                  <a:cubicBezTo>
                    <a:pt x="74" y="113"/>
                    <a:pt x="49" y="125"/>
                    <a:pt x="25" y="135"/>
                  </a:cubicBezTo>
                  <a:lnTo>
                    <a:pt x="22" y="136"/>
                  </a:lnTo>
                  <a:close/>
                  <a:moveTo>
                    <a:pt x="89" y="98"/>
                  </a:moveTo>
                  <a:cubicBezTo>
                    <a:pt x="65" y="105"/>
                    <a:pt x="39" y="117"/>
                    <a:pt x="27" y="132"/>
                  </a:cubicBezTo>
                  <a:cubicBezTo>
                    <a:pt x="49" y="122"/>
                    <a:pt x="71" y="112"/>
                    <a:pt x="89" y="98"/>
                  </a:cubicBezTo>
                  <a:close/>
                </a:path>
              </a:pathLst>
            </a:custGeom>
            <a:solidFill>
              <a:srgbClr val="26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64" name="Oval 63"/>
          <p:cNvSpPr/>
          <p:nvPr/>
        </p:nvSpPr>
        <p:spPr>
          <a:xfrm>
            <a:off x="7564778" y="3019917"/>
            <a:ext cx="1628564" cy="1615399"/>
          </a:xfrm>
          <a:prstGeom prst="ellipse">
            <a:avLst/>
          </a:prstGeom>
          <a:solidFill>
            <a:srgbClr val="48369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dirty="0" err="1">
              <a:solidFill>
                <a:schemeClr val="bg1"/>
              </a:solidFill>
            </a:endParaRPr>
          </a:p>
        </p:txBody>
      </p:sp>
      <p:sp>
        <p:nvSpPr>
          <p:cNvPr id="65" name="Freeform 64"/>
          <p:cNvSpPr>
            <a:spLocks/>
          </p:cNvSpPr>
          <p:nvPr/>
        </p:nvSpPr>
        <p:spPr bwMode="auto">
          <a:xfrm>
            <a:off x="7904299" y="3212675"/>
            <a:ext cx="1035335" cy="1223250"/>
          </a:xfrm>
          <a:custGeom>
            <a:avLst/>
            <a:gdLst>
              <a:gd name="connsiteX0" fmla="*/ 993775 w 1373188"/>
              <a:gd name="connsiteY0" fmla="*/ 462585 h 1622424"/>
              <a:gd name="connsiteX1" fmla="*/ 993775 w 1373188"/>
              <a:gd name="connsiteY1" fmla="*/ 463596 h 1622424"/>
              <a:gd name="connsiteX2" fmla="*/ 993996 w 1373188"/>
              <a:gd name="connsiteY2" fmla="*/ 463468 h 1622424"/>
              <a:gd name="connsiteX3" fmla="*/ 688975 w 1373188"/>
              <a:gd name="connsiteY3" fmla="*/ 0 h 1622424"/>
              <a:gd name="connsiteX4" fmla="*/ 1019175 w 1373188"/>
              <a:gd name="connsiteY4" fmla="*/ 236166 h 1622424"/>
              <a:gd name="connsiteX5" fmla="*/ 1019169 w 1373188"/>
              <a:gd name="connsiteY5" fmla="*/ 236386 h 1622424"/>
              <a:gd name="connsiteX6" fmla="*/ 1019175 w 1373188"/>
              <a:gd name="connsiteY6" fmla="*/ 236442 h 1622424"/>
              <a:gd name="connsiteX7" fmla="*/ 997948 w 1373188"/>
              <a:gd name="connsiteY7" fmla="*/ 453877 h 1622424"/>
              <a:gd name="connsiteX8" fmla="*/ 994067 w 1373188"/>
              <a:gd name="connsiteY8" fmla="*/ 463428 h 1622424"/>
              <a:gd name="connsiteX9" fmla="*/ 998187 w 1373188"/>
              <a:gd name="connsiteY9" fmla="*/ 461058 h 1622424"/>
              <a:gd name="connsiteX10" fmla="*/ 1044001 w 1373188"/>
              <a:gd name="connsiteY10" fmla="*/ 447700 h 1622424"/>
              <a:gd name="connsiteX11" fmla="*/ 1086019 w 1373188"/>
              <a:gd name="connsiteY11" fmla="*/ 531830 h 1622424"/>
              <a:gd name="connsiteX12" fmla="*/ 993775 w 1373188"/>
              <a:gd name="connsiteY12" fmla="*/ 657444 h 1622424"/>
              <a:gd name="connsiteX13" fmla="*/ 993775 w 1373188"/>
              <a:gd name="connsiteY13" fmla="*/ 666488 h 1622424"/>
              <a:gd name="connsiteX14" fmla="*/ 881083 w 1373188"/>
              <a:gd name="connsiteY14" fmla="*/ 855476 h 1622424"/>
              <a:gd name="connsiteX15" fmla="*/ 840875 w 1373188"/>
              <a:gd name="connsiteY15" fmla="*/ 890308 h 1622424"/>
              <a:gd name="connsiteX16" fmla="*/ 826231 w 1373188"/>
              <a:gd name="connsiteY16" fmla="*/ 968175 h 1622424"/>
              <a:gd name="connsiteX17" fmla="*/ 820175 w 1373188"/>
              <a:gd name="connsiteY17" fmla="*/ 1000376 h 1622424"/>
              <a:gd name="connsiteX18" fmla="*/ 820738 w 1373188"/>
              <a:gd name="connsiteY18" fmla="*/ 1000124 h 1622424"/>
              <a:gd name="connsiteX19" fmla="*/ 820746 w 1373188"/>
              <a:gd name="connsiteY19" fmla="*/ 1000142 h 1622424"/>
              <a:gd name="connsiteX20" fmla="*/ 820774 w 1373188"/>
              <a:gd name="connsiteY20" fmla="*/ 1000124 h 1622424"/>
              <a:gd name="connsiteX21" fmla="*/ 822112 w 1373188"/>
              <a:gd name="connsiteY21" fmla="*/ 1003101 h 1622424"/>
              <a:gd name="connsiteX22" fmla="*/ 839788 w 1373188"/>
              <a:gd name="connsiteY22" fmla="*/ 1041399 h 1622424"/>
              <a:gd name="connsiteX23" fmla="*/ 839524 w 1373188"/>
              <a:gd name="connsiteY23" fmla="*/ 1041843 h 1622424"/>
              <a:gd name="connsiteX24" fmla="*/ 839606 w 1373188"/>
              <a:gd name="connsiteY24" fmla="*/ 1042025 h 1622424"/>
              <a:gd name="connsiteX25" fmla="*/ 1103258 w 1373188"/>
              <a:gd name="connsiteY25" fmla="*/ 1080822 h 1622424"/>
              <a:gd name="connsiteX26" fmla="*/ 1252348 w 1373188"/>
              <a:gd name="connsiteY26" fmla="*/ 1155311 h 1622424"/>
              <a:gd name="connsiteX27" fmla="*/ 1373188 w 1373188"/>
              <a:gd name="connsiteY27" fmla="*/ 1341536 h 1622424"/>
              <a:gd name="connsiteX28" fmla="*/ 685809 w 1373188"/>
              <a:gd name="connsiteY28" fmla="*/ 1622424 h 1622424"/>
              <a:gd name="connsiteX29" fmla="*/ 0 w 1373188"/>
              <a:gd name="connsiteY29" fmla="*/ 1341536 h 1622424"/>
              <a:gd name="connsiteX30" fmla="*/ 120841 w 1373188"/>
              <a:gd name="connsiteY30" fmla="*/ 1155311 h 1622424"/>
              <a:gd name="connsiteX31" fmla="*/ 268360 w 1373188"/>
              <a:gd name="connsiteY31" fmla="*/ 1080822 h 1622424"/>
              <a:gd name="connsiteX32" fmla="*/ 533582 w 1373188"/>
              <a:gd name="connsiteY32" fmla="*/ 1042025 h 1622424"/>
              <a:gd name="connsiteX33" fmla="*/ 533664 w 1373188"/>
              <a:gd name="connsiteY33" fmla="*/ 1041843 h 1622424"/>
              <a:gd name="connsiteX34" fmla="*/ 533400 w 1373188"/>
              <a:gd name="connsiteY34" fmla="*/ 1041399 h 1622424"/>
              <a:gd name="connsiteX35" fmla="*/ 551076 w 1373188"/>
              <a:gd name="connsiteY35" fmla="*/ 1003101 h 1622424"/>
              <a:gd name="connsiteX36" fmla="*/ 552414 w 1373188"/>
              <a:gd name="connsiteY36" fmla="*/ 1000124 h 1622424"/>
              <a:gd name="connsiteX37" fmla="*/ 552441 w 1373188"/>
              <a:gd name="connsiteY37" fmla="*/ 1000143 h 1622424"/>
              <a:gd name="connsiteX38" fmla="*/ 552450 w 1373188"/>
              <a:gd name="connsiteY38" fmla="*/ 1000124 h 1622424"/>
              <a:gd name="connsiteX39" fmla="*/ 553205 w 1373188"/>
              <a:gd name="connsiteY39" fmla="*/ 1000466 h 1622424"/>
              <a:gd name="connsiteX40" fmla="*/ 551255 w 1373188"/>
              <a:gd name="connsiteY40" fmla="*/ 989889 h 1622424"/>
              <a:gd name="connsiteX41" fmla="*/ 541907 w 1373188"/>
              <a:gd name="connsiteY41" fmla="*/ 939189 h 1622424"/>
              <a:gd name="connsiteX42" fmla="*/ 533307 w 1373188"/>
              <a:gd name="connsiteY42" fmla="*/ 892544 h 1622424"/>
              <a:gd name="connsiteX43" fmla="*/ 490517 w 1373188"/>
              <a:gd name="connsiteY43" fmla="*/ 855476 h 1622424"/>
              <a:gd name="connsiteX44" fmla="*/ 377825 w 1373188"/>
              <a:gd name="connsiteY44" fmla="*/ 666488 h 1622424"/>
              <a:gd name="connsiteX45" fmla="*/ 377825 w 1373188"/>
              <a:gd name="connsiteY45" fmla="*/ 657444 h 1622424"/>
              <a:gd name="connsiteX46" fmla="*/ 285581 w 1373188"/>
              <a:gd name="connsiteY46" fmla="*/ 531830 h 1622424"/>
              <a:gd name="connsiteX47" fmla="*/ 327599 w 1373188"/>
              <a:gd name="connsiteY47" fmla="*/ 447700 h 1622424"/>
              <a:gd name="connsiteX48" fmla="*/ 377825 w 1373188"/>
              <a:gd name="connsiteY48" fmla="*/ 463596 h 1622424"/>
              <a:gd name="connsiteX49" fmla="*/ 377825 w 1373188"/>
              <a:gd name="connsiteY49" fmla="*/ 450199 h 1622424"/>
              <a:gd name="connsiteX50" fmla="*/ 370568 w 1373188"/>
              <a:gd name="connsiteY50" fmla="*/ 418829 h 1622424"/>
              <a:gd name="connsiteX51" fmla="*/ 359788 w 1373188"/>
              <a:gd name="connsiteY51" fmla="*/ 298900 h 1622424"/>
              <a:gd name="connsiteX52" fmla="*/ 359605 w 1373188"/>
              <a:gd name="connsiteY52" fmla="*/ 287606 h 1622424"/>
              <a:gd name="connsiteX53" fmla="*/ 358775 w 1373188"/>
              <a:gd name="connsiteY53" fmla="*/ 292100 h 1622424"/>
              <a:gd name="connsiteX54" fmla="*/ 358775 w 1373188"/>
              <a:gd name="connsiteY54" fmla="*/ 236442 h 1622424"/>
              <a:gd name="connsiteX55" fmla="*/ 358775 w 1373188"/>
              <a:gd name="connsiteY55" fmla="*/ 236166 h 1622424"/>
              <a:gd name="connsiteX56" fmla="*/ 688975 w 1373188"/>
              <a:gd name="connsiteY56" fmla="*/ 0 h 16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73188" h="1622424">
                <a:moveTo>
                  <a:pt x="993775" y="462585"/>
                </a:moveTo>
                <a:lnTo>
                  <a:pt x="993775" y="463596"/>
                </a:lnTo>
                <a:lnTo>
                  <a:pt x="993996" y="463468"/>
                </a:lnTo>
                <a:close/>
                <a:moveTo>
                  <a:pt x="688975" y="0"/>
                </a:moveTo>
                <a:cubicBezTo>
                  <a:pt x="869799" y="0"/>
                  <a:pt x="1019175" y="59042"/>
                  <a:pt x="1019175" y="236166"/>
                </a:cubicBezTo>
                <a:lnTo>
                  <a:pt x="1019169" y="236386"/>
                </a:lnTo>
                <a:lnTo>
                  <a:pt x="1019175" y="236442"/>
                </a:lnTo>
                <a:cubicBezTo>
                  <a:pt x="1019175" y="374107"/>
                  <a:pt x="1005024" y="433023"/>
                  <a:pt x="997948" y="453877"/>
                </a:cubicBezTo>
                <a:lnTo>
                  <a:pt x="994067" y="463428"/>
                </a:lnTo>
                <a:lnTo>
                  <a:pt x="998187" y="461058"/>
                </a:lnTo>
                <a:cubicBezTo>
                  <a:pt x="1006588" y="456496"/>
                  <a:pt x="1025679" y="447409"/>
                  <a:pt x="1044001" y="447700"/>
                </a:cubicBezTo>
                <a:cubicBezTo>
                  <a:pt x="1068430" y="448088"/>
                  <a:pt x="1091491" y="465146"/>
                  <a:pt x="1086019" y="531830"/>
                </a:cubicBezTo>
                <a:cubicBezTo>
                  <a:pt x="1075075" y="666749"/>
                  <a:pt x="993775" y="657444"/>
                  <a:pt x="993775" y="657444"/>
                </a:cubicBezTo>
                <a:lnTo>
                  <a:pt x="993775" y="666488"/>
                </a:lnTo>
                <a:cubicBezTo>
                  <a:pt x="993775" y="739984"/>
                  <a:pt x="940744" y="801230"/>
                  <a:pt x="881083" y="855476"/>
                </a:cubicBezTo>
                <a:lnTo>
                  <a:pt x="840875" y="890308"/>
                </a:lnTo>
                <a:lnTo>
                  <a:pt x="826231" y="968175"/>
                </a:lnTo>
                <a:lnTo>
                  <a:pt x="820175" y="1000376"/>
                </a:lnTo>
                <a:lnTo>
                  <a:pt x="820738" y="1000124"/>
                </a:lnTo>
                <a:lnTo>
                  <a:pt x="820746" y="1000142"/>
                </a:lnTo>
                <a:lnTo>
                  <a:pt x="820774" y="1000124"/>
                </a:lnTo>
                <a:lnTo>
                  <a:pt x="822112" y="1003101"/>
                </a:lnTo>
                <a:lnTo>
                  <a:pt x="839788" y="1041399"/>
                </a:lnTo>
                <a:lnTo>
                  <a:pt x="839524" y="1041843"/>
                </a:lnTo>
                <a:lnTo>
                  <a:pt x="839606" y="1042025"/>
                </a:lnTo>
                <a:cubicBezTo>
                  <a:pt x="949461" y="1059095"/>
                  <a:pt x="1082857" y="1079270"/>
                  <a:pt x="1103258" y="1080822"/>
                </a:cubicBezTo>
                <a:cubicBezTo>
                  <a:pt x="1158186" y="1085477"/>
                  <a:pt x="1216252" y="1125826"/>
                  <a:pt x="1252348" y="1155311"/>
                </a:cubicBezTo>
                <a:cubicBezTo>
                  <a:pt x="1316691" y="1211179"/>
                  <a:pt x="1352786" y="1279461"/>
                  <a:pt x="1373188" y="1341536"/>
                </a:cubicBezTo>
                <a:cubicBezTo>
                  <a:pt x="1197420" y="1515345"/>
                  <a:pt x="954170" y="1622424"/>
                  <a:pt x="685809" y="1622424"/>
                </a:cubicBezTo>
                <a:cubicBezTo>
                  <a:pt x="419018" y="1622424"/>
                  <a:pt x="175768" y="1515345"/>
                  <a:pt x="0" y="1341536"/>
                </a:cubicBezTo>
                <a:cubicBezTo>
                  <a:pt x="18832" y="1279461"/>
                  <a:pt x="54928" y="1211179"/>
                  <a:pt x="120841" y="1155311"/>
                </a:cubicBezTo>
                <a:cubicBezTo>
                  <a:pt x="155366" y="1125826"/>
                  <a:pt x="215002" y="1085477"/>
                  <a:pt x="268360" y="1080822"/>
                </a:cubicBezTo>
                <a:cubicBezTo>
                  <a:pt x="288762" y="1079270"/>
                  <a:pt x="422157" y="1059095"/>
                  <a:pt x="533582" y="1042025"/>
                </a:cubicBezTo>
                <a:lnTo>
                  <a:pt x="533664" y="1041843"/>
                </a:lnTo>
                <a:lnTo>
                  <a:pt x="533400" y="1041399"/>
                </a:lnTo>
                <a:lnTo>
                  <a:pt x="551076" y="1003101"/>
                </a:lnTo>
                <a:lnTo>
                  <a:pt x="552414" y="1000124"/>
                </a:lnTo>
                <a:lnTo>
                  <a:pt x="552441" y="1000143"/>
                </a:lnTo>
                <a:lnTo>
                  <a:pt x="552450" y="1000124"/>
                </a:lnTo>
                <a:lnTo>
                  <a:pt x="553205" y="1000466"/>
                </a:lnTo>
                <a:lnTo>
                  <a:pt x="551255" y="989889"/>
                </a:lnTo>
                <a:cubicBezTo>
                  <a:pt x="548803" y="976590"/>
                  <a:pt x="545738" y="959968"/>
                  <a:pt x="541907" y="939189"/>
                </a:cubicBezTo>
                <a:lnTo>
                  <a:pt x="533307" y="892544"/>
                </a:lnTo>
                <a:lnTo>
                  <a:pt x="490517" y="855476"/>
                </a:lnTo>
                <a:cubicBezTo>
                  <a:pt x="430856" y="801230"/>
                  <a:pt x="377825" y="739984"/>
                  <a:pt x="377825" y="666488"/>
                </a:cubicBezTo>
                <a:lnTo>
                  <a:pt x="377825" y="657444"/>
                </a:lnTo>
                <a:cubicBezTo>
                  <a:pt x="377825" y="657444"/>
                  <a:pt x="296525" y="666749"/>
                  <a:pt x="285581" y="531830"/>
                </a:cubicBezTo>
                <a:cubicBezTo>
                  <a:pt x="280109" y="465146"/>
                  <a:pt x="303170" y="448088"/>
                  <a:pt x="327599" y="447700"/>
                </a:cubicBezTo>
                <a:cubicBezTo>
                  <a:pt x="352028" y="447312"/>
                  <a:pt x="377825" y="463596"/>
                  <a:pt x="377825" y="463596"/>
                </a:cubicBezTo>
                <a:lnTo>
                  <a:pt x="377825" y="450199"/>
                </a:lnTo>
                <a:lnTo>
                  <a:pt x="370568" y="418829"/>
                </a:lnTo>
                <a:cubicBezTo>
                  <a:pt x="366146" y="393454"/>
                  <a:pt x="361723" y="355173"/>
                  <a:pt x="359788" y="298900"/>
                </a:cubicBezTo>
                <a:lnTo>
                  <a:pt x="359605" y="287606"/>
                </a:lnTo>
                <a:lnTo>
                  <a:pt x="358775" y="292100"/>
                </a:lnTo>
                <a:lnTo>
                  <a:pt x="358775" y="236442"/>
                </a:lnTo>
                <a:lnTo>
                  <a:pt x="358775" y="236166"/>
                </a:lnTo>
                <a:cubicBezTo>
                  <a:pt x="358775" y="59042"/>
                  <a:pt x="506579" y="0"/>
                  <a:pt x="688975" y="0"/>
                </a:cubicBezTo>
                <a:close/>
              </a:path>
            </a:pathLst>
          </a:custGeom>
          <a:solidFill>
            <a:srgbClr val="003A74"/>
          </a:solidFill>
          <a:ln>
            <a:noFill/>
          </a:ln>
        </p:spPr>
        <p:txBody>
          <a:bodyPr vert="horz" wrap="square" lIns="91440" tIns="45720" rIns="91440" bIns="45720" numCol="1" anchor="t" anchorCtr="0" compatLnSpc="1">
            <a:prstTxWarp prst="textNoShape">
              <a:avLst/>
            </a:prstTxWarp>
            <a:noAutofit/>
          </a:bodyPr>
          <a:lstStyle/>
          <a:p>
            <a:endParaRPr lang="en-GB"/>
          </a:p>
        </p:txBody>
      </p:sp>
      <p:pic>
        <p:nvPicPr>
          <p:cNvPr id="66" name="Picture 65"/>
          <p:cNvPicPr>
            <a:picLocks noChangeAspect="1"/>
          </p:cNvPicPr>
          <p:nvPr/>
        </p:nvPicPr>
        <p:blipFill>
          <a:blip r:embed="rId2"/>
          <a:stretch>
            <a:fillRect/>
          </a:stretch>
        </p:blipFill>
        <p:spPr>
          <a:xfrm>
            <a:off x="7837667" y="3216733"/>
            <a:ext cx="1036035" cy="1420484"/>
          </a:xfrm>
          <a:prstGeom prst="rect">
            <a:avLst/>
          </a:prstGeom>
        </p:spPr>
      </p:pic>
      <p:sp>
        <p:nvSpPr>
          <p:cNvPr id="67" name="Oval 66"/>
          <p:cNvSpPr/>
          <p:nvPr/>
        </p:nvSpPr>
        <p:spPr>
          <a:xfrm>
            <a:off x="5705168" y="1476805"/>
            <a:ext cx="1628564" cy="1628564"/>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dirty="0" err="1">
              <a:solidFill>
                <a:schemeClr val="bg1"/>
              </a:solidFill>
            </a:endParaRPr>
          </a:p>
        </p:txBody>
      </p:sp>
      <p:grpSp>
        <p:nvGrpSpPr>
          <p:cNvPr id="68" name="Group 67"/>
          <p:cNvGrpSpPr/>
          <p:nvPr/>
        </p:nvGrpSpPr>
        <p:grpSpPr>
          <a:xfrm>
            <a:off x="6057247" y="1851414"/>
            <a:ext cx="1098471" cy="943000"/>
            <a:chOff x="7562425" y="4705515"/>
            <a:chExt cx="863529" cy="741310"/>
          </a:xfrm>
        </p:grpSpPr>
        <p:sp>
          <p:nvSpPr>
            <p:cNvPr id="69" name="Freeform 536"/>
            <p:cNvSpPr>
              <a:spLocks/>
            </p:cNvSpPr>
            <p:nvPr/>
          </p:nvSpPr>
          <p:spPr bwMode="auto">
            <a:xfrm>
              <a:off x="7565852" y="4710083"/>
              <a:ext cx="717322" cy="601957"/>
            </a:xfrm>
            <a:custGeom>
              <a:avLst/>
              <a:gdLst/>
              <a:ahLst/>
              <a:cxnLst>
                <a:cxn ang="0">
                  <a:pos x="12" y="223"/>
                </a:cxn>
                <a:cxn ang="0">
                  <a:pos x="0" y="212"/>
                </a:cxn>
                <a:cxn ang="0">
                  <a:pos x="0" y="11"/>
                </a:cxn>
                <a:cxn ang="0">
                  <a:pos x="12" y="0"/>
                </a:cxn>
                <a:cxn ang="0">
                  <a:pos x="254" y="0"/>
                </a:cxn>
                <a:cxn ang="0">
                  <a:pos x="266" y="11"/>
                </a:cxn>
                <a:cxn ang="0">
                  <a:pos x="266" y="212"/>
                </a:cxn>
                <a:cxn ang="0">
                  <a:pos x="254" y="223"/>
                </a:cxn>
                <a:cxn ang="0">
                  <a:pos x="12" y="223"/>
                </a:cxn>
              </a:cxnLst>
              <a:rect l="0" t="0" r="r" b="b"/>
              <a:pathLst>
                <a:path w="266" h="223">
                  <a:moveTo>
                    <a:pt x="12" y="223"/>
                  </a:moveTo>
                  <a:cubicBezTo>
                    <a:pt x="5" y="223"/>
                    <a:pt x="0" y="218"/>
                    <a:pt x="0" y="212"/>
                  </a:cubicBezTo>
                  <a:cubicBezTo>
                    <a:pt x="0" y="11"/>
                    <a:pt x="0" y="11"/>
                    <a:pt x="0" y="11"/>
                  </a:cubicBezTo>
                  <a:cubicBezTo>
                    <a:pt x="0" y="5"/>
                    <a:pt x="5" y="0"/>
                    <a:pt x="12" y="0"/>
                  </a:cubicBezTo>
                  <a:cubicBezTo>
                    <a:pt x="254" y="0"/>
                    <a:pt x="254" y="0"/>
                    <a:pt x="254" y="0"/>
                  </a:cubicBezTo>
                  <a:cubicBezTo>
                    <a:pt x="261" y="0"/>
                    <a:pt x="266" y="5"/>
                    <a:pt x="266" y="11"/>
                  </a:cubicBezTo>
                  <a:cubicBezTo>
                    <a:pt x="266" y="212"/>
                    <a:pt x="266" y="212"/>
                    <a:pt x="266" y="212"/>
                  </a:cubicBezTo>
                  <a:cubicBezTo>
                    <a:pt x="266" y="218"/>
                    <a:pt x="261" y="223"/>
                    <a:pt x="254" y="223"/>
                  </a:cubicBezTo>
                  <a:lnTo>
                    <a:pt x="12" y="2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0" name="Freeform 537"/>
            <p:cNvSpPr>
              <a:spLocks noEditPoints="1"/>
            </p:cNvSpPr>
            <p:nvPr/>
          </p:nvSpPr>
          <p:spPr bwMode="auto">
            <a:xfrm>
              <a:off x="7562425" y="4705515"/>
              <a:ext cx="723033" cy="612238"/>
            </a:xfrm>
            <a:custGeom>
              <a:avLst/>
              <a:gdLst/>
              <a:ahLst/>
              <a:cxnLst>
                <a:cxn ang="0">
                  <a:pos x="255" y="3"/>
                </a:cxn>
                <a:cxn ang="0">
                  <a:pos x="265" y="13"/>
                </a:cxn>
                <a:cxn ang="0">
                  <a:pos x="265" y="214"/>
                </a:cxn>
                <a:cxn ang="0">
                  <a:pos x="255" y="224"/>
                </a:cxn>
                <a:cxn ang="0">
                  <a:pos x="13" y="224"/>
                </a:cxn>
                <a:cxn ang="0">
                  <a:pos x="3" y="214"/>
                </a:cxn>
                <a:cxn ang="0">
                  <a:pos x="3" y="13"/>
                </a:cxn>
                <a:cxn ang="0">
                  <a:pos x="13" y="3"/>
                </a:cxn>
                <a:cxn ang="0">
                  <a:pos x="255" y="3"/>
                </a:cxn>
                <a:cxn ang="0">
                  <a:pos x="255" y="0"/>
                </a:cxn>
                <a:cxn ang="0">
                  <a:pos x="13" y="0"/>
                </a:cxn>
                <a:cxn ang="0">
                  <a:pos x="0" y="13"/>
                </a:cxn>
                <a:cxn ang="0">
                  <a:pos x="0" y="214"/>
                </a:cxn>
                <a:cxn ang="0">
                  <a:pos x="13" y="227"/>
                </a:cxn>
                <a:cxn ang="0">
                  <a:pos x="255" y="227"/>
                </a:cxn>
                <a:cxn ang="0">
                  <a:pos x="268" y="214"/>
                </a:cxn>
                <a:cxn ang="0">
                  <a:pos x="268" y="13"/>
                </a:cxn>
                <a:cxn ang="0">
                  <a:pos x="255" y="0"/>
                </a:cxn>
              </a:cxnLst>
              <a:rect l="0" t="0" r="r" b="b"/>
              <a:pathLst>
                <a:path w="268" h="227">
                  <a:moveTo>
                    <a:pt x="255" y="3"/>
                  </a:moveTo>
                  <a:cubicBezTo>
                    <a:pt x="261" y="3"/>
                    <a:pt x="265" y="8"/>
                    <a:pt x="265" y="13"/>
                  </a:cubicBezTo>
                  <a:cubicBezTo>
                    <a:pt x="265" y="214"/>
                    <a:pt x="265" y="214"/>
                    <a:pt x="265" y="214"/>
                  </a:cubicBezTo>
                  <a:cubicBezTo>
                    <a:pt x="265" y="219"/>
                    <a:pt x="261" y="224"/>
                    <a:pt x="255" y="224"/>
                  </a:cubicBezTo>
                  <a:cubicBezTo>
                    <a:pt x="13" y="224"/>
                    <a:pt x="13" y="224"/>
                    <a:pt x="13" y="224"/>
                  </a:cubicBezTo>
                  <a:cubicBezTo>
                    <a:pt x="7" y="224"/>
                    <a:pt x="3" y="219"/>
                    <a:pt x="3" y="214"/>
                  </a:cubicBezTo>
                  <a:cubicBezTo>
                    <a:pt x="3" y="13"/>
                    <a:pt x="3" y="13"/>
                    <a:pt x="3" y="13"/>
                  </a:cubicBezTo>
                  <a:cubicBezTo>
                    <a:pt x="3" y="8"/>
                    <a:pt x="7" y="3"/>
                    <a:pt x="13" y="3"/>
                  </a:cubicBezTo>
                  <a:cubicBezTo>
                    <a:pt x="255" y="3"/>
                    <a:pt x="255" y="3"/>
                    <a:pt x="255" y="3"/>
                  </a:cubicBezTo>
                  <a:moveTo>
                    <a:pt x="255" y="0"/>
                  </a:moveTo>
                  <a:cubicBezTo>
                    <a:pt x="13" y="0"/>
                    <a:pt x="13" y="0"/>
                    <a:pt x="13" y="0"/>
                  </a:cubicBezTo>
                  <a:cubicBezTo>
                    <a:pt x="6" y="0"/>
                    <a:pt x="0" y="6"/>
                    <a:pt x="0" y="13"/>
                  </a:cubicBezTo>
                  <a:cubicBezTo>
                    <a:pt x="0" y="214"/>
                    <a:pt x="0" y="214"/>
                    <a:pt x="0" y="214"/>
                  </a:cubicBezTo>
                  <a:cubicBezTo>
                    <a:pt x="0" y="221"/>
                    <a:pt x="6" y="227"/>
                    <a:pt x="13" y="227"/>
                  </a:cubicBezTo>
                  <a:cubicBezTo>
                    <a:pt x="255" y="227"/>
                    <a:pt x="255" y="227"/>
                    <a:pt x="255" y="227"/>
                  </a:cubicBezTo>
                  <a:cubicBezTo>
                    <a:pt x="262" y="227"/>
                    <a:pt x="268" y="221"/>
                    <a:pt x="268" y="214"/>
                  </a:cubicBezTo>
                  <a:cubicBezTo>
                    <a:pt x="268" y="13"/>
                    <a:pt x="268" y="13"/>
                    <a:pt x="268" y="13"/>
                  </a:cubicBezTo>
                  <a:cubicBezTo>
                    <a:pt x="268" y="6"/>
                    <a:pt x="262" y="0"/>
                    <a:pt x="255" y="0"/>
                  </a:cubicBezTo>
                  <a:close/>
                </a:path>
              </a:pathLst>
            </a:custGeom>
            <a:solidFill>
              <a:srgbClr val="8FC4D7"/>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1" name="Freeform 538"/>
            <p:cNvSpPr>
              <a:spLocks/>
            </p:cNvSpPr>
            <p:nvPr/>
          </p:nvSpPr>
          <p:spPr bwMode="auto">
            <a:xfrm>
              <a:off x="7562425" y="4705515"/>
              <a:ext cx="723033" cy="99373"/>
            </a:xfrm>
            <a:custGeom>
              <a:avLst/>
              <a:gdLst/>
              <a:ahLst/>
              <a:cxnLst>
                <a:cxn ang="0">
                  <a:pos x="255" y="0"/>
                </a:cxn>
                <a:cxn ang="0">
                  <a:pos x="13" y="0"/>
                </a:cxn>
                <a:cxn ang="0">
                  <a:pos x="0" y="13"/>
                </a:cxn>
                <a:cxn ang="0">
                  <a:pos x="0" y="37"/>
                </a:cxn>
                <a:cxn ang="0">
                  <a:pos x="268" y="37"/>
                </a:cxn>
                <a:cxn ang="0">
                  <a:pos x="268" y="13"/>
                </a:cxn>
                <a:cxn ang="0">
                  <a:pos x="255" y="0"/>
                </a:cxn>
              </a:cxnLst>
              <a:rect l="0" t="0" r="r" b="b"/>
              <a:pathLst>
                <a:path w="268" h="37">
                  <a:moveTo>
                    <a:pt x="255" y="0"/>
                  </a:moveTo>
                  <a:cubicBezTo>
                    <a:pt x="13" y="0"/>
                    <a:pt x="13" y="0"/>
                    <a:pt x="13" y="0"/>
                  </a:cubicBezTo>
                  <a:cubicBezTo>
                    <a:pt x="6" y="0"/>
                    <a:pt x="0" y="6"/>
                    <a:pt x="0" y="13"/>
                  </a:cubicBezTo>
                  <a:cubicBezTo>
                    <a:pt x="0" y="37"/>
                    <a:pt x="0" y="37"/>
                    <a:pt x="0" y="37"/>
                  </a:cubicBezTo>
                  <a:cubicBezTo>
                    <a:pt x="268" y="37"/>
                    <a:pt x="268" y="37"/>
                    <a:pt x="268" y="37"/>
                  </a:cubicBezTo>
                  <a:cubicBezTo>
                    <a:pt x="268" y="13"/>
                    <a:pt x="268" y="13"/>
                    <a:pt x="268" y="13"/>
                  </a:cubicBezTo>
                  <a:cubicBezTo>
                    <a:pt x="268" y="6"/>
                    <a:pt x="262" y="0"/>
                    <a:pt x="255" y="0"/>
                  </a:cubicBezTo>
                  <a:close/>
                </a:path>
              </a:pathLst>
            </a:custGeom>
            <a:solidFill>
              <a:srgbClr val="8FC4D7"/>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2" name="Oval 539"/>
            <p:cNvSpPr>
              <a:spLocks noChangeArrowheads="1"/>
            </p:cNvSpPr>
            <p:nvPr/>
          </p:nvSpPr>
          <p:spPr bwMode="auto">
            <a:xfrm>
              <a:off x="7595550" y="4737497"/>
              <a:ext cx="37693" cy="3769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3" name="Oval 540"/>
            <p:cNvSpPr>
              <a:spLocks noChangeArrowheads="1"/>
            </p:cNvSpPr>
            <p:nvPr/>
          </p:nvSpPr>
          <p:spPr bwMode="auto">
            <a:xfrm>
              <a:off x="7649236" y="4737497"/>
              <a:ext cx="37693" cy="3769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4" name="Oval 541"/>
            <p:cNvSpPr>
              <a:spLocks noChangeArrowheads="1"/>
            </p:cNvSpPr>
            <p:nvPr/>
          </p:nvSpPr>
          <p:spPr bwMode="auto">
            <a:xfrm>
              <a:off x="7700637" y="4737497"/>
              <a:ext cx="39979" cy="3769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5" name="Rectangle 542"/>
            <p:cNvSpPr>
              <a:spLocks noChangeArrowheads="1"/>
            </p:cNvSpPr>
            <p:nvPr/>
          </p:nvSpPr>
          <p:spPr bwMode="auto">
            <a:xfrm>
              <a:off x="7792015" y="4739781"/>
              <a:ext cx="445472" cy="331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6" name="Rectangle 543"/>
            <p:cNvSpPr>
              <a:spLocks noChangeArrowheads="1"/>
            </p:cNvSpPr>
            <p:nvPr/>
          </p:nvSpPr>
          <p:spPr bwMode="auto">
            <a:xfrm>
              <a:off x="7600121" y="4858574"/>
              <a:ext cx="159913" cy="13706"/>
            </a:xfrm>
            <a:prstGeom prst="rect">
              <a:avLst/>
            </a:prstGeom>
            <a:solidFill>
              <a:srgbClr val="8FC4D7"/>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7" name="Rectangle 544"/>
            <p:cNvSpPr>
              <a:spLocks noChangeArrowheads="1"/>
            </p:cNvSpPr>
            <p:nvPr/>
          </p:nvSpPr>
          <p:spPr bwMode="auto">
            <a:xfrm>
              <a:off x="7600121" y="5157838"/>
              <a:ext cx="170194" cy="13706"/>
            </a:xfrm>
            <a:prstGeom prst="rect">
              <a:avLst/>
            </a:prstGeom>
            <a:solidFill>
              <a:srgbClr val="8FC4D7"/>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8" name="Rectangle 545"/>
            <p:cNvSpPr>
              <a:spLocks noChangeArrowheads="1"/>
            </p:cNvSpPr>
            <p:nvPr/>
          </p:nvSpPr>
          <p:spPr bwMode="auto">
            <a:xfrm>
              <a:off x="7600121" y="5198959"/>
              <a:ext cx="629371" cy="13706"/>
            </a:xfrm>
            <a:prstGeom prst="rect">
              <a:avLst/>
            </a:prstGeom>
            <a:solidFill>
              <a:srgbClr val="A6DAE9"/>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79" name="Rectangle 546"/>
            <p:cNvSpPr>
              <a:spLocks noChangeArrowheads="1"/>
            </p:cNvSpPr>
            <p:nvPr/>
          </p:nvSpPr>
          <p:spPr bwMode="auto">
            <a:xfrm>
              <a:off x="7600121" y="5238938"/>
              <a:ext cx="629371" cy="15992"/>
            </a:xfrm>
            <a:prstGeom prst="rect">
              <a:avLst/>
            </a:prstGeom>
            <a:solidFill>
              <a:srgbClr val="A6DAE9"/>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80" name="Rectangle 547"/>
            <p:cNvSpPr>
              <a:spLocks noChangeArrowheads="1"/>
            </p:cNvSpPr>
            <p:nvPr/>
          </p:nvSpPr>
          <p:spPr bwMode="auto">
            <a:xfrm>
              <a:off x="8132400" y="4858574"/>
              <a:ext cx="99373" cy="13706"/>
            </a:xfrm>
            <a:prstGeom prst="rect">
              <a:avLst/>
            </a:prstGeom>
            <a:solidFill>
              <a:srgbClr val="A6DAE9"/>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81" name="Rectangle 548"/>
            <p:cNvSpPr>
              <a:spLocks noChangeArrowheads="1"/>
            </p:cNvSpPr>
            <p:nvPr/>
          </p:nvSpPr>
          <p:spPr bwMode="auto">
            <a:xfrm>
              <a:off x="8007897" y="4858574"/>
              <a:ext cx="100516" cy="13706"/>
            </a:xfrm>
            <a:prstGeom prst="rect">
              <a:avLst/>
            </a:prstGeom>
            <a:solidFill>
              <a:srgbClr val="A6DAE9"/>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82" name="Rectangle 549"/>
            <p:cNvSpPr>
              <a:spLocks noChangeArrowheads="1"/>
            </p:cNvSpPr>
            <p:nvPr/>
          </p:nvSpPr>
          <p:spPr bwMode="auto">
            <a:xfrm>
              <a:off x="7881109" y="4858574"/>
              <a:ext cx="100516" cy="13706"/>
            </a:xfrm>
            <a:prstGeom prst="rect">
              <a:avLst/>
            </a:prstGeom>
            <a:solidFill>
              <a:srgbClr val="A6DAE9"/>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83" name="Rectangle 550"/>
            <p:cNvSpPr>
              <a:spLocks noChangeArrowheads="1"/>
            </p:cNvSpPr>
            <p:nvPr/>
          </p:nvSpPr>
          <p:spPr bwMode="auto">
            <a:xfrm>
              <a:off x="7600121" y="4925965"/>
              <a:ext cx="631655" cy="189611"/>
            </a:xfrm>
            <a:prstGeom prst="rect">
              <a:avLst/>
            </a:prstGeom>
            <a:solidFill>
              <a:srgbClr val="15B0BF"/>
            </a:solidFill>
            <a:ln w="9525">
              <a:noFill/>
              <a:miter lim="800000"/>
              <a:headEnd/>
              <a:tailEnd/>
            </a:ln>
          </p:spPr>
          <p:txBody>
            <a:bodyPr vert="horz" wrap="square" lIns="91440" tIns="45720" rIns="91440" bIns="45720" numCol="1" anchor="t" anchorCtr="0" compatLnSpc="1">
              <a:prstTxWarp prst="textNoShape">
                <a:avLst/>
              </a:prstTxWarp>
            </a:bodyPr>
            <a:lstStyle/>
            <a:p>
              <a:r>
                <a:rPr lang="en-IN" sz="1400" dirty="0">
                  <a:solidFill>
                    <a:srgbClr val="00338D"/>
                  </a:solidFill>
                  <a:latin typeface="Univers 45 Light" pitchFamily="2" charset="0"/>
                </a:rPr>
                <a:t>******</a:t>
              </a:r>
            </a:p>
          </p:txBody>
        </p:sp>
        <p:sp>
          <p:nvSpPr>
            <p:cNvPr id="84" name="Freeform 552"/>
            <p:cNvSpPr>
              <a:spLocks noEditPoints="1"/>
            </p:cNvSpPr>
            <p:nvPr/>
          </p:nvSpPr>
          <p:spPr bwMode="auto">
            <a:xfrm>
              <a:off x="7881109" y="4904264"/>
              <a:ext cx="544845" cy="542561"/>
            </a:xfrm>
            <a:custGeom>
              <a:avLst/>
              <a:gdLst/>
              <a:ahLst/>
              <a:cxnLst>
                <a:cxn ang="0">
                  <a:pos x="184" y="84"/>
                </a:cxn>
                <a:cxn ang="0">
                  <a:pos x="191" y="65"/>
                </a:cxn>
                <a:cxn ang="0">
                  <a:pos x="182" y="40"/>
                </a:cxn>
                <a:cxn ang="0">
                  <a:pos x="165" y="44"/>
                </a:cxn>
                <a:cxn ang="0">
                  <a:pos x="161" y="25"/>
                </a:cxn>
                <a:cxn ang="0">
                  <a:pos x="141" y="7"/>
                </a:cxn>
                <a:cxn ang="0">
                  <a:pos x="128" y="20"/>
                </a:cxn>
                <a:cxn ang="0">
                  <a:pos x="115" y="5"/>
                </a:cxn>
                <a:cxn ang="0">
                  <a:pos x="89" y="0"/>
                </a:cxn>
                <a:cxn ang="0">
                  <a:pos x="84" y="17"/>
                </a:cxn>
                <a:cxn ang="0">
                  <a:pos x="65" y="10"/>
                </a:cxn>
                <a:cxn ang="0">
                  <a:pos x="40" y="19"/>
                </a:cxn>
                <a:cxn ang="0">
                  <a:pos x="45" y="37"/>
                </a:cxn>
                <a:cxn ang="0">
                  <a:pos x="25" y="40"/>
                </a:cxn>
                <a:cxn ang="0">
                  <a:pos x="8" y="60"/>
                </a:cxn>
                <a:cxn ang="0">
                  <a:pos x="20" y="73"/>
                </a:cxn>
                <a:cxn ang="0">
                  <a:pos x="5" y="86"/>
                </a:cxn>
                <a:cxn ang="0">
                  <a:pos x="0" y="112"/>
                </a:cxn>
                <a:cxn ang="0">
                  <a:pos x="17" y="117"/>
                </a:cxn>
                <a:cxn ang="0">
                  <a:pos x="11" y="136"/>
                </a:cxn>
                <a:cxn ang="0">
                  <a:pos x="19" y="161"/>
                </a:cxn>
                <a:cxn ang="0">
                  <a:pos x="37" y="157"/>
                </a:cxn>
                <a:cxn ang="0">
                  <a:pos x="40" y="176"/>
                </a:cxn>
                <a:cxn ang="0">
                  <a:pos x="60" y="194"/>
                </a:cxn>
                <a:cxn ang="0">
                  <a:pos x="74" y="181"/>
                </a:cxn>
                <a:cxn ang="0">
                  <a:pos x="86" y="196"/>
                </a:cxn>
                <a:cxn ang="0">
                  <a:pos x="112" y="201"/>
                </a:cxn>
                <a:cxn ang="0">
                  <a:pos x="118" y="184"/>
                </a:cxn>
                <a:cxn ang="0">
                  <a:pos x="136" y="191"/>
                </a:cxn>
                <a:cxn ang="0">
                  <a:pos x="161" y="182"/>
                </a:cxn>
                <a:cxn ang="0">
                  <a:pos x="157" y="164"/>
                </a:cxn>
                <a:cxn ang="0">
                  <a:pos x="177" y="161"/>
                </a:cxn>
                <a:cxn ang="0">
                  <a:pos x="194" y="141"/>
                </a:cxn>
                <a:cxn ang="0">
                  <a:pos x="181" y="128"/>
                </a:cxn>
                <a:cxn ang="0">
                  <a:pos x="197" y="115"/>
                </a:cxn>
                <a:cxn ang="0">
                  <a:pos x="202" y="89"/>
                </a:cxn>
                <a:cxn ang="0">
                  <a:pos x="101" y="142"/>
                </a:cxn>
                <a:cxn ang="0">
                  <a:pos x="101" y="59"/>
                </a:cxn>
                <a:cxn ang="0">
                  <a:pos x="101" y="142"/>
                </a:cxn>
              </a:cxnLst>
              <a:rect l="0" t="0" r="r" b="b"/>
              <a:pathLst>
                <a:path w="202" h="201">
                  <a:moveTo>
                    <a:pt x="197" y="84"/>
                  </a:moveTo>
                  <a:cubicBezTo>
                    <a:pt x="184" y="84"/>
                    <a:pt x="184" y="84"/>
                    <a:pt x="184" y="84"/>
                  </a:cubicBezTo>
                  <a:cubicBezTo>
                    <a:pt x="183" y="79"/>
                    <a:pt x="182" y="75"/>
                    <a:pt x="181" y="71"/>
                  </a:cubicBezTo>
                  <a:cubicBezTo>
                    <a:pt x="191" y="65"/>
                    <a:pt x="191" y="65"/>
                    <a:pt x="191" y="65"/>
                  </a:cubicBezTo>
                  <a:cubicBezTo>
                    <a:pt x="193" y="64"/>
                    <a:pt x="194" y="60"/>
                    <a:pt x="193" y="58"/>
                  </a:cubicBezTo>
                  <a:cubicBezTo>
                    <a:pt x="182" y="40"/>
                    <a:pt x="182" y="40"/>
                    <a:pt x="182" y="40"/>
                  </a:cubicBezTo>
                  <a:cubicBezTo>
                    <a:pt x="181" y="38"/>
                    <a:pt x="178" y="37"/>
                    <a:pt x="175" y="38"/>
                  </a:cubicBezTo>
                  <a:cubicBezTo>
                    <a:pt x="165" y="44"/>
                    <a:pt x="165" y="44"/>
                    <a:pt x="165" y="44"/>
                  </a:cubicBezTo>
                  <a:cubicBezTo>
                    <a:pt x="162" y="41"/>
                    <a:pt x="159" y="38"/>
                    <a:pt x="155" y="35"/>
                  </a:cubicBezTo>
                  <a:cubicBezTo>
                    <a:pt x="161" y="25"/>
                    <a:pt x="161" y="25"/>
                    <a:pt x="161" y="25"/>
                  </a:cubicBezTo>
                  <a:cubicBezTo>
                    <a:pt x="163" y="22"/>
                    <a:pt x="162" y="19"/>
                    <a:pt x="159" y="18"/>
                  </a:cubicBezTo>
                  <a:cubicBezTo>
                    <a:pt x="141" y="7"/>
                    <a:pt x="141" y="7"/>
                    <a:pt x="141" y="7"/>
                  </a:cubicBezTo>
                  <a:cubicBezTo>
                    <a:pt x="139" y="6"/>
                    <a:pt x="136" y="7"/>
                    <a:pt x="134" y="9"/>
                  </a:cubicBezTo>
                  <a:cubicBezTo>
                    <a:pt x="128" y="20"/>
                    <a:pt x="128" y="20"/>
                    <a:pt x="128" y="20"/>
                  </a:cubicBezTo>
                  <a:cubicBezTo>
                    <a:pt x="124" y="19"/>
                    <a:pt x="120" y="17"/>
                    <a:pt x="115" y="17"/>
                  </a:cubicBezTo>
                  <a:cubicBezTo>
                    <a:pt x="115" y="5"/>
                    <a:pt x="115" y="5"/>
                    <a:pt x="115" y="5"/>
                  </a:cubicBezTo>
                  <a:cubicBezTo>
                    <a:pt x="115" y="2"/>
                    <a:pt x="113" y="0"/>
                    <a:pt x="110" y="0"/>
                  </a:cubicBezTo>
                  <a:cubicBezTo>
                    <a:pt x="89" y="0"/>
                    <a:pt x="89" y="0"/>
                    <a:pt x="89" y="0"/>
                  </a:cubicBezTo>
                  <a:cubicBezTo>
                    <a:pt x="86" y="0"/>
                    <a:pt x="84" y="2"/>
                    <a:pt x="84" y="5"/>
                  </a:cubicBezTo>
                  <a:cubicBezTo>
                    <a:pt x="84" y="17"/>
                    <a:pt x="84" y="17"/>
                    <a:pt x="84" y="17"/>
                  </a:cubicBezTo>
                  <a:cubicBezTo>
                    <a:pt x="80" y="18"/>
                    <a:pt x="75" y="19"/>
                    <a:pt x="71" y="21"/>
                  </a:cubicBezTo>
                  <a:cubicBezTo>
                    <a:pt x="65" y="10"/>
                    <a:pt x="65" y="10"/>
                    <a:pt x="65" y="10"/>
                  </a:cubicBezTo>
                  <a:cubicBezTo>
                    <a:pt x="64" y="8"/>
                    <a:pt x="61" y="7"/>
                    <a:pt x="58" y="8"/>
                  </a:cubicBezTo>
                  <a:cubicBezTo>
                    <a:pt x="40" y="19"/>
                    <a:pt x="40" y="19"/>
                    <a:pt x="40" y="19"/>
                  </a:cubicBezTo>
                  <a:cubicBezTo>
                    <a:pt x="38" y="20"/>
                    <a:pt x="37" y="23"/>
                    <a:pt x="38" y="26"/>
                  </a:cubicBezTo>
                  <a:cubicBezTo>
                    <a:pt x="45" y="37"/>
                    <a:pt x="45" y="37"/>
                    <a:pt x="45" y="37"/>
                  </a:cubicBezTo>
                  <a:cubicBezTo>
                    <a:pt x="41" y="40"/>
                    <a:pt x="38" y="43"/>
                    <a:pt x="35" y="46"/>
                  </a:cubicBezTo>
                  <a:cubicBezTo>
                    <a:pt x="25" y="40"/>
                    <a:pt x="25" y="40"/>
                    <a:pt x="25" y="40"/>
                  </a:cubicBezTo>
                  <a:cubicBezTo>
                    <a:pt x="23" y="39"/>
                    <a:pt x="19" y="40"/>
                    <a:pt x="18" y="42"/>
                  </a:cubicBezTo>
                  <a:cubicBezTo>
                    <a:pt x="8" y="60"/>
                    <a:pt x="8" y="60"/>
                    <a:pt x="8" y="60"/>
                  </a:cubicBezTo>
                  <a:cubicBezTo>
                    <a:pt x="6" y="62"/>
                    <a:pt x="7" y="66"/>
                    <a:pt x="9" y="67"/>
                  </a:cubicBezTo>
                  <a:cubicBezTo>
                    <a:pt x="20" y="73"/>
                    <a:pt x="20" y="73"/>
                    <a:pt x="20" y="73"/>
                  </a:cubicBezTo>
                  <a:cubicBezTo>
                    <a:pt x="19" y="77"/>
                    <a:pt x="18" y="82"/>
                    <a:pt x="17" y="86"/>
                  </a:cubicBezTo>
                  <a:cubicBezTo>
                    <a:pt x="5" y="86"/>
                    <a:pt x="5" y="86"/>
                    <a:pt x="5" y="86"/>
                  </a:cubicBezTo>
                  <a:cubicBezTo>
                    <a:pt x="2" y="86"/>
                    <a:pt x="0" y="88"/>
                    <a:pt x="0" y="91"/>
                  </a:cubicBezTo>
                  <a:cubicBezTo>
                    <a:pt x="0" y="112"/>
                    <a:pt x="0" y="112"/>
                    <a:pt x="0" y="112"/>
                  </a:cubicBezTo>
                  <a:cubicBezTo>
                    <a:pt x="0" y="115"/>
                    <a:pt x="2" y="117"/>
                    <a:pt x="5" y="117"/>
                  </a:cubicBezTo>
                  <a:cubicBezTo>
                    <a:pt x="17" y="117"/>
                    <a:pt x="17" y="117"/>
                    <a:pt x="17" y="117"/>
                  </a:cubicBezTo>
                  <a:cubicBezTo>
                    <a:pt x="18" y="122"/>
                    <a:pt x="19" y="126"/>
                    <a:pt x="21" y="130"/>
                  </a:cubicBezTo>
                  <a:cubicBezTo>
                    <a:pt x="11" y="136"/>
                    <a:pt x="11" y="136"/>
                    <a:pt x="11" y="136"/>
                  </a:cubicBezTo>
                  <a:cubicBezTo>
                    <a:pt x="8" y="137"/>
                    <a:pt x="7" y="141"/>
                    <a:pt x="9" y="143"/>
                  </a:cubicBezTo>
                  <a:cubicBezTo>
                    <a:pt x="19" y="161"/>
                    <a:pt x="19" y="161"/>
                    <a:pt x="19" y="161"/>
                  </a:cubicBezTo>
                  <a:cubicBezTo>
                    <a:pt x="21" y="163"/>
                    <a:pt x="24" y="164"/>
                    <a:pt x="26" y="163"/>
                  </a:cubicBezTo>
                  <a:cubicBezTo>
                    <a:pt x="37" y="157"/>
                    <a:pt x="37" y="157"/>
                    <a:pt x="37" y="157"/>
                  </a:cubicBezTo>
                  <a:cubicBezTo>
                    <a:pt x="40" y="160"/>
                    <a:pt x="43" y="163"/>
                    <a:pt x="46" y="166"/>
                  </a:cubicBezTo>
                  <a:cubicBezTo>
                    <a:pt x="40" y="176"/>
                    <a:pt x="40" y="176"/>
                    <a:pt x="40" y="176"/>
                  </a:cubicBezTo>
                  <a:cubicBezTo>
                    <a:pt x="39" y="179"/>
                    <a:pt x="40" y="182"/>
                    <a:pt x="42" y="183"/>
                  </a:cubicBezTo>
                  <a:cubicBezTo>
                    <a:pt x="60" y="194"/>
                    <a:pt x="60" y="194"/>
                    <a:pt x="60" y="194"/>
                  </a:cubicBezTo>
                  <a:cubicBezTo>
                    <a:pt x="63" y="195"/>
                    <a:pt x="66" y="194"/>
                    <a:pt x="67" y="192"/>
                  </a:cubicBezTo>
                  <a:cubicBezTo>
                    <a:pt x="74" y="181"/>
                    <a:pt x="74" y="181"/>
                    <a:pt x="74" y="181"/>
                  </a:cubicBezTo>
                  <a:cubicBezTo>
                    <a:pt x="78" y="182"/>
                    <a:pt x="82" y="184"/>
                    <a:pt x="86" y="184"/>
                  </a:cubicBezTo>
                  <a:cubicBezTo>
                    <a:pt x="86" y="196"/>
                    <a:pt x="86" y="196"/>
                    <a:pt x="86" y="196"/>
                  </a:cubicBezTo>
                  <a:cubicBezTo>
                    <a:pt x="86" y="199"/>
                    <a:pt x="89" y="201"/>
                    <a:pt x="92" y="201"/>
                  </a:cubicBezTo>
                  <a:cubicBezTo>
                    <a:pt x="112" y="201"/>
                    <a:pt x="112" y="201"/>
                    <a:pt x="112" y="201"/>
                  </a:cubicBezTo>
                  <a:cubicBezTo>
                    <a:pt x="115" y="201"/>
                    <a:pt x="118" y="199"/>
                    <a:pt x="118" y="196"/>
                  </a:cubicBezTo>
                  <a:cubicBezTo>
                    <a:pt x="118" y="184"/>
                    <a:pt x="118" y="184"/>
                    <a:pt x="118" y="184"/>
                  </a:cubicBezTo>
                  <a:cubicBezTo>
                    <a:pt x="122" y="183"/>
                    <a:pt x="126" y="182"/>
                    <a:pt x="130" y="180"/>
                  </a:cubicBezTo>
                  <a:cubicBezTo>
                    <a:pt x="136" y="191"/>
                    <a:pt x="136" y="191"/>
                    <a:pt x="136" y="191"/>
                  </a:cubicBezTo>
                  <a:cubicBezTo>
                    <a:pt x="138" y="193"/>
                    <a:pt x="141" y="194"/>
                    <a:pt x="143" y="193"/>
                  </a:cubicBezTo>
                  <a:cubicBezTo>
                    <a:pt x="161" y="182"/>
                    <a:pt x="161" y="182"/>
                    <a:pt x="161" y="182"/>
                  </a:cubicBezTo>
                  <a:cubicBezTo>
                    <a:pt x="164" y="181"/>
                    <a:pt x="165" y="178"/>
                    <a:pt x="163" y="175"/>
                  </a:cubicBezTo>
                  <a:cubicBezTo>
                    <a:pt x="157" y="164"/>
                    <a:pt x="157" y="164"/>
                    <a:pt x="157" y="164"/>
                  </a:cubicBezTo>
                  <a:cubicBezTo>
                    <a:pt x="160" y="161"/>
                    <a:pt x="163" y="158"/>
                    <a:pt x="166" y="155"/>
                  </a:cubicBezTo>
                  <a:cubicBezTo>
                    <a:pt x="177" y="161"/>
                    <a:pt x="177" y="161"/>
                    <a:pt x="177" y="161"/>
                  </a:cubicBezTo>
                  <a:cubicBezTo>
                    <a:pt x="179" y="162"/>
                    <a:pt x="182" y="161"/>
                    <a:pt x="184" y="159"/>
                  </a:cubicBezTo>
                  <a:cubicBezTo>
                    <a:pt x="194" y="141"/>
                    <a:pt x="194" y="141"/>
                    <a:pt x="194" y="141"/>
                  </a:cubicBezTo>
                  <a:cubicBezTo>
                    <a:pt x="195" y="138"/>
                    <a:pt x="195" y="135"/>
                    <a:pt x="192" y="134"/>
                  </a:cubicBezTo>
                  <a:cubicBezTo>
                    <a:pt x="181" y="128"/>
                    <a:pt x="181" y="128"/>
                    <a:pt x="181" y="128"/>
                  </a:cubicBezTo>
                  <a:cubicBezTo>
                    <a:pt x="183" y="124"/>
                    <a:pt x="184" y="119"/>
                    <a:pt x="185" y="115"/>
                  </a:cubicBezTo>
                  <a:cubicBezTo>
                    <a:pt x="197" y="115"/>
                    <a:pt x="197" y="115"/>
                    <a:pt x="197" y="115"/>
                  </a:cubicBezTo>
                  <a:cubicBezTo>
                    <a:pt x="199" y="115"/>
                    <a:pt x="202" y="113"/>
                    <a:pt x="202" y="110"/>
                  </a:cubicBezTo>
                  <a:cubicBezTo>
                    <a:pt x="202" y="89"/>
                    <a:pt x="202" y="89"/>
                    <a:pt x="202" y="89"/>
                  </a:cubicBezTo>
                  <a:cubicBezTo>
                    <a:pt x="202" y="86"/>
                    <a:pt x="199" y="84"/>
                    <a:pt x="197" y="84"/>
                  </a:cubicBezTo>
                  <a:close/>
                  <a:moveTo>
                    <a:pt x="101" y="142"/>
                  </a:moveTo>
                  <a:cubicBezTo>
                    <a:pt x="78" y="142"/>
                    <a:pt x="59" y="123"/>
                    <a:pt x="59" y="100"/>
                  </a:cubicBezTo>
                  <a:cubicBezTo>
                    <a:pt x="59" y="78"/>
                    <a:pt x="78" y="59"/>
                    <a:pt x="101" y="59"/>
                  </a:cubicBezTo>
                  <a:cubicBezTo>
                    <a:pt x="124" y="59"/>
                    <a:pt x="142" y="78"/>
                    <a:pt x="142" y="100"/>
                  </a:cubicBezTo>
                  <a:cubicBezTo>
                    <a:pt x="142" y="123"/>
                    <a:pt x="124" y="142"/>
                    <a:pt x="101" y="142"/>
                  </a:cubicBezTo>
                  <a:close/>
                </a:path>
              </a:pathLst>
            </a:custGeom>
            <a:solidFill>
              <a:srgbClr val="F99B1C"/>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85" name="Freeform 553"/>
            <p:cNvSpPr>
              <a:spLocks/>
            </p:cNvSpPr>
            <p:nvPr/>
          </p:nvSpPr>
          <p:spPr bwMode="auto">
            <a:xfrm>
              <a:off x="7881109" y="4904264"/>
              <a:ext cx="267283" cy="542561"/>
            </a:xfrm>
            <a:custGeom>
              <a:avLst/>
              <a:gdLst/>
              <a:ahLst/>
              <a:cxnLst>
                <a:cxn ang="0">
                  <a:pos x="99" y="154"/>
                </a:cxn>
                <a:cxn ang="0">
                  <a:pos x="47" y="100"/>
                </a:cxn>
                <a:cxn ang="0">
                  <a:pos x="99" y="47"/>
                </a:cxn>
                <a:cxn ang="0">
                  <a:pos x="99" y="0"/>
                </a:cxn>
                <a:cxn ang="0">
                  <a:pos x="89" y="0"/>
                </a:cxn>
                <a:cxn ang="0">
                  <a:pos x="84" y="5"/>
                </a:cxn>
                <a:cxn ang="0">
                  <a:pos x="84" y="17"/>
                </a:cxn>
                <a:cxn ang="0">
                  <a:pos x="71" y="21"/>
                </a:cxn>
                <a:cxn ang="0">
                  <a:pos x="65" y="10"/>
                </a:cxn>
                <a:cxn ang="0">
                  <a:pos x="58" y="8"/>
                </a:cxn>
                <a:cxn ang="0">
                  <a:pos x="40" y="19"/>
                </a:cxn>
                <a:cxn ang="0">
                  <a:pos x="38" y="26"/>
                </a:cxn>
                <a:cxn ang="0">
                  <a:pos x="45" y="37"/>
                </a:cxn>
                <a:cxn ang="0">
                  <a:pos x="35" y="46"/>
                </a:cxn>
                <a:cxn ang="0">
                  <a:pos x="25" y="40"/>
                </a:cxn>
                <a:cxn ang="0">
                  <a:pos x="18" y="42"/>
                </a:cxn>
                <a:cxn ang="0">
                  <a:pos x="8" y="60"/>
                </a:cxn>
                <a:cxn ang="0">
                  <a:pos x="9" y="67"/>
                </a:cxn>
                <a:cxn ang="0">
                  <a:pos x="20" y="73"/>
                </a:cxn>
                <a:cxn ang="0">
                  <a:pos x="17" y="86"/>
                </a:cxn>
                <a:cxn ang="0">
                  <a:pos x="5" y="86"/>
                </a:cxn>
                <a:cxn ang="0">
                  <a:pos x="0" y="91"/>
                </a:cxn>
                <a:cxn ang="0">
                  <a:pos x="0" y="112"/>
                </a:cxn>
                <a:cxn ang="0">
                  <a:pos x="5" y="117"/>
                </a:cxn>
                <a:cxn ang="0">
                  <a:pos x="17" y="117"/>
                </a:cxn>
                <a:cxn ang="0">
                  <a:pos x="21" y="130"/>
                </a:cxn>
                <a:cxn ang="0">
                  <a:pos x="11" y="136"/>
                </a:cxn>
                <a:cxn ang="0">
                  <a:pos x="9" y="143"/>
                </a:cxn>
                <a:cxn ang="0">
                  <a:pos x="19" y="161"/>
                </a:cxn>
                <a:cxn ang="0">
                  <a:pos x="26" y="163"/>
                </a:cxn>
                <a:cxn ang="0">
                  <a:pos x="37" y="157"/>
                </a:cxn>
                <a:cxn ang="0">
                  <a:pos x="46" y="166"/>
                </a:cxn>
                <a:cxn ang="0">
                  <a:pos x="40" y="176"/>
                </a:cxn>
                <a:cxn ang="0">
                  <a:pos x="42" y="183"/>
                </a:cxn>
                <a:cxn ang="0">
                  <a:pos x="60" y="194"/>
                </a:cxn>
                <a:cxn ang="0">
                  <a:pos x="67" y="192"/>
                </a:cxn>
                <a:cxn ang="0">
                  <a:pos x="74" y="181"/>
                </a:cxn>
                <a:cxn ang="0">
                  <a:pos x="86" y="184"/>
                </a:cxn>
                <a:cxn ang="0">
                  <a:pos x="86" y="196"/>
                </a:cxn>
                <a:cxn ang="0">
                  <a:pos x="92" y="201"/>
                </a:cxn>
                <a:cxn ang="0">
                  <a:pos x="99" y="201"/>
                </a:cxn>
                <a:cxn ang="0">
                  <a:pos x="99" y="154"/>
                </a:cxn>
              </a:cxnLst>
              <a:rect l="0" t="0" r="r" b="b"/>
              <a:pathLst>
                <a:path w="99" h="201">
                  <a:moveTo>
                    <a:pt x="99" y="154"/>
                  </a:moveTo>
                  <a:cubicBezTo>
                    <a:pt x="70" y="153"/>
                    <a:pt x="47" y="130"/>
                    <a:pt x="47" y="100"/>
                  </a:cubicBezTo>
                  <a:cubicBezTo>
                    <a:pt x="47" y="71"/>
                    <a:pt x="70" y="48"/>
                    <a:pt x="99" y="47"/>
                  </a:cubicBezTo>
                  <a:cubicBezTo>
                    <a:pt x="99" y="0"/>
                    <a:pt x="99" y="0"/>
                    <a:pt x="99" y="0"/>
                  </a:cubicBezTo>
                  <a:cubicBezTo>
                    <a:pt x="89" y="0"/>
                    <a:pt x="89" y="0"/>
                    <a:pt x="89" y="0"/>
                  </a:cubicBezTo>
                  <a:cubicBezTo>
                    <a:pt x="86" y="0"/>
                    <a:pt x="84" y="2"/>
                    <a:pt x="84" y="5"/>
                  </a:cubicBezTo>
                  <a:cubicBezTo>
                    <a:pt x="84" y="17"/>
                    <a:pt x="84" y="17"/>
                    <a:pt x="84" y="17"/>
                  </a:cubicBezTo>
                  <a:cubicBezTo>
                    <a:pt x="80" y="18"/>
                    <a:pt x="75" y="19"/>
                    <a:pt x="71" y="21"/>
                  </a:cubicBezTo>
                  <a:cubicBezTo>
                    <a:pt x="65" y="10"/>
                    <a:pt x="65" y="10"/>
                    <a:pt x="65" y="10"/>
                  </a:cubicBezTo>
                  <a:cubicBezTo>
                    <a:pt x="64" y="8"/>
                    <a:pt x="61" y="7"/>
                    <a:pt x="58" y="8"/>
                  </a:cubicBezTo>
                  <a:cubicBezTo>
                    <a:pt x="40" y="19"/>
                    <a:pt x="40" y="19"/>
                    <a:pt x="40" y="19"/>
                  </a:cubicBezTo>
                  <a:cubicBezTo>
                    <a:pt x="38" y="20"/>
                    <a:pt x="37" y="23"/>
                    <a:pt x="38" y="26"/>
                  </a:cubicBezTo>
                  <a:cubicBezTo>
                    <a:pt x="45" y="37"/>
                    <a:pt x="45" y="37"/>
                    <a:pt x="45" y="37"/>
                  </a:cubicBezTo>
                  <a:cubicBezTo>
                    <a:pt x="41" y="40"/>
                    <a:pt x="38" y="43"/>
                    <a:pt x="35" y="46"/>
                  </a:cubicBezTo>
                  <a:cubicBezTo>
                    <a:pt x="25" y="40"/>
                    <a:pt x="25" y="40"/>
                    <a:pt x="25" y="40"/>
                  </a:cubicBezTo>
                  <a:cubicBezTo>
                    <a:pt x="23" y="39"/>
                    <a:pt x="19" y="40"/>
                    <a:pt x="18" y="42"/>
                  </a:cubicBezTo>
                  <a:cubicBezTo>
                    <a:pt x="8" y="60"/>
                    <a:pt x="8" y="60"/>
                    <a:pt x="8" y="60"/>
                  </a:cubicBezTo>
                  <a:cubicBezTo>
                    <a:pt x="6" y="62"/>
                    <a:pt x="7" y="66"/>
                    <a:pt x="9" y="67"/>
                  </a:cubicBezTo>
                  <a:cubicBezTo>
                    <a:pt x="20" y="73"/>
                    <a:pt x="20" y="73"/>
                    <a:pt x="20" y="73"/>
                  </a:cubicBezTo>
                  <a:cubicBezTo>
                    <a:pt x="19" y="77"/>
                    <a:pt x="18" y="82"/>
                    <a:pt x="17" y="86"/>
                  </a:cubicBezTo>
                  <a:cubicBezTo>
                    <a:pt x="5" y="86"/>
                    <a:pt x="5" y="86"/>
                    <a:pt x="5" y="86"/>
                  </a:cubicBezTo>
                  <a:cubicBezTo>
                    <a:pt x="2" y="86"/>
                    <a:pt x="0" y="88"/>
                    <a:pt x="0" y="91"/>
                  </a:cubicBezTo>
                  <a:cubicBezTo>
                    <a:pt x="0" y="112"/>
                    <a:pt x="0" y="112"/>
                    <a:pt x="0" y="112"/>
                  </a:cubicBezTo>
                  <a:cubicBezTo>
                    <a:pt x="0" y="115"/>
                    <a:pt x="2" y="117"/>
                    <a:pt x="5" y="117"/>
                  </a:cubicBezTo>
                  <a:cubicBezTo>
                    <a:pt x="17" y="117"/>
                    <a:pt x="17" y="117"/>
                    <a:pt x="17" y="117"/>
                  </a:cubicBezTo>
                  <a:cubicBezTo>
                    <a:pt x="18" y="122"/>
                    <a:pt x="19" y="126"/>
                    <a:pt x="21" y="130"/>
                  </a:cubicBezTo>
                  <a:cubicBezTo>
                    <a:pt x="11" y="136"/>
                    <a:pt x="11" y="136"/>
                    <a:pt x="11" y="136"/>
                  </a:cubicBezTo>
                  <a:cubicBezTo>
                    <a:pt x="8" y="137"/>
                    <a:pt x="7" y="141"/>
                    <a:pt x="9" y="143"/>
                  </a:cubicBezTo>
                  <a:cubicBezTo>
                    <a:pt x="19" y="161"/>
                    <a:pt x="19" y="161"/>
                    <a:pt x="19" y="161"/>
                  </a:cubicBezTo>
                  <a:cubicBezTo>
                    <a:pt x="21" y="163"/>
                    <a:pt x="24" y="164"/>
                    <a:pt x="26" y="163"/>
                  </a:cubicBezTo>
                  <a:cubicBezTo>
                    <a:pt x="37" y="157"/>
                    <a:pt x="37" y="157"/>
                    <a:pt x="37" y="157"/>
                  </a:cubicBezTo>
                  <a:cubicBezTo>
                    <a:pt x="40" y="160"/>
                    <a:pt x="43" y="163"/>
                    <a:pt x="46" y="166"/>
                  </a:cubicBezTo>
                  <a:cubicBezTo>
                    <a:pt x="40" y="176"/>
                    <a:pt x="40" y="176"/>
                    <a:pt x="40" y="176"/>
                  </a:cubicBezTo>
                  <a:cubicBezTo>
                    <a:pt x="39" y="179"/>
                    <a:pt x="40" y="182"/>
                    <a:pt x="42" y="183"/>
                  </a:cubicBezTo>
                  <a:cubicBezTo>
                    <a:pt x="60" y="194"/>
                    <a:pt x="60" y="194"/>
                    <a:pt x="60" y="194"/>
                  </a:cubicBezTo>
                  <a:cubicBezTo>
                    <a:pt x="63" y="195"/>
                    <a:pt x="66" y="194"/>
                    <a:pt x="67" y="192"/>
                  </a:cubicBezTo>
                  <a:cubicBezTo>
                    <a:pt x="74" y="181"/>
                    <a:pt x="74" y="181"/>
                    <a:pt x="74" y="181"/>
                  </a:cubicBezTo>
                  <a:cubicBezTo>
                    <a:pt x="78" y="182"/>
                    <a:pt x="82" y="184"/>
                    <a:pt x="86" y="184"/>
                  </a:cubicBezTo>
                  <a:cubicBezTo>
                    <a:pt x="86" y="196"/>
                    <a:pt x="86" y="196"/>
                    <a:pt x="86" y="196"/>
                  </a:cubicBezTo>
                  <a:cubicBezTo>
                    <a:pt x="86" y="199"/>
                    <a:pt x="89" y="201"/>
                    <a:pt x="92" y="201"/>
                  </a:cubicBezTo>
                  <a:cubicBezTo>
                    <a:pt x="99" y="201"/>
                    <a:pt x="99" y="201"/>
                    <a:pt x="99" y="201"/>
                  </a:cubicBezTo>
                  <a:lnTo>
                    <a:pt x="99" y="154"/>
                  </a:lnTo>
                  <a:close/>
                </a:path>
              </a:pathLst>
            </a:custGeom>
            <a:solidFill>
              <a:srgbClr val="FEC00F"/>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86" name="Freeform 554"/>
            <p:cNvSpPr>
              <a:spLocks noEditPoints="1"/>
            </p:cNvSpPr>
            <p:nvPr/>
          </p:nvSpPr>
          <p:spPr bwMode="auto">
            <a:xfrm>
              <a:off x="7975915" y="4999069"/>
              <a:ext cx="352950" cy="352950"/>
            </a:xfrm>
            <a:custGeom>
              <a:avLst/>
              <a:gdLst/>
              <a:ahLst/>
              <a:cxnLst>
                <a:cxn ang="0">
                  <a:pos x="66" y="0"/>
                </a:cxn>
                <a:cxn ang="0">
                  <a:pos x="0" y="66"/>
                </a:cxn>
                <a:cxn ang="0">
                  <a:pos x="66" y="131"/>
                </a:cxn>
                <a:cxn ang="0">
                  <a:pos x="131" y="66"/>
                </a:cxn>
                <a:cxn ang="0">
                  <a:pos x="66" y="0"/>
                </a:cxn>
                <a:cxn ang="0">
                  <a:pos x="66" y="119"/>
                </a:cxn>
                <a:cxn ang="0">
                  <a:pos x="12" y="65"/>
                </a:cxn>
                <a:cxn ang="0">
                  <a:pos x="66" y="12"/>
                </a:cxn>
                <a:cxn ang="0">
                  <a:pos x="120" y="65"/>
                </a:cxn>
                <a:cxn ang="0">
                  <a:pos x="66" y="119"/>
                </a:cxn>
              </a:cxnLst>
              <a:rect l="0" t="0" r="r" b="b"/>
              <a:pathLst>
                <a:path w="131" h="131">
                  <a:moveTo>
                    <a:pt x="66" y="0"/>
                  </a:moveTo>
                  <a:cubicBezTo>
                    <a:pt x="30" y="0"/>
                    <a:pt x="0" y="29"/>
                    <a:pt x="0" y="66"/>
                  </a:cubicBezTo>
                  <a:cubicBezTo>
                    <a:pt x="0" y="102"/>
                    <a:pt x="30" y="131"/>
                    <a:pt x="66" y="131"/>
                  </a:cubicBezTo>
                  <a:cubicBezTo>
                    <a:pt x="102" y="131"/>
                    <a:pt x="131" y="102"/>
                    <a:pt x="131" y="66"/>
                  </a:cubicBezTo>
                  <a:cubicBezTo>
                    <a:pt x="131" y="29"/>
                    <a:pt x="102" y="0"/>
                    <a:pt x="66" y="0"/>
                  </a:cubicBezTo>
                  <a:close/>
                  <a:moveTo>
                    <a:pt x="66" y="119"/>
                  </a:moveTo>
                  <a:cubicBezTo>
                    <a:pt x="36" y="119"/>
                    <a:pt x="12" y="95"/>
                    <a:pt x="12" y="65"/>
                  </a:cubicBezTo>
                  <a:cubicBezTo>
                    <a:pt x="12" y="36"/>
                    <a:pt x="36" y="12"/>
                    <a:pt x="66" y="12"/>
                  </a:cubicBezTo>
                  <a:cubicBezTo>
                    <a:pt x="96" y="12"/>
                    <a:pt x="120" y="36"/>
                    <a:pt x="120" y="65"/>
                  </a:cubicBezTo>
                  <a:cubicBezTo>
                    <a:pt x="120" y="95"/>
                    <a:pt x="96" y="119"/>
                    <a:pt x="66" y="119"/>
                  </a:cubicBezTo>
                  <a:close/>
                </a:path>
              </a:pathLst>
            </a:custGeom>
            <a:solidFill>
              <a:srgbClr val="F99B1C"/>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87" name="Freeform 555"/>
            <p:cNvSpPr>
              <a:spLocks/>
            </p:cNvSpPr>
            <p:nvPr/>
          </p:nvSpPr>
          <p:spPr bwMode="auto">
            <a:xfrm>
              <a:off x="8148392" y="4999069"/>
              <a:ext cx="180473" cy="352950"/>
            </a:xfrm>
            <a:custGeom>
              <a:avLst/>
              <a:gdLst/>
              <a:ahLst/>
              <a:cxnLst>
                <a:cxn ang="0">
                  <a:pos x="2" y="0"/>
                </a:cxn>
                <a:cxn ang="0">
                  <a:pos x="0" y="0"/>
                </a:cxn>
                <a:cxn ang="0">
                  <a:pos x="0" y="12"/>
                </a:cxn>
                <a:cxn ang="0">
                  <a:pos x="2" y="12"/>
                </a:cxn>
                <a:cxn ang="0">
                  <a:pos x="56" y="65"/>
                </a:cxn>
                <a:cxn ang="0">
                  <a:pos x="2" y="119"/>
                </a:cxn>
                <a:cxn ang="0">
                  <a:pos x="0" y="119"/>
                </a:cxn>
                <a:cxn ang="0">
                  <a:pos x="0" y="131"/>
                </a:cxn>
                <a:cxn ang="0">
                  <a:pos x="2" y="131"/>
                </a:cxn>
                <a:cxn ang="0">
                  <a:pos x="67" y="66"/>
                </a:cxn>
                <a:cxn ang="0">
                  <a:pos x="2" y="0"/>
                </a:cxn>
              </a:cxnLst>
              <a:rect l="0" t="0" r="r" b="b"/>
              <a:pathLst>
                <a:path w="67" h="131">
                  <a:moveTo>
                    <a:pt x="2" y="0"/>
                  </a:moveTo>
                  <a:cubicBezTo>
                    <a:pt x="1" y="0"/>
                    <a:pt x="1" y="0"/>
                    <a:pt x="0" y="0"/>
                  </a:cubicBezTo>
                  <a:cubicBezTo>
                    <a:pt x="0" y="12"/>
                    <a:pt x="0" y="12"/>
                    <a:pt x="0" y="12"/>
                  </a:cubicBezTo>
                  <a:cubicBezTo>
                    <a:pt x="1" y="12"/>
                    <a:pt x="1" y="12"/>
                    <a:pt x="2" y="12"/>
                  </a:cubicBezTo>
                  <a:cubicBezTo>
                    <a:pt x="32" y="12"/>
                    <a:pt x="56" y="36"/>
                    <a:pt x="56" y="65"/>
                  </a:cubicBezTo>
                  <a:cubicBezTo>
                    <a:pt x="56" y="95"/>
                    <a:pt x="32" y="119"/>
                    <a:pt x="2" y="119"/>
                  </a:cubicBezTo>
                  <a:cubicBezTo>
                    <a:pt x="1" y="119"/>
                    <a:pt x="1" y="119"/>
                    <a:pt x="0" y="119"/>
                  </a:cubicBezTo>
                  <a:cubicBezTo>
                    <a:pt x="0" y="131"/>
                    <a:pt x="0" y="131"/>
                    <a:pt x="0" y="131"/>
                  </a:cubicBezTo>
                  <a:cubicBezTo>
                    <a:pt x="1" y="131"/>
                    <a:pt x="1" y="131"/>
                    <a:pt x="2" y="131"/>
                  </a:cubicBezTo>
                  <a:cubicBezTo>
                    <a:pt x="38" y="131"/>
                    <a:pt x="67" y="102"/>
                    <a:pt x="67" y="66"/>
                  </a:cubicBezTo>
                  <a:cubicBezTo>
                    <a:pt x="67" y="29"/>
                    <a:pt x="38" y="0"/>
                    <a:pt x="2" y="0"/>
                  </a:cubicBezTo>
                  <a:close/>
                </a:path>
              </a:pathLst>
            </a:custGeom>
            <a:solidFill>
              <a:srgbClr val="FEC00F"/>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sp>
          <p:nvSpPr>
            <p:cNvPr id="88" name="Freeform 556"/>
            <p:cNvSpPr>
              <a:spLocks/>
            </p:cNvSpPr>
            <p:nvPr/>
          </p:nvSpPr>
          <p:spPr bwMode="auto">
            <a:xfrm>
              <a:off x="8148392" y="5028767"/>
              <a:ext cx="154202" cy="293554"/>
            </a:xfrm>
            <a:custGeom>
              <a:avLst/>
              <a:gdLst/>
              <a:ahLst/>
              <a:cxnLst>
                <a:cxn ang="0">
                  <a:pos x="2" y="0"/>
                </a:cxn>
                <a:cxn ang="0">
                  <a:pos x="0" y="0"/>
                </a:cxn>
                <a:cxn ang="0">
                  <a:pos x="0" y="9"/>
                </a:cxn>
                <a:cxn ang="0">
                  <a:pos x="2" y="9"/>
                </a:cxn>
                <a:cxn ang="0">
                  <a:pos x="47" y="54"/>
                </a:cxn>
                <a:cxn ang="0">
                  <a:pos x="2" y="100"/>
                </a:cxn>
                <a:cxn ang="0">
                  <a:pos x="0" y="100"/>
                </a:cxn>
                <a:cxn ang="0">
                  <a:pos x="0" y="109"/>
                </a:cxn>
                <a:cxn ang="0">
                  <a:pos x="2" y="109"/>
                </a:cxn>
                <a:cxn ang="0">
                  <a:pos x="57" y="55"/>
                </a:cxn>
                <a:cxn ang="0">
                  <a:pos x="2" y="0"/>
                </a:cxn>
              </a:cxnLst>
              <a:rect l="0" t="0" r="r" b="b"/>
              <a:pathLst>
                <a:path w="57" h="109">
                  <a:moveTo>
                    <a:pt x="2" y="0"/>
                  </a:moveTo>
                  <a:cubicBezTo>
                    <a:pt x="1" y="0"/>
                    <a:pt x="1" y="0"/>
                    <a:pt x="0" y="0"/>
                  </a:cubicBezTo>
                  <a:cubicBezTo>
                    <a:pt x="0" y="9"/>
                    <a:pt x="0" y="9"/>
                    <a:pt x="0" y="9"/>
                  </a:cubicBezTo>
                  <a:cubicBezTo>
                    <a:pt x="1" y="9"/>
                    <a:pt x="1" y="9"/>
                    <a:pt x="2" y="9"/>
                  </a:cubicBezTo>
                  <a:cubicBezTo>
                    <a:pt x="27" y="9"/>
                    <a:pt x="47" y="30"/>
                    <a:pt x="47" y="54"/>
                  </a:cubicBezTo>
                  <a:cubicBezTo>
                    <a:pt x="47" y="79"/>
                    <a:pt x="27" y="100"/>
                    <a:pt x="2" y="100"/>
                  </a:cubicBezTo>
                  <a:cubicBezTo>
                    <a:pt x="1" y="100"/>
                    <a:pt x="1" y="100"/>
                    <a:pt x="0" y="100"/>
                  </a:cubicBezTo>
                  <a:cubicBezTo>
                    <a:pt x="0" y="109"/>
                    <a:pt x="0" y="109"/>
                    <a:pt x="0" y="109"/>
                  </a:cubicBezTo>
                  <a:cubicBezTo>
                    <a:pt x="1" y="109"/>
                    <a:pt x="1" y="109"/>
                    <a:pt x="2" y="109"/>
                  </a:cubicBezTo>
                  <a:cubicBezTo>
                    <a:pt x="32" y="109"/>
                    <a:pt x="57" y="85"/>
                    <a:pt x="57" y="55"/>
                  </a:cubicBezTo>
                  <a:cubicBezTo>
                    <a:pt x="57" y="24"/>
                    <a:pt x="32" y="0"/>
                    <a:pt x="2" y="0"/>
                  </a:cubicBezTo>
                  <a:close/>
                </a:path>
              </a:pathLst>
            </a:custGeom>
            <a:solidFill>
              <a:srgbClr val="FEC00F"/>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Univers 45 Light" pitchFamily="2" charset="0"/>
              </a:endParaRPr>
            </a:p>
          </p:txBody>
        </p:sp>
      </p:grpSp>
      <p:sp>
        <p:nvSpPr>
          <p:cNvPr id="89" name="Text Placeholder 2"/>
          <p:cNvSpPr txBox="1">
            <a:spLocks/>
          </p:cNvSpPr>
          <p:nvPr/>
        </p:nvSpPr>
        <p:spPr>
          <a:xfrm>
            <a:off x="1244518" y="3367555"/>
            <a:ext cx="2201788" cy="170439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1"/>
                </a:solidFill>
                <a:latin typeface="Trebuchet MS" charset="0"/>
                <a:ea typeface="Trebuchet MS" charset="0"/>
                <a:cs typeface="Trebuchet MS" charset="0"/>
              </a:rPr>
              <a:t>Demonstrate compliance by implementing appropriate technical and organisational measures </a:t>
            </a:r>
            <a:endParaRPr lang="en-GB" sz="1600" dirty="0">
              <a:latin typeface="Trebuchet MS" charset="0"/>
              <a:ea typeface="Trebuchet MS" charset="0"/>
              <a:cs typeface="Trebuchet MS" charset="0"/>
            </a:endParaRPr>
          </a:p>
          <a:p>
            <a:pPr marL="171450" indent="-171450" algn="ctr">
              <a:buFont typeface="Arial" panose="020B0604020202020204" pitchFamily="34" charset="0"/>
              <a:buChar char="•"/>
            </a:pPr>
            <a:endParaRPr lang="en-GB" sz="1000" dirty="0"/>
          </a:p>
          <a:p>
            <a:pPr algn="ctr"/>
            <a:endParaRPr lang="en-GB" sz="1000" dirty="0"/>
          </a:p>
          <a:p>
            <a:pPr algn="ctr"/>
            <a:endParaRPr lang="en-GB" sz="1000" dirty="0"/>
          </a:p>
        </p:txBody>
      </p:sp>
      <p:sp>
        <p:nvSpPr>
          <p:cNvPr id="90" name="Text Placeholder 2"/>
          <p:cNvSpPr txBox="1">
            <a:spLocks/>
          </p:cNvSpPr>
          <p:nvPr/>
        </p:nvSpPr>
        <p:spPr>
          <a:xfrm>
            <a:off x="3552110" y="4242397"/>
            <a:ext cx="1801078" cy="170439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1"/>
                </a:solidFill>
                <a:latin typeface="Trebuchet MS" charset="0"/>
                <a:ea typeface="Trebuchet MS" charset="0"/>
                <a:cs typeface="Trebuchet MS" charset="0"/>
              </a:rPr>
              <a:t>Maintain relevant documentation </a:t>
            </a:r>
          </a:p>
        </p:txBody>
      </p:sp>
      <p:sp>
        <p:nvSpPr>
          <p:cNvPr id="91" name="Text Placeholder 2"/>
          <p:cNvSpPr txBox="1">
            <a:spLocks/>
          </p:cNvSpPr>
          <p:nvPr/>
        </p:nvSpPr>
        <p:spPr>
          <a:xfrm>
            <a:off x="7417638" y="4348192"/>
            <a:ext cx="1932883" cy="170439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1"/>
                </a:solidFill>
                <a:latin typeface="Trebuchet MS" charset="0"/>
                <a:ea typeface="Trebuchet MS" charset="0"/>
                <a:cs typeface="Trebuchet MS" charset="0"/>
              </a:rPr>
              <a:t>Appoint a data protection officer, if appropriate</a:t>
            </a:r>
          </a:p>
        </p:txBody>
      </p:sp>
      <p:sp>
        <p:nvSpPr>
          <p:cNvPr id="92" name="Text Placeholder 2"/>
          <p:cNvSpPr txBox="1">
            <a:spLocks/>
          </p:cNvSpPr>
          <p:nvPr/>
        </p:nvSpPr>
        <p:spPr>
          <a:xfrm>
            <a:off x="5529936" y="3369911"/>
            <a:ext cx="1925757" cy="170439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1"/>
                </a:solidFill>
                <a:latin typeface="Trebuchet MS" charset="0"/>
                <a:ea typeface="Trebuchet MS" charset="0"/>
                <a:cs typeface="Trebuchet MS" charset="0"/>
              </a:rPr>
              <a:t>Implementing measures that meet principles of data protection by design and data protection by default </a:t>
            </a:r>
          </a:p>
          <a:p>
            <a:pPr algn="ctr"/>
            <a:endParaRPr lang="en-GB" sz="1000" dirty="0"/>
          </a:p>
          <a:p>
            <a:pPr algn="ctr"/>
            <a:endParaRPr lang="en-GB" sz="1000" dirty="0"/>
          </a:p>
        </p:txBody>
      </p:sp>
      <p:sp>
        <p:nvSpPr>
          <p:cNvPr id="94" name="Slide Number Placeholder 2">
            <a:extLst>
              <a:ext uri="{FF2B5EF4-FFF2-40B4-BE49-F238E27FC236}">
                <a16:creationId xmlns:a16="http://schemas.microsoft.com/office/drawing/2014/main" xmlns="" id="{D790011A-5CD9-467F-903F-7B783E3D6E39}"/>
              </a:ext>
            </a:extLst>
          </p:cNvPr>
          <p:cNvSpPr>
            <a:spLocks noGrp="1"/>
          </p:cNvSpPr>
          <p:nvPr>
            <p:ph type="sldNum" sz="quarter" idx="12"/>
          </p:nvPr>
        </p:nvSpPr>
        <p:spPr>
          <a:xfrm>
            <a:off x="1" y="6456933"/>
            <a:ext cx="680049" cy="365125"/>
          </a:xfrm>
        </p:spPr>
        <p:txBody>
          <a:bodyPr/>
          <a:lstStyle/>
          <a:p>
            <a:fld id="{EF11CBC2-037E-42B5-82D0-50679FDA5BF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pPr/>
              <a:t>14</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0785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050" y="517934"/>
            <a:ext cx="4973498" cy="537881"/>
          </a:xfrm>
        </p:spPr>
        <p:txBody>
          <a:bodyPr/>
          <a:lstStyle/>
          <a:p>
            <a:r>
              <a:rPr lang="en-US" dirty="0"/>
              <a:t>Data Protection Officer</a:t>
            </a:r>
          </a:p>
        </p:txBody>
      </p:sp>
      <p:sp>
        <p:nvSpPr>
          <p:cNvPr id="3" name="Slide Number Placeholder 2"/>
          <p:cNvSpPr>
            <a:spLocks noGrp="1"/>
          </p:cNvSpPr>
          <p:nvPr>
            <p:ph type="sldNum" sz="quarter" idx="12"/>
          </p:nvPr>
        </p:nvSpPr>
        <p:spPr/>
        <p:txBody>
          <a:bodyPr/>
          <a:lstStyle/>
          <a:p>
            <a:fld id="{EF11CBC2-037E-42B5-82D0-50679FDA5BFD}" type="slidenum">
              <a:rPr lang="en-US" smtClean="0"/>
              <a:pPr/>
              <a:t>15</a:t>
            </a:fld>
            <a:endParaRPr lang="en-US" dirty="0"/>
          </a:p>
        </p:txBody>
      </p:sp>
      <p:sp>
        <p:nvSpPr>
          <p:cNvPr id="4" name="Rectangle 3"/>
          <p:cNvSpPr/>
          <p:nvPr/>
        </p:nvSpPr>
        <p:spPr>
          <a:xfrm>
            <a:off x="680050" y="1129555"/>
            <a:ext cx="6825908" cy="584775"/>
          </a:xfrm>
          <a:prstGeom prst="rect">
            <a:avLst/>
          </a:prstGeom>
        </p:spPr>
        <p:txBody>
          <a:bodyPr wrap="none">
            <a:spAutoFit/>
          </a:bodyPr>
          <a:lstStyle/>
          <a:p>
            <a:r>
              <a:rPr lang="en-US" sz="3200" dirty="0">
                <a:solidFill>
                  <a:srgbClr val="489B48"/>
                </a:solidFill>
                <a:latin typeface="Trebuchet MS" panose="020B0603020202020204" pitchFamily="34" charset="0"/>
              </a:rPr>
              <a:t>Positioning in the company (Art. 38)</a:t>
            </a:r>
          </a:p>
        </p:txBody>
      </p:sp>
      <p:sp>
        <p:nvSpPr>
          <p:cNvPr id="5" name="Content Placeholder 1"/>
          <p:cNvSpPr txBox="1">
            <a:spLocks/>
          </p:cNvSpPr>
          <p:nvPr/>
        </p:nvSpPr>
        <p:spPr>
          <a:xfrm>
            <a:off x="1160418" y="1938198"/>
            <a:ext cx="10585410" cy="4064396"/>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2000"/>
              </a:spcBef>
              <a:buFont typeface="+mj-lt"/>
              <a:buAutoNum type="arabicParenR"/>
            </a:pPr>
            <a:r>
              <a:rPr lang="en-US" sz="2300" dirty="0"/>
              <a:t>Proper and timely involvement in all relevant aspects to be ensured by the controller</a:t>
            </a:r>
          </a:p>
          <a:p>
            <a:pPr marL="514350" indent="-514350">
              <a:spcBef>
                <a:spcPts val="2000"/>
              </a:spcBef>
              <a:buFont typeface="+mj-lt"/>
              <a:buAutoNum type="arabicParenR"/>
            </a:pPr>
            <a:r>
              <a:rPr lang="en-US" sz="2300" dirty="0"/>
              <a:t>Support by sufficient resources and access to data and systems and allowance of further qualification</a:t>
            </a:r>
          </a:p>
          <a:p>
            <a:pPr marL="514350" indent="-514350">
              <a:spcBef>
                <a:spcPts val="2000"/>
              </a:spcBef>
              <a:buFont typeface="+mj-lt"/>
              <a:buAutoNum type="arabicParenR"/>
            </a:pPr>
            <a:r>
              <a:rPr lang="en-US" sz="2300" dirty="0"/>
              <a:t>Independence of instructions and protection against sanctioning by controller as employer</a:t>
            </a:r>
          </a:p>
          <a:p>
            <a:pPr marL="514350" indent="-514350">
              <a:spcBef>
                <a:spcPts val="2000"/>
              </a:spcBef>
              <a:buFont typeface="+mj-lt"/>
              <a:buAutoNum type="arabicParenR"/>
            </a:pPr>
            <a:r>
              <a:rPr lang="en-US" sz="2300" dirty="0"/>
              <a:t>Point of contact for data subjects</a:t>
            </a:r>
          </a:p>
          <a:p>
            <a:pPr marL="514350" indent="-514350">
              <a:spcBef>
                <a:spcPts val="2000"/>
              </a:spcBef>
              <a:buFont typeface="+mj-lt"/>
              <a:buAutoNum type="arabicParenR"/>
            </a:pPr>
            <a:r>
              <a:rPr lang="en-US" sz="2300" dirty="0"/>
              <a:t>Professional secrecy and interest protection</a:t>
            </a:r>
          </a:p>
        </p:txBody>
      </p:sp>
    </p:spTree>
    <p:extLst>
      <p:ext uri="{BB962C8B-B14F-4D97-AF65-F5344CB8AC3E}">
        <p14:creationId xmlns:p14="http://schemas.microsoft.com/office/powerpoint/2010/main" val="2765043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050" y="591674"/>
            <a:ext cx="5602763" cy="537881"/>
          </a:xfrm>
        </p:spPr>
        <p:txBody>
          <a:bodyPr/>
          <a:lstStyle/>
          <a:p>
            <a:r>
              <a:rPr lang="en-US" dirty="0"/>
              <a:t>Data Protection Officer</a:t>
            </a:r>
          </a:p>
        </p:txBody>
      </p:sp>
      <p:sp>
        <p:nvSpPr>
          <p:cNvPr id="3" name="Slide Number Placeholder 2"/>
          <p:cNvSpPr>
            <a:spLocks noGrp="1"/>
          </p:cNvSpPr>
          <p:nvPr>
            <p:ph type="sldNum" sz="quarter" idx="12"/>
          </p:nvPr>
        </p:nvSpPr>
        <p:spPr/>
        <p:txBody>
          <a:bodyPr/>
          <a:lstStyle/>
          <a:p>
            <a:fld id="{EF11CBC2-037E-42B5-82D0-50679FDA5BFD}" type="slidenum">
              <a:rPr lang="en-US" smtClean="0"/>
              <a:pPr/>
              <a:t>16</a:t>
            </a:fld>
            <a:endParaRPr lang="en-US" dirty="0"/>
          </a:p>
        </p:txBody>
      </p:sp>
      <p:sp>
        <p:nvSpPr>
          <p:cNvPr id="4" name="Rectangle 3"/>
          <p:cNvSpPr/>
          <p:nvPr/>
        </p:nvSpPr>
        <p:spPr>
          <a:xfrm>
            <a:off x="680050" y="1294065"/>
            <a:ext cx="3724801" cy="584775"/>
          </a:xfrm>
          <a:prstGeom prst="rect">
            <a:avLst/>
          </a:prstGeom>
        </p:spPr>
        <p:txBody>
          <a:bodyPr wrap="square">
            <a:spAutoFit/>
          </a:bodyPr>
          <a:lstStyle/>
          <a:p>
            <a:r>
              <a:rPr lang="en-US" sz="3200" dirty="0">
                <a:solidFill>
                  <a:srgbClr val="489B48"/>
                </a:solidFill>
                <a:latin typeface="Trebuchet MS" panose="020B0603020202020204" pitchFamily="34" charset="0"/>
              </a:rPr>
              <a:t>Qualifications</a:t>
            </a:r>
          </a:p>
        </p:txBody>
      </p:sp>
      <p:sp>
        <p:nvSpPr>
          <p:cNvPr id="6" name="Content Placeholder 1"/>
          <p:cNvSpPr txBox="1">
            <a:spLocks/>
          </p:cNvSpPr>
          <p:nvPr/>
        </p:nvSpPr>
        <p:spPr>
          <a:xfrm>
            <a:off x="1432560" y="2072421"/>
            <a:ext cx="8742844" cy="3337780"/>
          </a:xfrm>
          <a:prstGeom prst="rect">
            <a:avLst/>
          </a:prstGeom>
        </p:spPr>
        <p:txBody>
          <a:bodyPr>
            <a:norm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500"/>
              </a:spcBef>
              <a:buFont typeface="Arial" pitchFamily="34" charset="0"/>
              <a:buNone/>
            </a:pPr>
            <a:r>
              <a:rPr lang="en-US" dirty="0"/>
              <a:t>Art. 37 (5): </a:t>
            </a:r>
            <a:r>
              <a:rPr lang="en-US" sz="4000" i="1" dirty="0"/>
              <a:t>‘</a:t>
            </a:r>
            <a:r>
              <a:rPr lang="en-US" i="1" dirty="0"/>
              <a:t>The data protection officer shall be designated on the basis of professional qualities and, in particular, expert knowledge of data protection law and practices and the ability to fulfil the tasks referred to in Article 39.’</a:t>
            </a:r>
          </a:p>
        </p:txBody>
      </p:sp>
    </p:spTree>
    <p:extLst>
      <p:ext uri="{BB962C8B-B14F-4D97-AF65-F5344CB8AC3E}">
        <p14:creationId xmlns:p14="http://schemas.microsoft.com/office/powerpoint/2010/main" val="330467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11CBC2-037E-42B5-82D0-50679FDA5BFD}" type="slidenum">
              <a:rPr lang="en-US" smtClean="0"/>
              <a:pPr/>
              <a:t>17</a:t>
            </a:fld>
            <a:endParaRPr lang="en-US" dirty="0"/>
          </a:p>
        </p:txBody>
      </p:sp>
      <p:sp>
        <p:nvSpPr>
          <p:cNvPr id="4" name="Rectangle 3"/>
          <p:cNvSpPr txBox="1">
            <a:spLocks noChangeArrowheads="1"/>
          </p:cNvSpPr>
          <p:nvPr/>
        </p:nvSpPr>
        <p:spPr bwMode="auto">
          <a:xfrm>
            <a:off x="1778004" y="2792411"/>
            <a:ext cx="7437437" cy="2667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buFontTx/>
              <a:buNone/>
            </a:pPr>
            <a:endParaRPr lang="en-US" altLang="en-US" sz="1500" dirty="0"/>
          </a:p>
          <a:p>
            <a:pPr eaLnBrk="1" hangingPunct="1">
              <a:lnSpc>
                <a:spcPct val="90000"/>
              </a:lnSpc>
              <a:buFontTx/>
              <a:buNone/>
            </a:pPr>
            <a:endParaRPr lang="en-US" altLang="en-US" sz="1800" dirty="0">
              <a:latin typeface="Eurostile"/>
            </a:endParaRPr>
          </a:p>
        </p:txBody>
      </p:sp>
      <p:sp>
        <p:nvSpPr>
          <p:cNvPr id="5" name="Title 1"/>
          <p:cNvSpPr>
            <a:spLocks noGrp="1"/>
          </p:cNvSpPr>
          <p:nvPr>
            <p:ph type="title"/>
          </p:nvPr>
        </p:nvSpPr>
        <p:spPr>
          <a:xfrm>
            <a:off x="1780039" y="337678"/>
            <a:ext cx="5720900" cy="847659"/>
          </a:xfrm>
        </p:spPr>
        <p:txBody>
          <a:bodyPr/>
          <a:lstStyle/>
          <a:p>
            <a:pPr>
              <a:lnSpc>
                <a:spcPct val="90000"/>
              </a:lnSpc>
            </a:pPr>
            <a:r>
              <a:rPr lang="en-US" altLang="en-US" b="0" dirty="0">
                <a:latin typeface="B Univers 65 Bold"/>
                <a:ea typeface="MS PGothic" pitchFamily="34" charset="-128"/>
                <a:cs typeface="B Univers 65 Bold"/>
              </a:rPr>
              <a:t>The growth of an industry</a:t>
            </a:r>
            <a:endParaRPr lang="en-US" dirty="0"/>
          </a:p>
        </p:txBody>
      </p:sp>
      <p:pic>
        <p:nvPicPr>
          <p:cNvPr id="2" name="Picture 1"/>
          <p:cNvPicPr>
            <a:picLocks noChangeAspect="1"/>
          </p:cNvPicPr>
          <p:nvPr/>
        </p:nvPicPr>
        <p:blipFill rotWithShape="1">
          <a:blip r:embed="rId2"/>
          <a:srcRect l="-1" r="362" b="6337"/>
          <a:stretch/>
        </p:blipFill>
        <p:spPr>
          <a:xfrm>
            <a:off x="502626" y="0"/>
            <a:ext cx="9624010" cy="6168788"/>
          </a:xfrm>
          <a:prstGeom prst="rect">
            <a:avLst/>
          </a:prstGeom>
        </p:spPr>
      </p:pic>
    </p:spTree>
    <p:extLst>
      <p:ext uri="{BB962C8B-B14F-4D97-AF65-F5344CB8AC3E}">
        <p14:creationId xmlns:p14="http://schemas.microsoft.com/office/powerpoint/2010/main" val="114782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865" y="486288"/>
            <a:ext cx="8607532" cy="1622732"/>
          </a:xfrm>
          <a:prstGeom prst="rect">
            <a:avLst/>
          </a:prstGeom>
        </p:spPr>
      </p:pic>
      <p:sp>
        <p:nvSpPr>
          <p:cNvPr id="6" name="TextBox 5"/>
          <p:cNvSpPr txBox="1"/>
          <p:nvPr/>
        </p:nvSpPr>
        <p:spPr bwMode="auto">
          <a:xfrm>
            <a:off x="1071537" y="4432946"/>
            <a:ext cx="3109344"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en-US" sz="1600" b="1" dirty="0">
                <a:solidFill>
                  <a:srgbClr val="000000"/>
                </a:solidFill>
                <a:latin typeface="Verdana" panose="020B0604030504040204" pitchFamily="34" charset="0"/>
                <a:ea typeface="Verdana" panose="020B0604030504040204" pitchFamily="34" charset="0"/>
                <a:cs typeface="Verdana" panose="020B0604030504040204" pitchFamily="34" charset="0"/>
              </a:rPr>
              <a:t>CIPP/E</a:t>
            </a:r>
          </a:p>
          <a:p>
            <a:pPr algn="ct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EU laws and regulations</a:t>
            </a:r>
          </a:p>
          <a:p>
            <a:pPr algn="ct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The global standard for the go-to person for privacy laws, regulations and frameworks</a:t>
            </a:r>
          </a:p>
        </p:txBody>
      </p:sp>
      <p:sp>
        <p:nvSpPr>
          <p:cNvPr id="7" name="TextBox 6"/>
          <p:cNvSpPr txBox="1"/>
          <p:nvPr/>
        </p:nvSpPr>
        <p:spPr bwMode="auto">
          <a:xfrm>
            <a:off x="4262519" y="4447693"/>
            <a:ext cx="3239314"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en-US" sz="1600" b="1" dirty="0">
                <a:solidFill>
                  <a:srgbClr val="000000"/>
                </a:solidFill>
                <a:latin typeface="Verdana" panose="020B0604030504040204" pitchFamily="34" charset="0"/>
                <a:ea typeface="Verdana" panose="020B0604030504040204" pitchFamily="34" charset="0"/>
                <a:cs typeface="Verdana" panose="020B0604030504040204" pitchFamily="34" charset="0"/>
              </a:rPr>
              <a:t>CIPM</a:t>
            </a:r>
          </a:p>
          <a:p>
            <a:pPr algn="ct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Operations</a:t>
            </a:r>
          </a:p>
          <a:p>
            <a:pPr algn="ct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The first and only privacy certification for professionals who manage day-to-day operations</a:t>
            </a:r>
          </a:p>
        </p:txBody>
      </p:sp>
      <p:pic>
        <p:nvPicPr>
          <p:cNvPr id="4098" name="Picture 2" descr="https://iapp.org/wp-content/themes/iapp/static/img/CIPP-E_Seal_2013-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872" y="2399308"/>
            <a:ext cx="18287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app.org/wp-content/themes/iapp/static/img/CIPM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7118" y="2399308"/>
            <a:ext cx="18157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3FC459D6-C9F6-8549-AB6B-6A3F9F6E5876}"/>
              </a:ext>
            </a:extLst>
          </p:cNvPr>
          <p:cNvPicPr>
            <a:picLocks/>
          </p:cNvPicPr>
          <p:nvPr/>
        </p:nvPicPr>
        <p:blipFill rotWithShape="1">
          <a:blip r:embed="rId5" cstate="print">
            <a:extLst>
              <a:ext uri="{28A0092B-C50C-407E-A947-70E740481C1C}">
                <a14:useLocalDpi xmlns:a14="http://schemas.microsoft.com/office/drawing/2010/main" val="0"/>
              </a:ext>
            </a:extLst>
          </a:blip>
          <a:srcRect l="5547" t="8333" r="5215" b="9686"/>
          <a:stretch/>
        </p:blipFill>
        <p:spPr>
          <a:xfrm>
            <a:off x="8474680" y="2399308"/>
            <a:ext cx="1828800" cy="1828800"/>
          </a:xfrm>
          <a:prstGeom prst="ellipse">
            <a:avLst/>
          </a:prstGeom>
        </p:spPr>
      </p:pic>
      <p:sp>
        <p:nvSpPr>
          <p:cNvPr id="9" name="TextBox 8">
            <a:extLst>
              <a:ext uri="{FF2B5EF4-FFF2-40B4-BE49-F238E27FC236}">
                <a16:creationId xmlns:a16="http://schemas.microsoft.com/office/drawing/2014/main" xmlns="" id="{277C30B3-B7BC-A244-9ECB-39C8E533C4DA}"/>
              </a:ext>
            </a:extLst>
          </p:cNvPr>
          <p:cNvSpPr txBox="1"/>
          <p:nvPr/>
        </p:nvSpPr>
        <p:spPr bwMode="auto">
          <a:xfrm>
            <a:off x="7583470" y="4432945"/>
            <a:ext cx="3657339" cy="1969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en-US" sz="1600" b="1" dirty="0">
                <a:solidFill>
                  <a:srgbClr val="000000"/>
                </a:solidFill>
                <a:latin typeface="Verdana" panose="020B0604030504040204" pitchFamily="34" charset="0"/>
                <a:ea typeface="Verdana" panose="020B0604030504040204" pitchFamily="34" charset="0"/>
                <a:cs typeface="Verdana" panose="020B0604030504040204" pitchFamily="34" charset="0"/>
              </a:rPr>
              <a:t>CIPT</a:t>
            </a:r>
          </a:p>
          <a:p>
            <a:pPr algn="ct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Technology</a:t>
            </a:r>
          </a:p>
          <a:p>
            <a:pPr algn="ct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The first and only privacy certification for professionals who manage and build privacy requirements and controls in technology</a:t>
            </a:r>
          </a:p>
          <a:p>
            <a:pPr algn="ctr"/>
            <a:endPar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ounded Rectangle 3">
            <a:extLst>
              <a:ext uri="{FF2B5EF4-FFF2-40B4-BE49-F238E27FC236}">
                <a16:creationId xmlns:a16="http://schemas.microsoft.com/office/drawing/2014/main" xmlns="" id="{B20D97EB-9B84-7E4A-A5A1-289CDBDE3F6C}"/>
              </a:ext>
            </a:extLst>
          </p:cNvPr>
          <p:cNvSpPr/>
          <p:nvPr/>
        </p:nvSpPr>
        <p:spPr>
          <a:xfrm>
            <a:off x="899160" y="2109020"/>
            <a:ext cx="6684310" cy="403270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xmlns="" id="{109746B7-FAF2-AC40-8423-D2E28C5AB844}"/>
              </a:ext>
            </a:extLst>
          </p:cNvPr>
          <p:cNvSpPr>
            <a:spLocks noGrp="1"/>
          </p:cNvSpPr>
          <p:nvPr>
            <p:ph type="sldNum" sz="quarter" idx="12"/>
          </p:nvPr>
        </p:nvSpPr>
        <p:spPr>
          <a:xfrm>
            <a:off x="1" y="6456933"/>
            <a:ext cx="680049" cy="365125"/>
          </a:xfrm>
        </p:spPr>
        <p:txBody>
          <a:bodyPr/>
          <a:lstStyle/>
          <a:p>
            <a:fld id="{EF11CBC2-037E-42B5-82D0-50679FDA5BF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pPr/>
              <a:t>18</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5813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2B7B2-577E-444C-B861-47D2723F7BDB}"/>
              </a:ext>
            </a:extLst>
          </p:cNvPr>
          <p:cNvSpPr>
            <a:spLocks noGrp="1"/>
          </p:cNvSpPr>
          <p:nvPr>
            <p:ph type="title"/>
          </p:nvPr>
        </p:nvSpPr>
        <p:spPr/>
        <p:txBody>
          <a:bodyPr/>
          <a:lstStyle/>
          <a:p>
            <a:pPr algn="r"/>
            <a:r>
              <a:rPr lang="en-GB" dirty="0">
                <a:solidFill>
                  <a:schemeClr val="bg1"/>
                </a:solidFill>
              </a:rPr>
              <a:t>What are organisations</a:t>
            </a:r>
            <a:br>
              <a:rPr lang="en-GB" dirty="0">
                <a:solidFill>
                  <a:schemeClr val="bg1"/>
                </a:solidFill>
              </a:rPr>
            </a:br>
            <a:r>
              <a:rPr lang="en-GB" dirty="0">
                <a:solidFill>
                  <a:schemeClr val="bg1"/>
                </a:solidFill>
              </a:rPr>
              <a:t>focussing on?</a:t>
            </a:r>
            <a:endParaRPr lang="en-US" dirty="0">
              <a:solidFill>
                <a:schemeClr val="bg1"/>
              </a:solidFill>
            </a:endParaRPr>
          </a:p>
        </p:txBody>
      </p:sp>
      <p:sp>
        <p:nvSpPr>
          <p:cNvPr id="4" name="Text Placeholder 3">
            <a:extLst>
              <a:ext uri="{FF2B5EF4-FFF2-40B4-BE49-F238E27FC236}">
                <a16:creationId xmlns:a16="http://schemas.microsoft.com/office/drawing/2014/main" xmlns="" id="{CF2C35E5-DC15-574F-981D-77519ECA67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803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B26D776-0C50-5443-9BAC-FF3D2ECD96DA}"/>
              </a:ext>
            </a:extLst>
          </p:cNvPr>
          <p:cNvPicPr>
            <a:picLocks noChangeAspect="1"/>
          </p:cNvPicPr>
          <p:nvPr/>
        </p:nvPicPr>
        <p:blipFill>
          <a:blip r:embed="rId3"/>
          <a:stretch>
            <a:fillRect/>
          </a:stretch>
        </p:blipFill>
        <p:spPr>
          <a:xfrm>
            <a:off x="-15766" y="9416"/>
            <a:ext cx="12238618" cy="6612097"/>
          </a:xfrm>
          <a:prstGeom prst="rect">
            <a:avLst/>
          </a:prstGeom>
        </p:spPr>
      </p:pic>
    </p:spTree>
    <p:extLst>
      <p:ext uri="{BB962C8B-B14F-4D97-AF65-F5344CB8AC3E}">
        <p14:creationId xmlns:p14="http://schemas.microsoft.com/office/powerpoint/2010/main" val="386364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94A2D8-94D6-4CE0-ADC2-CD266191656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6C72C56B-DDF0-4A35-B544-01AE12EBDDD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xmlns="" id="{A3445BCB-8765-4710-9942-4E77A77EDD91}"/>
              </a:ext>
            </a:extLst>
          </p:cNvPr>
          <p:cNvSpPr>
            <a:spLocks noGrp="1"/>
          </p:cNvSpPr>
          <p:nvPr>
            <p:ph type="sldNum" sz="quarter" idx="12"/>
          </p:nvPr>
        </p:nvSpPr>
        <p:spPr/>
        <p:txBody>
          <a:bodyPr/>
          <a:lstStyle/>
          <a:p>
            <a:fld id="{399CA8F1-B168-40E4-9BE4-B4F597283F9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t>20</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IAPP-EY-2017">
            <a:extLst>
              <a:ext uri="{FF2B5EF4-FFF2-40B4-BE49-F238E27FC236}">
                <a16:creationId xmlns:a16="http://schemas.microsoft.com/office/drawing/2014/main" xmlns="" id="{E0CF575C-166E-4134-B486-DE4B75648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07" y="-1"/>
            <a:ext cx="9879222" cy="619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456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F996A-BA21-40E4-B437-21422979B02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FCFE1928-771E-4AAD-967B-32C127F0A8CF}"/>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xmlns="" id="{DA2667B7-DE7B-4F0A-B814-F54D109A6F69}"/>
              </a:ext>
            </a:extLst>
          </p:cNvPr>
          <p:cNvSpPr>
            <a:spLocks noGrp="1"/>
          </p:cNvSpPr>
          <p:nvPr>
            <p:ph type="sldNum" sz="quarter" idx="12"/>
          </p:nvPr>
        </p:nvSpPr>
        <p:spPr/>
        <p:txBody>
          <a:bodyPr/>
          <a:lstStyle/>
          <a:p>
            <a:fld id="{399CA8F1-B168-40E4-9BE4-B4F597283F9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t>21</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xmlns="" id="{66D02FB0-1DAA-481B-9770-E95B09C61975}"/>
              </a:ext>
            </a:extLst>
          </p:cNvPr>
          <p:cNvPicPr>
            <a:picLocks noChangeAspect="1"/>
          </p:cNvPicPr>
          <p:nvPr/>
        </p:nvPicPr>
        <p:blipFill rotWithShape="1">
          <a:blip r:embed="rId2"/>
          <a:srcRect t="2513" r="5149"/>
          <a:stretch/>
        </p:blipFill>
        <p:spPr>
          <a:xfrm>
            <a:off x="856540" y="160872"/>
            <a:ext cx="9046877" cy="6054859"/>
          </a:xfrm>
          <a:prstGeom prst="rect">
            <a:avLst/>
          </a:prstGeom>
        </p:spPr>
      </p:pic>
    </p:spTree>
    <p:extLst>
      <p:ext uri="{BB962C8B-B14F-4D97-AF65-F5344CB8AC3E}">
        <p14:creationId xmlns:p14="http://schemas.microsoft.com/office/powerpoint/2010/main" val="714992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F996A-BA21-40E4-B437-21422979B02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FCFE1928-771E-4AAD-967B-32C127F0A8CF}"/>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xmlns="" id="{DA2667B7-DE7B-4F0A-B814-F54D109A6F69}"/>
              </a:ext>
            </a:extLst>
          </p:cNvPr>
          <p:cNvSpPr>
            <a:spLocks noGrp="1"/>
          </p:cNvSpPr>
          <p:nvPr>
            <p:ph type="sldNum" sz="quarter" idx="12"/>
          </p:nvPr>
        </p:nvSpPr>
        <p:spPr/>
        <p:txBody>
          <a:bodyPr/>
          <a:lstStyle/>
          <a:p>
            <a:fld id="{399CA8F1-B168-40E4-9BE4-B4F597283F9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t>22</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xmlns="" id="{8A205632-6DD4-428F-BC0D-D81E33BF3915}"/>
              </a:ext>
            </a:extLst>
          </p:cNvPr>
          <p:cNvPicPr>
            <a:picLocks noChangeAspect="1"/>
          </p:cNvPicPr>
          <p:nvPr/>
        </p:nvPicPr>
        <p:blipFill rotWithShape="1">
          <a:blip r:embed="rId2"/>
          <a:srcRect t="4176"/>
          <a:stretch/>
        </p:blipFill>
        <p:spPr>
          <a:xfrm>
            <a:off x="680050" y="0"/>
            <a:ext cx="9327484" cy="6213305"/>
          </a:xfrm>
          <a:prstGeom prst="rect">
            <a:avLst/>
          </a:prstGeom>
        </p:spPr>
      </p:pic>
    </p:spTree>
    <p:extLst>
      <p:ext uri="{BB962C8B-B14F-4D97-AF65-F5344CB8AC3E}">
        <p14:creationId xmlns:p14="http://schemas.microsoft.com/office/powerpoint/2010/main" val="250769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68EBE-2867-4A8E-8AC1-FFB25FA657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9765021-5527-400B-AAF4-3F3A4825F55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xmlns="" id="{4CB794E2-C9F6-41DA-B1D0-003B7E8CF739}"/>
              </a:ext>
            </a:extLst>
          </p:cNvPr>
          <p:cNvSpPr>
            <a:spLocks noGrp="1"/>
          </p:cNvSpPr>
          <p:nvPr>
            <p:ph type="sldNum" sz="quarter" idx="12"/>
          </p:nvPr>
        </p:nvSpPr>
        <p:spPr/>
        <p:txBody>
          <a:bodyPr/>
          <a:lstStyle/>
          <a:p>
            <a:fld id="{399CA8F1-B168-40E4-9BE4-B4F597283F9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t>23</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xmlns="" id="{31CF44DB-789A-4B18-B30C-7E8C7E63C75E}"/>
              </a:ext>
            </a:extLst>
          </p:cNvPr>
          <p:cNvPicPr>
            <a:picLocks noChangeAspect="1"/>
          </p:cNvPicPr>
          <p:nvPr/>
        </p:nvPicPr>
        <p:blipFill rotWithShape="1">
          <a:blip r:embed="rId2"/>
          <a:srcRect t="3731" b="3321"/>
          <a:stretch/>
        </p:blipFill>
        <p:spPr>
          <a:xfrm>
            <a:off x="30346" y="-1"/>
            <a:ext cx="10190657" cy="6194323"/>
          </a:xfrm>
          <a:prstGeom prst="rect">
            <a:avLst/>
          </a:prstGeom>
        </p:spPr>
      </p:pic>
    </p:spTree>
    <p:extLst>
      <p:ext uri="{BB962C8B-B14F-4D97-AF65-F5344CB8AC3E}">
        <p14:creationId xmlns:p14="http://schemas.microsoft.com/office/powerpoint/2010/main" val="2221190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68EBE-2867-4A8E-8AC1-FFB25FA6570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69765021-5527-400B-AAF4-3F3A4825F555}"/>
              </a:ext>
            </a:extLst>
          </p:cNvPr>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xmlns="" id="{4CB794E2-C9F6-41DA-B1D0-003B7E8CF739}"/>
              </a:ext>
            </a:extLst>
          </p:cNvPr>
          <p:cNvSpPr>
            <a:spLocks noGrp="1"/>
          </p:cNvSpPr>
          <p:nvPr>
            <p:ph type="sldNum" sz="quarter" idx="12"/>
          </p:nvPr>
        </p:nvSpPr>
        <p:spPr/>
        <p:txBody>
          <a:bodyPr/>
          <a:lstStyle/>
          <a:p>
            <a:fld id="{399CA8F1-B168-40E4-9BE4-B4F597283F9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t>24</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xmlns="" id="{0F65A5A1-313B-44D0-9B79-871A0075E6FB}"/>
              </a:ext>
            </a:extLst>
          </p:cNvPr>
          <p:cNvPicPr>
            <a:picLocks noChangeAspect="1"/>
          </p:cNvPicPr>
          <p:nvPr/>
        </p:nvPicPr>
        <p:blipFill rotWithShape="1">
          <a:blip r:embed="rId2"/>
          <a:srcRect t="1386" b="2033"/>
          <a:stretch/>
        </p:blipFill>
        <p:spPr>
          <a:xfrm>
            <a:off x="1" y="0"/>
            <a:ext cx="9906859" cy="6164826"/>
          </a:xfrm>
          <a:prstGeom prst="rect">
            <a:avLst/>
          </a:prstGeom>
        </p:spPr>
      </p:pic>
    </p:spTree>
    <p:extLst>
      <p:ext uri="{BB962C8B-B14F-4D97-AF65-F5344CB8AC3E}">
        <p14:creationId xmlns:p14="http://schemas.microsoft.com/office/powerpoint/2010/main" val="1025841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C276D-4668-1D49-BA41-1A357B62D38C}"/>
              </a:ext>
            </a:extLst>
          </p:cNvPr>
          <p:cNvSpPr>
            <a:spLocks noGrp="1"/>
          </p:cNvSpPr>
          <p:nvPr>
            <p:ph type="title"/>
          </p:nvPr>
        </p:nvSpPr>
        <p:spPr>
          <a:xfrm>
            <a:off x="661389" y="535691"/>
            <a:ext cx="8570630" cy="537881"/>
          </a:xfrm>
        </p:spPr>
        <p:txBody>
          <a:bodyPr/>
          <a:lstStyle/>
          <a:p>
            <a:r>
              <a:rPr lang="en-GB" dirty="0"/>
              <a:t>Sources of information</a:t>
            </a:r>
            <a:endParaRPr lang="en-US" dirty="0"/>
          </a:p>
        </p:txBody>
      </p:sp>
      <p:pic>
        <p:nvPicPr>
          <p:cNvPr id="4" name="Picture 3">
            <a:extLst>
              <a:ext uri="{FF2B5EF4-FFF2-40B4-BE49-F238E27FC236}">
                <a16:creationId xmlns:a16="http://schemas.microsoft.com/office/drawing/2014/main" xmlns="" id="{7D54EC25-67D7-FF4B-BCB5-6508938E81D5}"/>
              </a:ext>
            </a:extLst>
          </p:cNvPr>
          <p:cNvPicPr>
            <a:picLocks noChangeAspect="1"/>
          </p:cNvPicPr>
          <p:nvPr/>
        </p:nvPicPr>
        <p:blipFill>
          <a:blip r:embed="rId3"/>
          <a:stretch>
            <a:fillRect/>
          </a:stretch>
        </p:blipFill>
        <p:spPr>
          <a:xfrm>
            <a:off x="6944347" y="1449244"/>
            <a:ext cx="3621017" cy="4687999"/>
          </a:xfrm>
          <a:prstGeom prst="rect">
            <a:avLst/>
          </a:prstGeom>
        </p:spPr>
      </p:pic>
      <p:sp>
        <p:nvSpPr>
          <p:cNvPr id="5" name="Content Placeholder 2">
            <a:extLst>
              <a:ext uri="{FF2B5EF4-FFF2-40B4-BE49-F238E27FC236}">
                <a16:creationId xmlns:a16="http://schemas.microsoft.com/office/drawing/2014/main" xmlns="" id="{2778B49C-EBFA-B741-A8B7-8CC87D4AA8C4}"/>
              </a:ext>
            </a:extLst>
          </p:cNvPr>
          <p:cNvSpPr txBox="1">
            <a:spLocks/>
          </p:cNvSpPr>
          <p:nvPr/>
        </p:nvSpPr>
        <p:spPr>
          <a:xfrm>
            <a:off x="5157366" y="1129555"/>
            <a:ext cx="6509699" cy="4724400"/>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endParaRPr lang="en-US" sz="2400" dirty="0">
              <a:solidFill>
                <a:srgbClr val="595959"/>
              </a:solidFill>
              <a:latin typeface="Trebuchet MS"/>
              <a:cs typeface="Trebuchet MS"/>
            </a:endParaRPr>
          </a:p>
          <a:p>
            <a:pPr>
              <a:spcBef>
                <a:spcPts val="0"/>
              </a:spcBef>
            </a:pPr>
            <a:r>
              <a:rPr lang="en-GB" sz="2400" dirty="0">
                <a:solidFill>
                  <a:srgbClr val="595959"/>
                </a:solidFill>
                <a:latin typeface="Trebuchet MS"/>
                <a:ea typeface="Verdana" pitchFamily="34" charset="0"/>
              </a:rPr>
              <a:t> </a:t>
            </a:r>
          </a:p>
        </p:txBody>
      </p:sp>
      <p:sp>
        <p:nvSpPr>
          <p:cNvPr id="6" name="Slide Number Placeholder 2">
            <a:extLst>
              <a:ext uri="{FF2B5EF4-FFF2-40B4-BE49-F238E27FC236}">
                <a16:creationId xmlns:a16="http://schemas.microsoft.com/office/drawing/2014/main" xmlns="" id="{895308BF-2AB8-A94A-956C-DEF16293506E}"/>
              </a:ext>
            </a:extLst>
          </p:cNvPr>
          <p:cNvSpPr>
            <a:spLocks noGrp="1"/>
          </p:cNvSpPr>
          <p:nvPr>
            <p:ph type="sldNum" sz="quarter" idx="12"/>
          </p:nvPr>
        </p:nvSpPr>
        <p:spPr>
          <a:xfrm>
            <a:off x="1" y="6456933"/>
            <a:ext cx="680049" cy="365125"/>
          </a:xfrm>
        </p:spPr>
        <p:txBody>
          <a:bodyPr/>
          <a:lstStyle/>
          <a:p>
            <a:fld id="{EF11CBC2-037E-42B5-82D0-50679FDA5BF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pPr/>
              <a:t>25</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xmlns="" id="{F2E5A4D6-31CE-564A-B42F-4C30E0C2A09A}"/>
              </a:ext>
            </a:extLst>
          </p:cNvPr>
          <p:cNvPicPr>
            <a:picLocks noChangeAspect="1"/>
          </p:cNvPicPr>
          <p:nvPr/>
        </p:nvPicPr>
        <p:blipFill>
          <a:blip r:embed="rId4"/>
          <a:stretch>
            <a:fillRect/>
          </a:stretch>
        </p:blipFill>
        <p:spPr>
          <a:xfrm>
            <a:off x="1872176" y="1449244"/>
            <a:ext cx="3713430" cy="4698297"/>
          </a:xfrm>
          <a:prstGeom prst="rect">
            <a:avLst/>
          </a:prstGeom>
          <a:ln>
            <a:solidFill>
              <a:srgbClr val="7AB2A4"/>
            </a:solidFill>
          </a:ln>
        </p:spPr>
      </p:pic>
    </p:spTree>
    <p:extLst>
      <p:ext uri="{BB962C8B-B14F-4D97-AF65-F5344CB8AC3E}">
        <p14:creationId xmlns:p14="http://schemas.microsoft.com/office/powerpoint/2010/main" val="3970674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2B7B2-577E-444C-B861-47D2723F7BDB}"/>
              </a:ext>
            </a:extLst>
          </p:cNvPr>
          <p:cNvSpPr>
            <a:spLocks noGrp="1"/>
          </p:cNvSpPr>
          <p:nvPr>
            <p:ph type="title"/>
          </p:nvPr>
        </p:nvSpPr>
        <p:spPr/>
        <p:txBody>
          <a:bodyPr/>
          <a:lstStyle/>
          <a:p>
            <a:pPr algn="r"/>
            <a:r>
              <a:rPr lang="en-GB" dirty="0">
                <a:solidFill>
                  <a:schemeClr val="bg1"/>
                </a:solidFill>
              </a:rPr>
              <a:t>What can you do in the </a:t>
            </a:r>
            <a:br>
              <a:rPr lang="en-GB" dirty="0">
                <a:solidFill>
                  <a:schemeClr val="bg1"/>
                </a:solidFill>
              </a:rPr>
            </a:br>
            <a:r>
              <a:rPr lang="en-GB" dirty="0">
                <a:solidFill>
                  <a:schemeClr val="bg1"/>
                </a:solidFill>
              </a:rPr>
              <a:t>next 100 days?</a:t>
            </a:r>
            <a:endParaRPr lang="en-US" dirty="0">
              <a:solidFill>
                <a:schemeClr val="bg1"/>
              </a:solidFill>
            </a:endParaRPr>
          </a:p>
        </p:txBody>
      </p:sp>
      <p:sp>
        <p:nvSpPr>
          <p:cNvPr id="4" name="Text Placeholder 3">
            <a:extLst>
              <a:ext uri="{FF2B5EF4-FFF2-40B4-BE49-F238E27FC236}">
                <a16:creationId xmlns:a16="http://schemas.microsoft.com/office/drawing/2014/main" xmlns="" id="{CF2C35E5-DC15-574F-981D-77519ECA67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85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1"/>
          <p:cNvSpPr txBox="1"/>
          <p:nvPr/>
        </p:nvSpPr>
        <p:spPr>
          <a:xfrm>
            <a:off x="684042" y="635109"/>
            <a:ext cx="8571770" cy="352532"/>
          </a:xfrm>
          <a:prstGeom prst="rect">
            <a:avLst/>
          </a:prstGeom>
        </p:spPr>
        <p:txBody>
          <a:bodyPr vert="horz" wrap="none" lIns="0" tIns="0" rIns="0" bIns="0" rtlCol="0">
            <a:spAutoFit/>
          </a:bodyPr>
          <a:lstStyle/>
          <a:p>
            <a:r>
              <a:rPr lang="en-GB" sz="2291" b="1" spc="6" dirty="0">
                <a:latin typeface="Arial"/>
                <a:cs typeface="Arial"/>
              </a:rPr>
              <a:t>GDPR COMPLIANCE PROGRAMS – COMMON FOCUS AREAS</a:t>
            </a:r>
            <a:endParaRPr sz="2267" dirty="0">
              <a:latin typeface="Arial"/>
              <a:cs typeface="Arial"/>
            </a:endParaRPr>
          </a:p>
        </p:txBody>
      </p:sp>
      <p:sp>
        <p:nvSpPr>
          <p:cNvPr id="159" name="object 159"/>
          <p:cNvSpPr/>
          <p:nvPr/>
        </p:nvSpPr>
        <p:spPr>
          <a:xfrm flipV="1">
            <a:off x="684042" y="1054920"/>
            <a:ext cx="8565260" cy="45719"/>
          </a:xfrm>
          <a:custGeom>
            <a:avLst/>
            <a:gdLst/>
            <a:ahLst/>
            <a:cxnLst/>
            <a:rect l="l" t="t" r="r" b="b"/>
            <a:pathLst>
              <a:path w="2147189" h="25400">
                <a:moveTo>
                  <a:pt x="12700" y="12700"/>
                </a:moveTo>
                <a:lnTo>
                  <a:pt x="2134489" y="12700"/>
                </a:lnTo>
              </a:path>
            </a:pathLst>
          </a:custGeom>
          <a:ln w="25400">
            <a:solidFill>
              <a:srgbClr val="00BE9D"/>
            </a:solidFill>
          </a:ln>
        </p:spPr>
        <p:txBody>
          <a:bodyPr wrap="square" lIns="0" tIns="0" rIns="0" bIns="0" rtlCol="0">
            <a:noAutofit/>
          </a:bodyPr>
          <a:lstStyle/>
          <a:p>
            <a:endParaRPr sz="1074"/>
          </a:p>
        </p:txBody>
      </p:sp>
      <p:sp>
        <p:nvSpPr>
          <p:cNvPr id="3" name="text 1"/>
          <p:cNvSpPr txBox="1"/>
          <p:nvPr/>
        </p:nvSpPr>
        <p:spPr>
          <a:xfrm>
            <a:off x="3069982" y="3143468"/>
            <a:ext cx="425437" cy="166199"/>
          </a:xfrm>
          <a:prstGeom prst="rect">
            <a:avLst/>
          </a:prstGeom>
        </p:spPr>
        <p:txBody>
          <a:bodyPr vert="horz" wrap="none" lIns="0" tIns="0" rIns="0" bIns="0" rtlCol="0">
            <a:spAutoFit/>
          </a:bodyPr>
          <a:lstStyle/>
          <a:p>
            <a:r>
              <a:rPr sz="1080" b="1" spc="6" dirty="0">
                <a:latin typeface="Arial"/>
                <a:cs typeface="Arial"/>
              </a:rPr>
              <a:t>D ATA</a:t>
            </a:r>
            <a:endParaRPr sz="1074">
              <a:latin typeface="Arial"/>
              <a:cs typeface="Arial"/>
            </a:endParaRPr>
          </a:p>
        </p:txBody>
      </p:sp>
      <p:sp>
        <p:nvSpPr>
          <p:cNvPr id="4" name="text 1"/>
          <p:cNvSpPr txBox="1"/>
          <p:nvPr/>
        </p:nvSpPr>
        <p:spPr>
          <a:xfrm>
            <a:off x="2902536" y="3370330"/>
            <a:ext cx="758797" cy="193771"/>
          </a:xfrm>
          <a:prstGeom prst="rect">
            <a:avLst/>
          </a:prstGeom>
        </p:spPr>
        <p:txBody>
          <a:bodyPr vert="horz" wrap="none" lIns="0" tIns="0" rIns="0" bIns="0" rtlCol="0">
            <a:spAutoFit/>
          </a:bodyPr>
          <a:lstStyle/>
          <a:p>
            <a:r>
              <a:rPr sz="1259" b="1" spc="6" dirty="0">
                <a:latin typeface="Arial"/>
                <a:cs typeface="Arial"/>
              </a:rPr>
              <a:t>MAPPING</a:t>
            </a:r>
            <a:endParaRPr sz="1253">
              <a:latin typeface="Arial"/>
              <a:cs typeface="Arial"/>
            </a:endParaRPr>
          </a:p>
        </p:txBody>
      </p:sp>
      <p:sp>
        <p:nvSpPr>
          <p:cNvPr id="5" name="text 1"/>
          <p:cNvSpPr txBox="1"/>
          <p:nvPr/>
        </p:nvSpPr>
        <p:spPr>
          <a:xfrm>
            <a:off x="6982661" y="3143468"/>
            <a:ext cx="745910" cy="166199"/>
          </a:xfrm>
          <a:prstGeom prst="rect">
            <a:avLst/>
          </a:prstGeom>
        </p:spPr>
        <p:txBody>
          <a:bodyPr vert="horz" wrap="none" lIns="0" tIns="0" rIns="0" bIns="0" rtlCol="0">
            <a:spAutoFit/>
          </a:bodyPr>
          <a:lstStyle/>
          <a:p>
            <a:r>
              <a:rPr sz="1080" b="1" spc="6" dirty="0">
                <a:latin typeface="Arial"/>
                <a:cs typeface="Arial"/>
              </a:rPr>
              <a:t>SECURIT Y</a:t>
            </a:r>
            <a:endParaRPr sz="1074">
              <a:latin typeface="Arial"/>
              <a:cs typeface="Arial"/>
            </a:endParaRPr>
          </a:p>
        </p:txBody>
      </p:sp>
      <p:pic>
        <p:nvPicPr>
          <p:cNvPr id="8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453" y="2256590"/>
            <a:ext cx="888406" cy="715741"/>
          </a:xfrm>
          <a:prstGeom prst="rect">
            <a:avLst/>
          </a:prstGeom>
        </p:spPr>
      </p:pic>
      <p:pic>
        <p:nvPicPr>
          <p:cNvPr id="86"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212" y="1748350"/>
            <a:ext cx="532884" cy="520737"/>
          </a:xfrm>
          <a:prstGeom prst="rect">
            <a:avLst/>
          </a:prstGeom>
        </p:spPr>
      </p:pic>
      <p:pic>
        <p:nvPicPr>
          <p:cNvPr id="87"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2884" y="2639972"/>
            <a:ext cx="147537" cy="153455"/>
          </a:xfrm>
          <a:prstGeom prst="rect">
            <a:avLst/>
          </a:prstGeom>
          <a:ln>
            <a:solidFill>
              <a:srgbClr val="7AB2A4"/>
            </a:solidFill>
          </a:ln>
        </p:spPr>
      </p:pic>
      <p:pic>
        <p:nvPicPr>
          <p:cNvPr id="88"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246" y="2407374"/>
            <a:ext cx="264817" cy="250776"/>
          </a:xfrm>
          <a:prstGeom prst="rect">
            <a:avLst/>
          </a:prstGeom>
        </p:spPr>
      </p:pic>
      <p:pic>
        <p:nvPicPr>
          <p:cNvPr id="89"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9979" y="1815193"/>
            <a:ext cx="382097" cy="453895"/>
          </a:xfrm>
          <a:prstGeom prst="rect">
            <a:avLst/>
          </a:prstGeom>
        </p:spPr>
      </p:pic>
      <p:sp>
        <p:nvSpPr>
          <p:cNvPr id="6" name="text 1"/>
          <p:cNvSpPr txBox="1"/>
          <p:nvPr/>
        </p:nvSpPr>
        <p:spPr>
          <a:xfrm>
            <a:off x="1104485" y="3143468"/>
            <a:ext cx="425437" cy="166199"/>
          </a:xfrm>
          <a:prstGeom prst="rect">
            <a:avLst/>
          </a:prstGeom>
        </p:spPr>
        <p:txBody>
          <a:bodyPr vert="horz" wrap="none" lIns="0" tIns="0" rIns="0" bIns="0" rtlCol="0">
            <a:spAutoFit/>
          </a:bodyPr>
          <a:lstStyle/>
          <a:p>
            <a:r>
              <a:rPr sz="1080" b="1" spc="6" dirty="0">
                <a:latin typeface="Arial"/>
                <a:cs typeface="Arial"/>
              </a:rPr>
              <a:t>D ATA</a:t>
            </a:r>
            <a:endParaRPr sz="1074">
              <a:latin typeface="Arial"/>
              <a:cs typeface="Arial"/>
            </a:endParaRPr>
          </a:p>
        </p:txBody>
      </p:sp>
      <p:sp>
        <p:nvSpPr>
          <p:cNvPr id="7" name="text 1"/>
          <p:cNvSpPr txBox="1"/>
          <p:nvPr/>
        </p:nvSpPr>
        <p:spPr>
          <a:xfrm>
            <a:off x="868711" y="3370329"/>
            <a:ext cx="882165" cy="179921"/>
          </a:xfrm>
          <a:prstGeom prst="rect">
            <a:avLst/>
          </a:prstGeom>
        </p:spPr>
        <p:txBody>
          <a:bodyPr vert="horz" wrap="none" lIns="0" tIns="0" rIns="0" bIns="0" rtlCol="0">
            <a:spAutoFit/>
          </a:bodyPr>
          <a:lstStyle/>
          <a:p>
            <a:r>
              <a:rPr sz="1169" b="1" spc="6" dirty="0">
                <a:latin typeface="Arial"/>
                <a:cs typeface="Arial"/>
              </a:rPr>
              <a:t>INVENTORY</a:t>
            </a:r>
            <a:endParaRPr sz="1134">
              <a:latin typeface="Arial"/>
              <a:cs typeface="Arial"/>
            </a:endParaRPr>
          </a:p>
        </p:txBody>
      </p:sp>
      <p:sp>
        <p:nvSpPr>
          <p:cNvPr id="8" name="text 1"/>
          <p:cNvSpPr txBox="1"/>
          <p:nvPr/>
        </p:nvSpPr>
        <p:spPr>
          <a:xfrm>
            <a:off x="4488777" y="3143468"/>
            <a:ext cx="1591205" cy="179921"/>
          </a:xfrm>
          <a:prstGeom prst="rect">
            <a:avLst/>
          </a:prstGeom>
        </p:spPr>
        <p:txBody>
          <a:bodyPr vert="horz" wrap="none" lIns="0" tIns="0" rIns="0" bIns="0" rtlCol="0">
            <a:spAutoFit/>
          </a:bodyPr>
          <a:lstStyle/>
          <a:p>
            <a:r>
              <a:rPr sz="1169" b="1" spc="6" dirty="0">
                <a:latin typeface="Arial"/>
                <a:cs typeface="Arial"/>
              </a:rPr>
              <a:t>DPIA (DATA PRIVACY</a:t>
            </a:r>
            <a:endParaRPr sz="1134">
              <a:latin typeface="Arial"/>
              <a:cs typeface="Arial"/>
            </a:endParaRPr>
          </a:p>
        </p:txBody>
      </p:sp>
      <p:sp>
        <p:nvSpPr>
          <p:cNvPr id="9" name="text 1"/>
          <p:cNvSpPr txBox="1"/>
          <p:nvPr/>
        </p:nvSpPr>
        <p:spPr>
          <a:xfrm>
            <a:off x="4402351" y="3370329"/>
            <a:ext cx="1711431" cy="179921"/>
          </a:xfrm>
          <a:prstGeom prst="rect">
            <a:avLst/>
          </a:prstGeom>
        </p:spPr>
        <p:txBody>
          <a:bodyPr vert="horz" wrap="none" lIns="0" tIns="0" rIns="0" bIns="0" rtlCol="0">
            <a:spAutoFit/>
          </a:bodyPr>
          <a:lstStyle/>
          <a:p>
            <a:r>
              <a:rPr sz="1169" b="1" spc="6" dirty="0">
                <a:latin typeface="Arial"/>
                <a:cs typeface="Arial"/>
              </a:rPr>
              <a:t>IMPACT ASSESSMENT)</a:t>
            </a:r>
            <a:endParaRPr sz="1134">
              <a:latin typeface="Arial"/>
              <a:cs typeface="Arial"/>
            </a:endParaRPr>
          </a:p>
        </p:txBody>
      </p:sp>
      <p:pic>
        <p:nvPicPr>
          <p:cNvPr id="90"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285" y="1961979"/>
            <a:ext cx="177673" cy="980096"/>
          </a:xfrm>
          <a:prstGeom prst="rect">
            <a:avLst/>
          </a:prstGeom>
        </p:spPr>
      </p:pic>
      <p:pic>
        <p:nvPicPr>
          <p:cNvPr id="91"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457" y="2299573"/>
            <a:ext cx="1329319" cy="682748"/>
          </a:xfrm>
          <a:prstGeom prst="rect">
            <a:avLst/>
          </a:prstGeom>
        </p:spPr>
      </p:pic>
      <p:pic>
        <p:nvPicPr>
          <p:cNvPr id="92"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0022" y="2110519"/>
            <a:ext cx="133412" cy="201051"/>
          </a:xfrm>
          <a:prstGeom prst="rect">
            <a:avLst/>
          </a:prstGeom>
        </p:spPr>
      </p:pic>
      <p:sp>
        <p:nvSpPr>
          <p:cNvPr id="160" name="object 160"/>
          <p:cNvSpPr/>
          <p:nvPr/>
        </p:nvSpPr>
        <p:spPr>
          <a:xfrm>
            <a:off x="850916" y="1731603"/>
            <a:ext cx="872606" cy="747446"/>
          </a:xfrm>
          <a:custGeom>
            <a:avLst/>
            <a:gdLst/>
            <a:ahLst/>
            <a:cxnLst/>
            <a:rect l="l" t="t" r="r" b="b"/>
            <a:pathLst>
              <a:path w="1462468" h="1252702">
                <a:moveTo>
                  <a:pt x="11316" y="1241387"/>
                </a:moveTo>
                <a:lnTo>
                  <a:pt x="11316" y="11315"/>
                </a:lnTo>
                <a:lnTo>
                  <a:pt x="893953" y="11315"/>
                </a:lnTo>
                <a:lnTo>
                  <a:pt x="1451153" y="564629"/>
                </a:lnTo>
                <a:lnTo>
                  <a:pt x="1451153" y="964400"/>
                </a:lnTo>
              </a:path>
            </a:pathLst>
          </a:custGeom>
          <a:ln w="22631">
            <a:solidFill>
              <a:srgbClr val="00BE9D"/>
            </a:solidFill>
          </a:ln>
        </p:spPr>
        <p:txBody>
          <a:bodyPr wrap="square" lIns="0" tIns="0" rIns="0" bIns="0" rtlCol="0">
            <a:noAutofit/>
          </a:bodyPr>
          <a:lstStyle/>
          <a:p>
            <a:endParaRPr sz="1074"/>
          </a:p>
        </p:txBody>
      </p:sp>
      <p:sp>
        <p:nvSpPr>
          <p:cNvPr id="161" name="object 161"/>
          <p:cNvSpPr/>
          <p:nvPr/>
        </p:nvSpPr>
        <p:spPr>
          <a:xfrm>
            <a:off x="1377559" y="1731598"/>
            <a:ext cx="345966" cy="345163"/>
          </a:xfrm>
          <a:custGeom>
            <a:avLst/>
            <a:gdLst/>
            <a:ahLst/>
            <a:cxnLst/>
            <a:rect l="l" t="t" r="r" b="b"/>
            <a:pathLst>
              <a:path w="579831" h="578484">
                <a:moveTo>
                  <a:pt x="11316" y="11316"/>
                </a:moveTo>
                <a:lnTo>
                  <a:pt x="11316" y="567169"/>
                </a:lnTo>
                <a:lnTo>
                  <a:pt x="568516" y="567169"/>
                </a:lnTo>
              </a:path>
            </a:pathLst>
          </a:custGeom>
          <a:ln w="22631">
            <a:solidFill>
              <a:srgbClr val="00BE9D"/>
            </a:solidFill>
          </a:ln>
        </p:spPr>
        <p:txBody>
          <a:bodyPr wrap="square" lIns="0" tIns="0" rIns="0" bIns="0" rtlCol="0">
            <a:noAutofit/>
          </a:bodyPr>
          <a:lstStyle/>
          <a:p>
            <a:endParaRPr sz="1074"/>
          </a:p>
        </p:txBody>
      </p:sp>
      <p:sp>
        <p:nvSpPr>
          <p:cNvPr id="162" name="object 162"/>
          <p:cNvSpPr/>
          <p:nvPr/>
        </p:nvSpPr>
        <p:spPr>
          <a:xfrm>
            <a:off x="1006209" y="1914715"/>
            <a:ext cx="256572" cy="13503"/>
          </a:xfrm>
          <a:custGeom>
            <a:avLst/>
            <a:gdLst/>
            <a:ahLst/>
            <a:cxnLst/>
            <a:rect l="l" t="t" r="r" b="b"/>
            <a:pathLst>
              <a:path w="430009" h="22631">
                <a:moveTo>
                  <a:pt x="11316" y="11315"/>
                </a:moveTo>
                <a:lnTo>
                  <a:pt x="418694" y="11315"/>
                </a:lnTo>
              </a:path>
            </a:pathLst>
          </a:custGeom>
          <a:ln w="22631">
            <a:solidFill>
              <a:srgbClr val="00BE9D"/>
            </a:solidFill>
          </a:ln>
        </p:spPr>
        <p:txBody>
          <a:bodyPr wrap="square" lIns="0" tIns="0" rIns="0" bIns="0" rtlCol="0">
            <a:noAutofit/>
          </a:bodyPr>
          <a:lstStyle/>
          <a:p>
            <a:endParaRPr sz="1074"/>
          </a:p>
        </p:txBody>
      </p:sp>
      <p:sp>
        <p:nvSpPr>
          <p:cNvPr id="163" name="object 163"/>
          <p:cNvSpPr/>
          <p:nvPr/>
        </p:nvSpPr>
        <p:spPr>
          <a:xfrm>
            <a:off x="1006209" y="2063256"/>
            <a:ext cx="256572" cy="13503"/>
          </a:xfrm>
          <a:custGeom>
            <a:avLst/>
            <a:gdLst/>
            <a:ahLst/>
            <a:cxnLst/>
            <a:rect l="l" t="t" r="r" b="b"/>
            <a:pathLst>
              <a:path w="430009" h="22631">
                <a:moveTo>
                  <a:pt x="11316" y="11316"/>
                </a:moveTo>
                <a:lnTo>
                  <a:pt x="418694" y="11316"/>
                </a:lnTo>
              </a:path>
            </a:pathLst>
          </a:custGeom>
          <a:ln w="22631">
            <a:solidFill>
              <a:srgbClr val="00BE9D"/>
            </a:solidFill>
          </a:ln>
        </p:spPr>
        <p:txBody>
          <a:bodyPr wrap="square" lIns="0" tIns="0" rIns="0" bIns="0" rtlCol="0">
            <a:noAutofit/>
          </a:bodyPr>
          <a:lstStyle/>
          <a:p>
            <a:endParaRPr sz="1074"/>
          </a:p>
        </p:txBody>
      </p:sp>
      <p:sp>
        <p:nvSpPr>
          <p:cNvPr id="164" name="object 164"/>
          <p:cNvSpPr/>
          <p:nvPr/>
        </p:nvSpPr>
        <p:spPr>
          <a:xfrm>
            <a:off x="1006208" y="2211798"/>
            <a:ext cx="560399" cy="13503"/>
          </a:xfrm>
          <a:custGeom>
            <a:avLst/>
            <a:gdLst/>
            <a:ahLst/>
            <a:cxnLst/>
            <a:rect l="l" t="t" r="r" b="b"/>
            <a:pathLst>
              <a:path w="939215" h="22631">
                <a:moveTo>
                  <a:pt x="11316" y="11315"/>
                </a:moveTo>
                <a:lnTo>
                  <a:pt x="927900" y="11315"/>
                </a:lnTo>
              </a:path>
            </a:pathLst>
          </a:custGeom>
          <a:ln w="22631">
            <a:solidFill>
              <a:srgbClr val="00BE9D"/>
            </a:solidFill>
          </a:ln>
        </p:spPr>
        <p:txBody>
          <a:bodyPr wrap="square" lIns="0" tIns="0" rIns="0" bIns="0" rtlCol="0">
            <a:noAutofit/>
          </a:bodyPr>
          <a:lstStyle/>
          <a:p>
            <a:endParaRPr sz="1074"/>
          </a:p>
        </p:txBody>
      </p:sp>
      <p:pic>
        <p:nvPicPr>
          <p:cNvPr id="93"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3439" y="1744861"/>
            <a:ext cx="1692072" cy="1229479"/>
          </a:xfrm>
          <a:prstGeom prst="rect">
            <a:avLst/>
          </a:prstGeom>
        </p:spPr>
      </p:pic>
      <p:pic>
        <p:nvPicPr>
          <p:cNvPr id="94" name="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0715" y="1731602"/>
            <a:ext cx="962364" cy="1250733"/>
          </a:xfrm>
          <a:prstGeom prst="rect">
            <a:avLst/>
          </a:prstGeom>
        </p:spPr>
      </p:pic>
      <p:sp>
        <p:nvSpPr>
          <p:cNvPr id="165" name="object 165"/>
          <p:cNvSpPr/>
          <p:nvPr/>
        </p:nvSpPr>
        <p:spPr>
          <a:xfrm>
            <a:off x="5457550" y="2678871"/>
            <a:ext cx="295529" cy="303046"/>
          </a:xfrm>
          <a:custGeom>
            <a:avLst/>
            <a:gdLst/>
            <a:ahLst/>
            <a:cxnLst/>
            <a:rect l="l" t="t" r="r" b="b"/>
            <a:pathLst>
              <a:path w="495300" h="507898">
                <a:moveTo>
                  <a:pt x="12700" y="495199"/>
                </a:moveTo>
                <a:lnTo>
                  <a:pt x="482600" y="12700"/>
                </a:lnTo>
              </a:path>
            </a:pathLst>
          </a:custGeom>
          <a:ln w="25400">
            <a:solidFill>
              <a:srgbClr val="00BE9D"/>
            </a:solidFill>
          </a:ln>
        </p:spPr>
        <p:txBody>
          <a:bodyPr wrap="square" lIns="0" tIns="0" rIns="0" bIns="0" rtlCol="0">
            <a:noAutofit/>
          </a:bodyPr>
          <a:lstStyle/>
          <a:p>
            <a:endParaRPr sz="1074"/>
          </a:p>
        </p:txBody>
      </p:sp>
      <p:pic>
        <p:nvPicPr>
          <p:cNvPr id="95" name="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6705" y="1890733"/>
            <a:ext cx="189441" cy="136398"/>
          </a:xfrm>
          <a:prstGeom prst="rect">
            <a:avLst/>
          </a:prstGeom>
        </p:spPr>
      </p:pic>
      <p:sp>
        <p:nvSpPr>
          <p:cNvPr id="166" name="object 166"/>
          <p:cNvSpPr/>
          <p:nvPr/>
        </p:nvSpPr>
        <p:spPr>
          <a:xfrm>
            <a:off x="4957426" y="2080159"/>
            <a:ext cx="147999" cy="148007"/>
          </a:xfrm>
          <a:custGeom>
            <a:avLst/>
            <a:gdLst/>
            <a:ahLst/>
            <a:cxnLst/>
            <a:rect l="l" t="t" r="r" b="b"/>
            <a:pathLst>
              <a:path w="248044" h="248056">
                <a:moveTo>
                  <a:pt x="10160" y="237897"/>
                </a:moveTo>
                <a:lnTo>
                  <a:pt x="10160" y="10160"/>
                </a:lnTo>
                <a:lnTo>
                  <a:pt x="237884" y="10160"/>
                </a:lnTo>
                <a:lnTo>
                  <a:pt x="237884" y="237897"/>
                </a:lnTo>
                <a:lnTo>
                  <a:pt x="10160" y="237897"/>
                </a:lnTo>
                <a:close/>
              </a:path>
            </a:pathLst>
          </a:custGeom>
          <a:ln w="20320">
            <a:solidFill>
              <a:srgbClr val="00BE9D"/>
            </a:solidFill>
          </a:ln>
        </p:spPr>
        <p:txBody>
          <a:bodyPr wrap="square" lIns="0" tIns="0" rIns="0" bIns="0" rtlCol="0">
            <a:noAutofit/>
          </a:bodyPr>
          <a:lstStyle/>
          <a:p>
            <a:endParaRPr sz="1074"/>
          </a:p>
        </p:txBody>
      </p:sp>
      <p:sp>
        <p:nvSpPr>
          <p:cNvPr id="167" name="object 167"/>
          <p:cNvSpPr/>
          <p:nvPr/>
        </p:nvSpPr>
        <p:spPr>
          <a:xfrm>
            <a:off x="4957426" y="2261509"/>
            <a:ext cx="147999" cy="148007"/>
          </a:xfrm>
          <a:custGeom>
            <a:avLst/>
            <a:gdLst/>
            <a:ahLst/>
            <a:cxnLst/>
            <a:rect l="l" t="t" r="r" b="b"/>
            <a:pathLst>
              <a:path w="248044" h="248056">
                <a:moveTo>
                  <a:pt x="10160" y="237896"/>
                </a:moveTo>
                <a:lnTo>
                  <a:pt x="10160" y="10160"/>
                </a:lnTo>
                <a:lnTo>
                  <a:pt x="237884" y="10160"/>
                </a:lnTo>
                <a:lnTo>
                  <a:pt x="237884" y="237896"/>
                </a:lnTo>
                <a:lnTo>
                  <a:pt x="10160" y="237896"/>
                </a:lnTo>
                <a:close/>
              </a:path>
            </a:pathLst>
          </a:custGeom>
          <a:ln w="20320">
            <a:solidFill>
              <a:srgbClr val="00BE9D"/>
            </a:solidFill>
          </a:ln>
        </p:spPr>
        <p:txBody>
          <a:bodyPr wrap="square" lIns="0" tIns="0" rIns="0" bIns="0" rtlCol="0">
            <a:noAutofit/>
          </a:bodyPr>
          <a:lstStyle/>
          <a:p>
            <a:endParaRPr sz="1074"/>
          </a:p>
        </p:txBody>
      </p:sp>
      <p:sp>
        <p:nvSpPr>
          <p:cNvPr id="168" name="object 168"/>
          <p:cNvSpPr/>
          <p:nvPr/>
        </p:nvSpPr>
        <p:spPr>
          <a:xfrm>
            <a:off x="4957426" y="2442841"/>
            <a:ext cx="147999" cy="148007"/>
          </a:xfrm>
          <a:custGeom>
            <a:avLst/>
            <a:gdLst/>
            <a:ahLst/>
            <a:cxnLst/>
            <a:rect l="l" t="t" r="r" b="b"/>
            <a:pathLst>
              <a:path w="248044" h="248056">
                <a:moveTo>
                  <a:pt x="10160" y="237896"/>
                </a:moveTo>
                <a:lnTo>
                  <a:pt x="10160" y="10160"/>
                </a:lnTo>
                <a:lnTo>
                  <a:pt x="237884" y="10160"/>
                </a:lnTo>
                <a:lnTo>
                  <a:pt x="237884" y="237896"/>
                </a:lnTo>
                <a:lnTo>
                  <a:pt x="10160" y="237896"/>
                </a:lnTo>
                <a:close/>
              </a:path>
            </a:pathLst>
          </a:custGeom>
          <a:ln w="20320">
            <a:solidFill>
              <a:srgbClr val="00BE9D"/>
            </a:solidFill>
          </a:ln>
        </p:spPr>
        <p:txBody>
          <a:bodyPr wrap="square" lIns="0" tIns="0" rIns="0" bIns="0" rtlCol="0">
            <a:noAutofit/>
          </a:bodyPr>
          <a:lstStyle/>
          <a:p>
            <a:endParaRPr sz="1074"/>
          </a:p>
        </p:txBody>
      </p:sp>
      <p:sp>
        <p:nvSpPr>
          <p:cNvPr id="169" name="object 169"/>
          <p:cNvSpPr/>
          <p:nvPr/>
        </p:nvSpPr>
        <p:spPr>
          <a:xfrm>
            <a:off x="4957426" y="2624168"/>
            <a:ext cx="147999" cy="148007"/>
          </a:xfrm>
          <a:custGeom>
            <a:avLst/>
            <a:gdLst/>
            <a:ahLst/>
            <a:cxnLst/>
            <a:rect l="l" t="t" r="r" b="b"/>
            <a:pathLst>
              <a:path w="248044" h="248056">
                <a:moveTo>
                  <a:pt x="10160" y="237896"/>
                </a:moveTo>
                <a:lnTo>
                  <a:pt x="10160" y="10160"/>
                </a:lnTo>
                <a:lnTo>
                  <a:pt x="237884" y="10160"/>
                </a:lnTo>
                <a:lnTo>
                  <a:pt x="237884" y="237896"/>
                </a:lnTo>
                <a:lnTo>
                  <a:pt x="10160" y="237896"/>
                </a:lnTo>
                <a:close/>
              </a:path>
            </a:pathLst>
          </a:custGeom>
          <a:ln w="20320">
            <a:solidFill>
              <a:srgbClr val="00BE9D"/>
            </a:solidFill>
          </a:ln>
        </p:spPr>
        <p:txBody>
          <a:bodyPr wrap="square" lIns="0" tIns="0" rIns="0" bIns="0" rtlCol="0">
            <a:noAutofit/>
          </a:bodyPr>
          <a:lstStyle/>
          <a:p>
            <a:endParaRPr sz="1074"/>
          </a:p>
        </p:txBody>
      </p:sp>
      <p:sp>
        <p:nvSpPr>
          <p:cNvPr id="170" name="object 170"/>
          <p:cNvSpPr/>
          <p:nvPr/>
        </p:nvSpPr>
        <p:spPr>
          <a:xfrm>
            <a:off x="5162022" y="1949489"/>
            <a:ext cx="439505" cy="15155"/>
          </a:xfrm>
          <a:custGeom>
            <a:avLst/>
            <a:gdLst/>
            <a:ahLst/>
            <a:cxnLst/>
            <a:rect l="l" t="t" r="r" b="b"/>
            <a:pathLst>
              <a:path w="736600" h="25400">
                <a:moveTo>
                  <a:pt x="12700" y="12700"/>
                </a:moveTo>
                <a:lnTo>
                  <a:pt x="723900" y="12700"/>
                </a:lnTo>
              </a:path>
            </a:pathLst>
          </a:custGeom>
          <a:ln w="25400">
            <a:solidFill>
              <a:srgbClr val="00BE9D"/>
            </a:solidFill>
          </a:ln>
        </p:spPr>
        <p:txBody>
          <a:bodyPr wrap="square" lIns="0" tIns="0" rIns="0" bIns="0" rtlCol="0">
            <a:noAutofit/>
          </a:bodyPr>
          <a:lstStyle/>
          <a:p>
            <a:endParaRPr sz="1074"/>
          </a:p>
        </p:txBody>
      </p:sp>
      <p:sp>
        <p:nvSpPr>
          <p:cNvPr id="171" name="object 171"/>
          <p:cNvSpPr/>
          <p:nvPr/>
        </p:nvSpPr>
        <p:spPr>
          <a:xfrm>
            <a:off x="5162022" y="2146598"/>
            <a:ext cx="439505" cy="15155"/>
          </a:xfrm>
          <a:custGeom>
            <a:avLst/>
            <a:gdLst/>
            <a:ahLst/>
            <a:cxnLst/>
            <a:rect l="l" t="t" r="r" b="b"/>
            <a:pathLst>
              <a:path w="736600" h="25400">
                <a:moveTo>
                  <a:pt x="12700" y="12700"/>
                </a:moveTo>
                <a:lnTo>
                  <a:pt x="723900" y="12700"/>
                </a:lnTo>
              </a:path>
            </a:pathLst>
          </a:custGeom>
          <a:ln w="25400">
            <a:solidFill>
              <a:srgbClr val="00BE9D"/>
            </a:solidFill>
          </a:ln>
        </p:spPr>
        <p:txBody>
          <a:bodyPr wrap="square" lIns="0" tIns="0" rIns="0" bIns="0" rtlCol="0">
            <a:noAutofit/>
          </a:bodyPr>
          <a:lstStyle/>
          <a:p>
            <a:endParaRPr sz="1074"/>
          </a:p>
        </p:txBody>
      </p:sp>
      <p:sp>
        <p:nvSpPr>
          <p:cNvPr id="172" name="object 172"/>
          <p:cNvSpPr/>
          <p:nvPr/>
        </p:nvSpPr>
        <p:spPr>
          <a:xfrm>
            <a:off x="5162022" y="2327929"/>
            <a:ext cx="439505" cy="15155"/>
          </a:xfrm>
          <a:custGeom>
            <a:avLst/>
            <a:gdLst/>
            <a:ahLst/>
            <a:cxnLst/>
            <a:rect l="l" t="t" r="r" b="b"/>
            <a:pathLst>
              <a:path w="736600" h="25400">
                <a:moveTo>
                  <a:pt x="12700" y="12700"/>
                </a:moveTo>
                <a:lnTo>
                  <a:pt x="723900" y="12700"/>
                </a:lnTo>
              </a:path>
            </a:pathLst>
          </a:custGeom>
          <a:ln w="25400">
            <a:solidFill>
              <a:srgbClr val="00BE9D"/>
            </a:solidFill>
          </a:ln>
        </p:spPr>
        <p:txBody>
          <a:bodyPr wrap="square" lIns="0" tIns="0" rIns="0" bIns="0" rtlCol="0">
            <a:noAutofit/>
          </a:bodyPr>
          <a:lstStyle/>
          <a:p>
            <a:endParaRPr sz="1074"/>
          </a:p>
        </p:txBody>
      </p:sp>
      <p:sp>
        <p:nvSpPr>
          <p:cNvPr id="173" name="object 173"/>
          <p:cNvSpPr/>
          <p:nvPr/>
        </p:nvSpPr>
        <p:spPr>
          <a:xfrm>
            <a:off x="5162022" y="2509260"/>
            <a:ext cx="439505" cy="15155"/>
          </a:xfrm>
          <a:custGeom>
            <a:avLst/>
            <a:gdLst/>
            <a:ahLst/>
            <a:cxnLst/>
            <a:rect l="l" t="t" r="r" b="b"/>
            <a:pathLst>
              <a:path w="736600" h="25400">
                <a:moveTo>
                  <a:pt x="12700" y="12700"/>
                </a:moveTo>
                <a:lnTo>
                  <a:pt x="723900" y="12700"/>
                </a:lnTo>
              </a:path>
            </a:pathLst>
          </a:custGeom>
          <a:ln w="25400">
            <a:solidFill>
              <a:srgbClr val="00BE9D"/>
            </a:solidFill>
          </a:ln>
        </p:spPr>
        <p:txBody>
          <a:bodyPr wrap="square" lIns="0" tIns="0" rIns="0" bIns="0" rtlCol="0">
            <a:noAutofit/>
          </a:bodyPr>
          <a:lstStyle/>
          <a:p>
            <a:endParaRPr sz="1074"/>
          </a:p>
        </p:txBody>
      </p:sp>
      <p:sp>
        <p:nvSpPr>
          <p:cNvPr id="174" name="object 174"/>
          <p:cNvSpPr/>
          <p:nvPr/>
        </p:nvSpPr>
        <p:spPr>
          <a:xfrm>
            <a:off x="5162021" y="2686447"/>
            <a:ext cx="265218" cy="15155"/>
          </a:xfrm>
          <a:custGeom>
            <a:avLst/>
            <a:gdLst/>
            <a:ahLst/>
            <a:cxnLst/>
            <a:rect l="l" t="t" r="r" b="b"/>
            <a:pathLst>
              <a:path w="444500" h="25400">
                <a:moveTo>
                  <a:pt x="12700" y="12700"/>
                </a:moveTo>
                <a:lnTo>
                  <a:pt x="431800" y="12700"/>
                </a:lnTo>
              </a:path>
            </a:pathLst>
          </a:custGeom>
          <a:ln w="25400">
            <a:solidFill>
              <a:srgbClr val="00BE9D"/>
            </a:solidFill>
          </a:ln>
        </p:spPr>
        <p:txBody>
          <a:bodyPr wrap="square" lIns="0" tIns="0" rIns="0" bIns="0" rtlCol="0">
            <a:noAutofit/>
          </a:bodyPr>
          <a:lstStyle/>
          <a:p>
            <a:endParaRPr sz="1074"/>
          </a:p>
        </p:txBody>
      </p:sp>
      <p:sp>
        <p:nvSpPr>
          <p:cNvPr id="10" name="text 1"/>
          <p:cNvSpPr txBox="1"/>
          <p:nvPr/>
        </p:nvSpPr>
        <p:spPr>
          <a:xfrm>
            <a:off x="3472620" y="5515860"/>
            <a:ext cx="1414170" cy="174535"/>
          </a:xfrm>
          <a:prstGeom prst="rect">
            <a:avLst/>
          </a:prstGeom>
        </p:spPr>
        <p:txBody>
          <a:bodyPr vert="horz" wrap="none" lIns="0" tIns="0" rIns="0" bIns="0" rtlCol="0">
            <a:spAutoFit/>
          </a:bodyPr>
          <a:lstStyle/>
          <a:p>
            <a:r>
              <a:rPr sz="1134" b="1" spc="6" dirty="0">
                <a:latin typeface="Arial"/>
                <a:cs typeface="Arial"/>
              </a:rPr>
              <a:t>DATA PROTECTION</a:t>
            </a:r>
            <a:endParaRPr sz="1134">
              <a:latin typeface="Arial"/>
              <a:cs typeface="Arial"/>
            </a:endParaRPr>
          </a:p>
        </p:txBody>
      </p:sp>
      <p:sp>
        <p:nvSpPr>
          <p:cNvPr id="11" name="text 1"/>
          <p:cNvSpPr txBox="1"/>
          <p:nvPr/>
        </p:nvSpPr>
        <p:spPr>
          <a:xfrm>
            <a:off x="3839380" y="5742722"/>
            <a:ext cx="644985" cy="174535"/>
          </a:xfrm>
          <a:prstGeom prst="rect">
            <a:avLst/>
          </a:prstGeom>
        </p:spPr>
        <p:txBody>
          <a:bodyPr vert="horz" wrap="none" lIns="0" tIns="0" rIns="0" bIns="0" rtlCol="0">
            <a:spAutoFit/>
          </a:bodyPr>
          <a:lstStyle/>
          <a:p>
            <a:r>
              <a:rPr sz="1134" b="1" spc="6" dirty="0">
                <a:latin typeface="Arial"/>
                <a:cs typeface="Arial"/>
              </a:rPr>
              <a:t>OFFICER</a:t>
            </a:r>
            <a:endParaRPr sz="1134">
              <a:latin typeface="Arial"/>
              <a:cs typeface="Arial"/>
            </a:endParaRPr>
          </a:p>
        </p:txBody>
      </p:sp>
      <p:sp>
        <p:nvSpPr>
          <p:cNvPr id="12" name="text 1"/>
          <p:cNvSpPr txBox="1"/>
          <p:nvPr/>
        </p:nvSpPr>
        <p:spPr>
          <a:xfrm>
            <a:off x="1981920" y="5546856"/>
            <a:ext cx="720325" cy="174535"/>
          </a:xfrm>
          <a:prstGeom prst="rect">
            <a:avLst/>
          </a:prstGeom>
        </p:spPr>
        <p:txBody>
          <a:bodyPr vert="horz" wrap="none" lIns="0" tIns="0" rIns="0" bIns="0" rtlCol="0">
            <a:spAutoFit/>
          </a:bodyPr>
          <a:lstStyle/>
          <a:p>
            <a:r>
              <a:rPr sz="1134" b="1" spc="6" dirty="0">
                <a:latin typeface="Arial"/>
                <a:cs typeface="Arial"/>
              </a:rPr>
              <a:t>CONSENT</a:t>
            </a:r>
            <a:endParaRPr sz="1134">
              <a:latin typeface="Arial"/>
              <a:cs typeface="Arial"/>
            </a:endParaRPr>
          </a:p>
        </p:txBody>
      </p:sp>
      <p:sp>
        <p:nvSpPr>
          <p:cNvPr id="13" name="text 1"/>
          <p:cNvSpPr txBox="1"/>
          <p:nvPr/>
        </p:nvSpPr>
        <p:spPr>
          <a:xfrm>
            <a:off x="1858495" y="5773719"/>
            <a:ext cx="976742" cy="188193"/>
          </a:xfrm>
          <a:prstGeom prst="rect">
            <a:avLst/>
          </a:prstGeom>
        </p:spPr>
        <p:txBody>
          <a:bodyPr vert="horz" wrap="none" lIns="0" tIns="0" rIns="0" bIns="0" rtlCol="0">
            <a:spAutoFit/>
          </a:bodyPr>
          <a:lstStyle/>
          <a:p>
            <a:r>
              <a:rPr sz="1223" b="1" spc="6" dirty="0">
                <a:latin typeface="Arial"/>
                <a:cs typeface="Arial"/>
              </a:rPr>
              <a:t>MECHANISM</a:t>
            </a:r>
            <a:endParaRPr sz="1193">
              <a:latin typeface="Arial"/>
              <a:cs typeface="Arial"/>
            </a:endParaRPr>
          </a:p>
        </p:txBody>
      </p:sp>
      <p:pic>
        <p:nvPicPr>
          <p:cNvPr id="96" name="Image"/>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50591" y="4145291"/>
            <a:ext cx="901538" cy="892558"/>
          </a:xfrm>
          <a:prstGeom prst="rect">
            <a:avLst/>
          </a:prstGeom>
        </p:spPr>
      </p:pic>
      <p:pic>
        <p:nvPicPr>
          <p:cNvPr id="97" name="Imag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00897" y="4297851"/>
            <a:ext cx="600910" cy="600917"/>
          </a:xfrm>
          <a:prstGeom prst="rect">
            <a:avLst/>
          </a:prstGeom>
        </p:spPr>
      </p:pic>
      <p:pic>
        <p:nvPicPr>
          <p:cNvPr id="98" name="Image"/>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7873" y="4216828"/>
            <a:ext cx="767254" cy="767262"/>
          </a:xfrm>
          <a:prstGeom prst="rect">
            <a:avLst/>
          </a:prstGeom>
        </p:spPr>
      </p:pic>
      <p:sp>
        <p:nvSpPr>
          <p:cNvPr id="175" name="object 175"/>
          <p:cNvSpPr/>
          <p:nvPr/>
        </p:nvSpPr>
        <p:spPr>
          <a:xfrm>
            <a:off x="10089946" y="4459901"/>
            <a:ext cx="222806" cy="13503"/>
          </a:xfrm>
          <a:custGeom>
            <a:avLst/>
            <a:gdLst/>
            <a:ahLst/>
            <a:cxnLst/>
            <a:rect l="l" t="t" r="r" b="b"/>
            <a:pathLst>
              <a:path w="373417" h="22631">
                <a:moveTo>
                  <a:pt x="11315" y="11316"/>
                </a:moveTo>
                <a:lnTo>
                  <a:pt x="362102" y="11316"/>
                </a:lnTo>
              </a:path>
            </a:pathLst>
          </a:custGeom>
          <a:ln w="22631">
            <a:solidFill>
              <a:srgbClr val="00BE9D"/>
            </a:solidFill>
          </a:ln>
        </p:spPr>
        <p:txBody>
          <a:bodyPr wrap="square" lIns="0" tIns="0" rIns="0" bIns="0" rtlCol="0">
            <a:noAutofit/>
          </a:bodyPr>
          <a:lstStyle/>
          <a:p>
            <a:endParaRPr sz="1074"/>
          </a:p>
        </p:txBody>
      </p:sp>
      <p:sp>
        <p:nvSpPr>
          <p:cNvPr id="176" name="object 176"/>
          <p:cNvSpPr/>
          <p:nvPr/>
        </p:nvSpPr>
        <p:spPr>
          <a:xfrm>
            <a:off x="10039455" y="4540924"/>
            <a:ext cx="324089" cy="13503"/>
          </a:xfrm>
          <a:custGeom>
            <a:avLst/>
            <a:gdLst/>
            <a:ahLst/>
            <a:cxnLst/>
            <a:rect l="l" t="t" r="r" b="b"/>
            <a:pathLst>
              <a:path w="543166" h="22631">
                <a:moveTo>
                  <a:pt x="11315" y="11316"/>
                </a:moveTo>
                <a:lnTo>
                  <a:pt x="531851" y="11316"/>
                </a:lnTo>
              </a:path>
            </a:pathLst>
          </a:custGeom>
          <a:ln w="22631">
            <a:solidFill>
              <a:srgbClr val="00BE9D"/>
            </a:solidFill>
          </a:ln>
        </p:spPr>
        <p:txBody>
          <a:bodyPr wrap="square" lIns="0" tIns="0" rIns="0" bIns="0" rtlCol="0">
            <a:noAutofit/>
          </a:bodyPr>
          <a:lstStyle/>
          <a:p>
            <a:endParaRPr sz="1074"/>
          </a:p>
        </p:txBody>
      </p:sp>
      <p:sp>
        <p:nvSpPr>
          <p:cNvPr id="177" name="object 177"/>
          <p:cNvSpPr/>
          <p:nvPr/>
        </p:nvSpPr>
        <p:spPr>
          <a:xfrm>
            <a:off x="10039455" y="4621948"/>
            <a:ext cx="324089" cy="13503"/>
          </a:xfrm>
          <a:custGeom>
            <a:avLst/>
            <a:gdLst/>
            <a:ahLst/>
            <a:cxnLst/>
            <a:rect l="l" t="t" r="r" b="b"/>
            <a:pathLst>
              <a:path w="543166" h="22631">
                <a:moveTo>
                  <a:pt x="11315" y="11316"/>
                </a:moveTo>
                <a:lnTo>
                  <a:pt x="531851" y="11316"/>
                </a:lnTo>
              </a:path>
            </a:pathLst>
          </a:custGeom>
          <a:ln w="22631">
            <a:solidFill>
              <a:srgbClr val="00BE9D"/>
            </a:solidFill>
          </a:ln>
        </p:spPr>
        <p:txBody>
          <a:bodyPr wrap="square" lIns="0" tIns="0" rIns="0" bIns="0" rtlCol="0">
            <a:noAutofit/>
          </a:bodyPr>
          <a:lstStyle/>
          <a:p>
            <a:endParaRPr sz="1074"/>
          </a:p>
        </p:txBody>
      </p:sp>
      <p:sp>
        <p:nvSpPr>
          <p:cNvPr id="178" name="object 178"/>
          <p:cNvSpPr/>
          <p:nvPr/>
        </p:nvSpPr>
        <p:spPr>
          <a:xfrm>
            <a:off x="10089946" y="4702972"/>
            <a:ext cx="222806" cy="13503"/>
          </a:xfrm>
          <a:custGeom>
            <a:avLst/>
            <a:gdLst/>
            <a:ahLst/>
            <a:cxnLst/>
            <a:rect l="l" t="t" r="r" b="b"/>
            <a:pathLst>
              <a:path w="373417" h="22631">
                <a:moveTo>
                  <a:pt x="11315" y="11316"/>
                </a:moveTo>
                <a:lnTo>
                  <a:pt x="362102" y="11316"/>
                </a:lnTo>
              </a:path>
            </a:pathLst>
          </a:custGeom>
          <a:ln w="22631">
            <a:solidFill>
              <a:srgbClr val="00BE9D"/>
            </a:solidFill>
          </a:ln>
        </p:spPr>
        <p:txBody>
          <a:bodyPr wrap="square" lIns="0" tIns="0" rIns="0" bIns="0" rtlCol="0">
            <a:noAutofit/>
          </a:bodyPr>
          <a:lstStyle/>
          <a:p>
            <a:endParaRPr sz="1074"/>
          </a:p>
        </p:txBody>
      </p:sp>
      <p:sp>
        <p:nvSpPr>
          <p:cNvPr id="179" name="object 179"/>
          <p:cNvSpPr/>
          <p:nvPr/>
        </p:nvSpPr>
        <p:spPr>
          <a:xfrm>
            <a:off x="9988668" y="4912267"/>
            <a:ext cx="425365" cy="473446"/>
          </a:xfrm>
          <a:custGeom>
            <a:avLst/>
            <a:gdLst/>
            <a:ahLst/>
            <a:cxnLst/>
            <a:rect l="l" t="t" r="r" b="b"/>
            <a:pathLst>
              <a:path w="712902" h="793483">
                <a:moveTo>
                  <a:pt x="11316" y="11315"/>
                </a:moveTo>
                <a:lnTo>
                  <a:pt x="11316" y="782167"/>
                </a:lnTo>
                <a:lnTo>
                  <a:pt x="356439" y="621792"/>
                </a:lnTo>
                <a:lnTo>
                  <a:pt x="701587" y="782167"/>
                </a:lnTo>
                <a:lnTo>
                  <a:pt x="701587" y="11315"/>
                </a:lnTo>
              </a:path>
            </a:pathLst>
          </a:custGeom>
          <a:ln w="22631">
            <a:solidFill>
              <a:srgbClr val="00BE9D"/>
            </a:solidFill>
          </a:ln>
        </p:spPr>
        <p:txBody>
          <a:bodyPr wrap="square" lIns="0" tIns="0" rIns="0" bIns="0" rtlCol="0">
            <a:noAutofit/>
          </a:bodyPr>
          <a:lstStyle/>
          <a:p>
            <a:endParaRPr sz="1074"/>
          </a:p>
        </p:txBody>
      </p:sp>
      <p:sp>
        <p:nvSpPr>
          <p:cNvPr id="180" name="object 180"/>
          <p:cNvSpPr/>
          <p:nvPr/>
        </p:nvSpPr>
        <p:spPr>
          <a:xfrm>
            <a:off x="10194748" y="4966290"/>
            <a:ext cx="13503" cy="324082"/>
          </a:xfrm>
          <a:custGeom>
            <a:avLst/>
            <a:gdLst/>
            <a:ahLst/>
            <a:cxnLst/>
            <a:rect l="l" t="t" r="r" b="b"/>
            <a:pathLst>
              <a:path w="22631" h="543153">
                <a:moveTo>
                  <a:pt x="11315" y="531837"/>
                </a:moveTo>
                <a:lnTo>
                  <a:pt x="11315" y="11315"/>
                </a:lnTo>
              </a:path>
            </a:pathLst>
          </a:custGeom>
          <a:ln w="22631">
            <a:solidFill>
              <a:srgbClr val="00BE9D"/>
            </a:solidFill>
          </a:ln>
        </p:spPr>
        <p:txBody>
          <a:bodyPr wrap="square" lIns="0" tIns="0" rIns="0" bIns="0" rtlCol="0">
            <a:noAutofit/>
          </a:bodyPr>
          <a:lstStyle/>
          <a:p>
            <a:endParaRPr sz="1074"/>
          </a:p>
        </p:txBody>
      </p:sp>
      <p:sp>
        <p:nvSpPr>
          <p:cNvPr id="14" name="text 1"/>
          <p:cNvSpPr txBox="1"/>
          <p:nvPr/>
        </p:nvSpPr>
        <p:spPr>
          <a:xfrm>
            <a:off x="5380355" y="5515860"/>
            <a:ext cx="1105687" cy="179921"/>
          </a:xfrm>
          <a:prstGeom prst="rect">
            <a:avLst/>
          </a:prstGeom>
        </p:spPr>
        <p:txBody>
          <a:bodyPr vert="horz" wrap="none" lIns="0" tIns="0" rIns="0" bIns="0" rtlCol="0">
            <a:spAutoFit/>
          </a:bodyPr>
          <a:lstStyle/>
          <a:p>
            <a:r>
              <a:rPr lang="en-GB" sz="1169" b="1" spc="6" dirty="0">
                <a:latin typeface="Arial"/>
                <a:cs typeface="Arial"/>
              </a:rPr>
              <a:t>TRAINING AND</a:t>
            </a:r>
            <a:endParaRPr sz="1134" dirty="0">
              <a:latin typeface="Arial"/>
              <a:cs typeface="Arial"/>
            </a:endParaRPr>
          </a:p>
        </p:txBody>
      </p:sp>
      <p:sp>
        <p:nvSpPr>
          <p:cNvPr id="15" name="text 1"/>
          <p:cNvSpPr txBox="1"/>
          <p:nvPr/>
        </p:nvSpPr>
        <p:spPr>
          <a:xfrm>
            <a:off x="5414894" y="5742722"/>
            <a:ext cx="959109" cy="174535"/>
          </a:xfrm>
          <a:prstGeom prst="rect">
            <a:avLst/>
          </a:prstGeom>
        </p:spPr>
        <p:txBody>
          <a:bodyPr vert="horz" wrap="none" lIns="0" tIns="0" rIns="0" bIns="0" rtlCol="0">
            <a:spAutoFit/>
          </a:bodyPr>
          <a:lstStyle/>
          <a:p>
            <a:r>
              <a:rPr lang="en-GB" sz="1134" b="1" spc="6" dirty="0">
                <a:latin typeface="Arial"/>
                <a:cs typeface="Arial"/>
              </a:rPr>
              <a:t>AWARENESS</a:t>
            </a:r>
            <a:endParaRPr sz="1134" dirty="0">
              <a:latin typeface="Arial"/>
              <a:cs typeface="Arial"/>
            </a:endParaRPr>
          </a:p>
        </p:txBody>
      </p:sp>
      <p:sp>
        <p:nvSpPr>
          <p:cNvPr id="16" name="text 1"/>
          <p:cNvSpPr txBox="1"/>
          <p:nvPr/>
        </p:nvSpPr>
        <p:spPr>
          <a:xfrm>
            <a:off x="10216066" y="3056199"/>
            <a:ext cx="1237903" cy="179921"/>
          </a:xfrm>
          <a:prstGeom prst="rect">
            <a:avLst/>
          </a:prstGeom>
        </p:spPr>
        <p:txBody>
          <a:bodyPr vert="horz" wrap="none" lIns="0" tIns="0" rIns="0" bIns="0" rtlCol="0">
            <a:spAutoFit/>
          </a:bodyPr>
          <a:lstStyle/>
          <a:p>
            <a:r>
              <a:rPr lang="en-GB" sz="1169" b="1" spc="6" dirty="0">
                <a:latin typeface="Arial"/>
                <a:cs typeface="Arial"/>
              </a:rPr>
              <a:t>INTERNATIONAL</a:t>
            </a:r>
            <a:endParaRPr sz="1134" dirty="0">
              <a:latin typeface="Arial"/>
              <a:cs typeface="Arial"/>
            </a:endParaRPr>
          </a:p>
        </p:txBody>
      </p:sp>
      <p:sp>
        <p:nvSpPr>
          <p:cNvPr id="17" name="text 1"/>
          <p:cNvSpPr txBox="1"/>
          <p:nvPr/>
        </p:nvSpPr>
        <p:spPr>
          <a:xfrm>
            <a:off x="10322111" y="3283061"/>
            <a:ext cx="899798" cy="174535"/>
          </a:xfrm>
          <a:prstGeom prst="rect">
            <a:avLst/>
          </a:prstGeom>
        </p:spPr>
        <p:txBody>
          <a:bodyPr vert="horz" wrap="none" lIns="0" tIns="0" rIns="0" bIns="0" rtlCol="0">
            <a:spAutoFit/>
          </a:bodyPr>
          <a:lstStyle/>
          <a:p>
            <a:r>
              <a:rPr lang="en-GB" sz="1134" b="1" spc="6" dirty="0">
                <a:latin typeface="Arial"/>
                <a:cs typeface="Arial"/>
              </a:rPr>
              <a:t>TRANSFERS</a:t>
            </a:r>
            <a:endParaRPr sz="1134" dirty="0">
              <a:latin typeface="Arial"/>
              <a:cs typeface="Arial"/>
            </a:endParaRPr>
          </a:p>
        </p:txBody>
      </p:sp>
      <p:sp>
        <p:nvSpPr>
          <p:cNvPr id="181" name="object 181"/>
          <p:cNvSpPr/>
          <p:nvPr/>
        </p:nvSpPr>
        <p:spPr>
          <a:xfrm>
            <a:off x="6073328" y="4577425"/>
            <a:ext cx="13503" cy="13503"/>
          </a:xfrm>
          <a:custGeom>
            <a:avLst/>
            <a:gdLst/>
            <a:ahLst/>
            <a:cxnLst/>
            <a:rect l="l" t="t" r="r" b="b"/>
            <a:pathLst>
              <a:path w="22631" h="22632">
                <a:moveTo>
                  <a:pt x="11315" y="11316"/>
                </a:moveTo>
              </a:path>
            </a:pathLst>
          </a:custGeom>
          <a:ln w="22631">
            <a:solidFill>
              <a:srgbClr val="00BE9D"/>
            </a:solidFill>
          </a:ln>
        </p:spPr>
        <p:txBody>
          <a:bodyPr wrap="square" lIns="0" tIns="0" rIns="0" bIns="0" rtlCol="0">
            <a:noAutofit/>
          </a:bodyPr>
          <a:lstStyle/>
          <a:p>
            <a:endParaRPr sz="1074"/>
          </a:p>
        </p:txBody>
      </p:sp>
      <p:pic>
        <p:nvPicPr>
          <p:cNvPr id="99" name="Image"/>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96086" y="4509973"/>
            <a:ext cx="908441" cy="279661"/>
          </a:xfrm>
          <a:prstGeom prst="rect">
            <a:avLst/>
          </a:prstGeom>
        </p:spPr>
      </p:pic>
      <p:pic>
        <p:nvPicPr>
          <p:cNvPr id="100" name="Image"/>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49375" y="4361386"/>
            <a:ext cx="175544" cy="121531"/>
          </a:xfrm>
          <a:prstGeom prst="rect">
            <a:avLst/>
          </a:prstGeom>
        </p:spPr>
      </p:pic>
      <p:pic>
        <p:nvPicPr>
          <p:cNvPr id="101" name="Image"/>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3719" y="5070328"/>
            <a:ext cx="121531" cy="121538"/>
          </a:xfrm>
          <a:prstGeom prst="rect">
            <a:avLst/>
          </a:prstGeom>
        </p:spPr>
      </p:pic>
      <p:sp>
        <p:nvSpPr>
          <p:cNvPr id="182" name="object 182"/>
          <p:cNvSpPr/>
          <p:nvPr/>
        </p:nvSpPr>
        <p:spPr>
          <a:xfrm>
            <a:off x="5904725" y="4442381"/>
            <a:ext cx="256511" cy="641450"/>
          </a:xfrm>
          <a:custGeom>
            <a:avLst/>
            <a:gdLst/>
            <a:ahLst/>
            <a:cxnLst/>
            <a:rect l="l" t="t" r="r" b="b"/>
            <a:pathLst>
              <a:path w="429907" h="1075055">
                <a:moveTo>
                  <a:pt x="11315" y="11315"/>
                </a:moveTo>
                <a:lnTo>
                  <a:pt x="418592" y="169748"/>
                </a:lnTo>
                <a:lnTo>
                  <a:pt x="418592" y="1063739"/>
                </a:lnTo>
              </a:path>
            </a:pathLst>
          </a:custGeom>
          <a:ln w="22631">
            <a:solidFill>
              <a:srgbClr val="00BE9D"/>
            </a:solidFill>
          </a:ln>
        </p:spPr>
        <p:txBody>
          <a:bodyPr wrap="square" lIns="0" tIns="0" rIns="0" bIns="0" rtlCol="0">
            <a:noAutofit/>
          </a:bodyPr>
          <a:lstStyle/>
          <a:p>
            <a:endParaRPr sz="1074"/>
          </a:p>
        </p:txBody>
      </p:sp>
      <p:pic>
        <p:nvPicPr>
          <p:cNvPr id="102" name="Image"/>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96089" y="4148118"/>
            <a:ext cx="1282665" cy="545820"/>
          </a:xfrm>
          <a:prstGeom prst="rect">
            <a:avLst/>
          </a:prstGeom>
        </p:spPr>
      </p:pic>
      <p:sp>
        <p:nvSpPr>
          <p:cNvPr id="183" name="object 183"/>
          <p:cNvSpPr/>
          <p:nvPr/>
        </p:nvSpPr>
        <p:spPr>
          <a:xfrm>
            <a:off x="6148299" y="4546218"/>
            <a:ext cx="13503" cy="13503"/>
          </a:xfrm>
          <a:custGeom>
            <a:avLst/>
            <a:gdLst/>
            <a:ahLst/>
            <a:cxnLst/>
            <a:rect l="l" t="t" r="r" b="b"/>
            <a:pathLst>
              <a:path w="22632" h="22632">
                <a:moveTo>
                  <a:pt x="11316" y="11316"/>
                </a:moveTo>
              </a:path>
            </a:pathLst>
          </a:custGeom>
          <a:ln w="22631">
            <a:solidFill>
              <a:srgbClr val="00BE9D"/>
            </a:solidFill>
          </a:ln>
        </p:spPr>
        <p:txBody>
          <a:bodyPr wrap="square" lIns="0" tIns="0" rIns="0" bIns="0" rtlCol="0">
            <a:noAutofit/>
          </a:bodyPr>
          <a:lstStyle/>
          <a:p>
            <a:endParaRPr sz="1074"/>
          </a:p>
        </p:txBody>
      </p:sp>
      <p:sp>
        <p:nvSpPr>
          <p:cNvPr id="184" name="object 184"/>
          <p:cNvSpPr/>
          <p:nvPr/>
        </p:nvSpPr>
        <p:spPr>
          <a:xfrm>
            <a:off x="6150496" y="4509966"/>
            <a:ext cx="328256" cy="144529"/>
          </a:xfrm>
          <a:custGeom>
            <a:avLst/>
            <a:gdLst/>
            <a:ahLst/>
            <a:cxnLst/>
            <a:rect l="l" t="t" r="r" b="b"/>
            <a:pathLst>
              <a:path w="550151" h="242227">
                <a:moveTo>
                  <a:pt x="11316" y="230911"/>
                </a:moveTo>
                <a:lnTo>
                  <a:pt x="538836" y="11315"/>
                </a:lnTo>
              </a:path>
            </a:pathLst>
          </a:custGeom>
          <a:ln w="22631">
            <a:solidFill>
              <a:srgbClr val="00BE9D"/>
            </a:solidFill>
          </a:ln>
        </p:spPr>
        <p:txBody>
          <a:bodyPr wrap="square" lIns="0" tIns="0" rIns="0" bIns="0" rtlCol="0">
            <a:noAutofit/>
          </a:bodyPr>
          <a:lstStyle/>
          <a:p>
            <a:endParaRPr sz="1074"/>
          </a:p>
        </p:txBody>
      </p:sp>
      <p:pic>
        <p:nvPicPr>
          <p:cNvPr id="103" name="Image"/>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47734" y="4665219"/>
            <a:ext cx="101275" cy="284428"/>
          </a:xfrm>
          <a:prstGeom prst="rect">
            <a:avLst/>
          </a:prstGeom>
        </p:spPr>
      </p:pic>
      <p:pic>
        <p:nvPicPr>
          <p:cNvPr id="104" name="Image"/>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18534" y="4665219"/>
            <a:ext cx="668297" cy="533097"/>
          </a:xfrm>
          <a:prstGeom prst="rect">
            <a:avLst/>
          </a:prstGeom>
        </p:spPr>
      </p:pic>
      <p:sp>
        <p:nvSpPr>
          <p:cNvPr id="185" name="object 185"/>
          <p:cNvSpPr/>
          <p:nvPr/>
        </p:nvSpPr>
        <p:spPr>
          <a:xfrm>
            <a:off x="5825890" y="4807005"/>
            <a:ext cx="13503" cy="249821"/>
          </a:xfrm>
          <a:custGeom>
            <a:avLst/>
            <a:gdLst/>
            <a:ahLst/>
            <a:cxnLst/>
            <a:rect l="l" t="t" r="r" b="b"/>
            <a:pathLst>
              <a:path w="22631" h="418693">
                <a:moveTo>
                  <a:pt x="11316" y="11315"/>
                </a:moveTo>
                <a:lnTo>
                  <a:pt x="11316" y="407378"/>
                </a:lnTo>
              </a:path>
            </a:pathLst>
          </a:custGeom>
          <a:ln w="22631">
            <a:solidFill>
              <a:srgbClr val="00BE9D"/>
            </a:solidFill>
          </a:ln>
        </p:spPr>
        <p:txBody>
          <a:bodyPr wrap="square" lIns="0" tIns="0" rIns="0" bIns="0" rtlCol="0">
            <a:noAutofit/>
          </a:bodyPr>
          <a:lstStyle/>
          <a:p>
            <a:endParaRPr sz="1074"/>
          </a:p>
        </p:txBody>
      </p:sp>
      <p:sp>
        <p:nvSpPr>
          <p:cNvPr id="186" name="object 186"/>
          <p:cNvSpPr/>
          <p:nvPr/>
        </p:nvSpPr>
        <p:spPr>
          <a:xfrm>
            <a:off x="6057266" y="5185114"/>
            <a:ext cx="47262" cy="128275"/>
          </a:xfrm>
          <a:custGeom>
            <a:avLst/>
            <a:gdLst/>
            <a:ahLst/>
            <a:cxnLst/>
            <a:rect l="l" t="t" r="r" b="b"/>
            <a:pathLst>
              <a:path w="79210" h="214985">
                <a:moveTo>
                  <a:pt x="11316" y="203670"/>
                </a:moveTo>
                <a:lnTo>
                  <a:pt x="67894" y="11316"/>
                </a:lnTo>
              </a:path>
            </a:pathLst>
          </a:custGeom>
          <a:ln w="22631">
            <a:solidFill>
              <a:srgbClr val="00BE9D"/>
            </a:solidFill>
          </a:ln>
        </p:spPr>
        <p:txBody>
          <a:bodyPr wrap="square" lIns="0" tIns="0" rIns="0" bIns="0" rtlCol="0">
            <a:noAutofit/>
          </a:bodyPr>
          <a:lstStyle/>
          <a:p>
            <a:endParaRPr sz="1074"/>
          </a:p>
        </p:txBody>
      </p:sp>
      <p:sp>
        <p:nvSpPr>
          <p:cNvPr id="187" name="object 187"/>
          <p:cNvSpPr/>
          <p:nvPr/>
        </p:nvSpPr>
        <p:spPr>
          <a:xfrm>
            <a:off x="6204439" y="5185114"/>
            <a:ext cx="47262" cy="128275"/>
          </a:xfrm>
          <a:custGeom>
            <a:avLst/>
            <a:gdLst/>
            <a:ahLst/>
            <a:cxnLst/>
            <a:rect l="l" t="t" r="r" b="b"/>
            <a:pathLst>
              <a:path w="79210" h="214985">
                <a:moveTo>
                  <a:pt x="67895" y="203670"/>
                </a:moveTo>
                <a:lnTo>
                  <a:pt x="11316" y="11316"/>
                </a:lnTo>
              </a:path>
            </a:pathLst>
          </a:custGeom>
          <a:ln w="22631">
            <a:solidFill>
              <a:srgbClr val="00BE9D"/>
            </a:solidFill>
          </a:ln>
        </p:spPr>
        <p:txBody>
          <a:bodyPr wrap="square" lIns="0" tIns="0" rIns="0" bIns="0" rtlCol="0">
            <a:noAutofit/>
          </a:bodyPr>
          <a:lstStyle/>
          <a:p>
            <a:endParaRPr sz="1074"/>
          </a:p>
        </p:txBody>
      </p:sp>
      <p:sp>
        <p:nvSpPr>
          <p:cNvPr id="188" name="object 188"/>
          <p:cNvSpPr/>
          <p:nvPr/>
        </p:nvSpPr>
        <p:spPr>
          <a:xfrm>
            <a:off x="6147733" y="5205365"/>
            <a:ext cx="13503" cy="109937"/>
          </a:xfrm>
          <a:custGeom>
            <a:avLst/>
            <a:gdLst/>
            <a:ahLst/>
            <a:cxnLst/>
            <a:rect l="l" t="t" r="r" b="b"/>
            <a:pathLst>
              <a:path w="22631" h="184251">
                <a:moveTo>
                  <a:pt x="11315" y="11316"/>
                </a:moveTo>
                <a:lnTo>
                  <a:pt x="11315" y="172936"/>
                </a:lnTo>
              </a:path>
            </a:pathLst>
          </a:custGeom>
          <a:ln w="22631">
            <a:solidFill>
              <a:srgbClr val="00BE9D"/>
            </a:solidFill>
          </a:ln>
        </p:spPr>
        <p:txBody>
          <a:bodyPr wrap="square" lIns="0" tIns="0" rIns="0" bIns="0" rtlCol="0">
            <a:noAutofit/>
          </a:bodyPr>
          <a:lstStyle/>
          <a:p>
            <a:endParaRPr sz="1074"/>
          </a:p>
        </p:txBody>
      </p:sp>
      <p:pic>
        <p:nvPicPr>
          <p:cNvPr id="105" name="Image"/>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94864" y="4110054"/>
            <a:ext cx="889891" cy="1267813"/>
          </a:xfrm>
          <a:prstGeom prst="rect">
            <a:avLst/>
          </a:prstGeom>
        </p:spPr>
      </p:pic>
      <p:pic>
        <p:nvPicPr>
          <p:cNvPr id="106" name="Image"/>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70169" y="4301712"/>
            <a:ext cx="334796" cy="334797"/>
          </a:xfrm>
          <a:prstGeom prst="rect">
            <a:avLst/>
          </a:prstGeom>
        </p:spPr>
      </p:pic>
      <p:pic>
        <p:nvPicPr>
          <p:cNvPr id="107" name="Image"/>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43252" y="4296406"/>
            <a:ext cx="589451" cy="672056"/>
          </a:xfrm>
          <a:prstGeom prst="rect">
            <a:avLst/>
          </a:prstGeom>
        </p:spPr>
      </p:pic>
      <p:sp>
        <p:nvSpPr>
          <p:cNvPr id="18" name="text 1"/>
          <p:cNvSpPr txBox="1"/>
          <p:nvPr/>
        </p:nvSpPr>
        <p:spPr>
          <a:xfrm>
            <a:off x="7934939" y="5546856"/>
            <a:ext cx="825291" cy="174535"/>
          </a:xfrm>
          <a:prstGeom prst="rect">
            <a:avLst/>
          </a:prstGeom>
        </p:spPr>
        <p:txBody>
          <a:bodyPr vert="horz" wrap="none" lIns="0" tIns="0" rIns="0" bIns="0" rtlCol="0">
            <a:spAutoFit/>
          </a:bodyPr>
          <a:lstStyle/>
          <a:p>
            <a:r>
              <a:rPr sz="1134" b="1" spc="6" dirty="0">
                <a:latin typeface="Arial"/>
                <a:cs typeface="Arial"/>
              </a:rPr>
              <a:t>CONTRACT</a:t>
            </a:r>
            <a:endParaRPr sz="1134">
              <a:latin typeface="Arial"/>
              <a:cs typeface="Arial"/>
            </a:endParaRPr>
          </a:p>
        </p:txBody>
      </p:sp>
      <p:sp>
        <p:nvSpPr>
          <p:cNvPr id="19" name="text 1"/>
          <p:cNvSpPr txBox="1"/>
          <p:nvPr/>
        </p:nvSpPr>
        <p:spPr>
          <a:xfrm>
            <a:off x="7992464" y="5773718"/>
            <a:ext cx="694677" cy="179921"/>
          </a:xfrm>
          <a:prstGeom prst="rect">
            <a:avLst/>
          </a:prstGeom>
        </p:spPr>
        <p:txBody>
          <a:bodyPr vert="horz" wrap="none" lIns="0" tIns="0" rIns="0" bIns="0" rtlCol="0">
            <a:spAutoFit/>
          </a:bodyPr>
          <a:lstStyle/>
          <a:p>
            <a:r>
              <a:rPr sz="1169" b="1" spc="6" dirty="0">
                <a:latin typeface="Arial"/>
                <a:cs typeface="Arial"/>
              </a:rPr>
              <a:t>REVIEWS</a:t>
            </a:r>
            <a:endParaRPr sz="1134" dirty="0">
              <a:latin typeface="Arial"/>
              <a:cs typeface="Arial"/>
            </a:endParaRPr>
          </a:p>
        </p:txBody>
      </p:sp>
      <p:sp>
        <p:nvSpPr>
          <p:cNvPr id="189" name="object 189"/>
          <p:cNvSpPr/>
          <p:nvPr/>
        </p:nvSpPr>
        <p:spPr>
          <a:xfrm>
            <a:off x="7870597" y="4158822"/>
            <a:ext cx="912230" cy="1231652"/>
          </a:xfrm>
          <a:custGeom>
            <a:avLst/>
            <a:gdLst/>
            <a:ahLst/>
            <a:cxnLst/>
            <a:rect l="l" t="t" r="r" b="b"/>
            <a:pathLst>
              <a:path w="1528877" h="2064220">
                <a:moveTo>
                  <a:pt x="1516177" y="1118273"/>
                </a:moveTo>
                <a:lnTo>
                  <a:pt x="1516177" y="466153"/>
                </a:lnTo>
                <a:lnTo>
                  <a:pt x="1071943" y="12700"/>
                </a:lnTo>
                <a:lnTo>
                  <a:pt x="12700" y="12700"/>
                </a:lnTo>
                <a:lnTo>
                  <a:pt x="12700" y="2051520"/>
                </a:lnTo>
                <a:lnTo>
                  <a:pt x="1516177" y="2051520"/>
                </a:lnTo>
                <a:lnTo>
                  <a:pt x="1516177" y="1565199"/>
                </a:lnTo>
              </a:path>
            </a:pathLst>
          </a:custGeom>
          <a:ln w="25400">
            <a:solidFill>
              <a:srgbClr val="00BE9D"/>
            </a:solidFill>
          </a:ln>
        </p:spPr>
        <p:txBody>
          <a:bodyPr wrap="square" lIns="0" tIns="0" rIns="0" bIns="0" rtlCol="0">
            <a:noAutofit/>
          </a:bodyPr>
          <a:lstStyle/>
          <a:p>
            <a:endParaRPr sz="1074"/>
          </a:p>
        </p:txBody>
      </p:sp>
      <p:sp>
        <p:nvSpPr>
          <p:cNvPr id="190" name="object 190"/>
          <p:cNvSpPr/>
          <p:nvPr/>
        </p:nvSpPr>
        <p:spPr>
          <a:xfrm>
            <a:off x="8502453" y="4156457"/>
            <a:ext cx="280374" cy="291118"/>
          </a:xfrm>
          <a:custGeom>
            <a:avLst/>
            <a:gdLst/>
            <a:ahLst/>
            <a:cxnLst/>
            <a:rect l="l" t="t" r="r" b="b"/>
            <a:pathLst>
              <a:path w="469900" h="487908">
                <a:moveTo>
                  <a:pt x="12700" y="12700"/>
                </a:moveTo>
                <a:lnTo>
                  <a:pt x="12700" y="475208"/>
                </a:lnTo>
                <a:lnTo>
                  <a:pt x="457200" y="475208"/>
                </a:lnTo>
              </a:path>
            </a:pathLst>
          </a:custGeom>
          <a:ln w="25400">
            <a:solidFill>
              <a:srgbClr val="00BE9D"/>
            </a:solidFill>
          </a:ln>
        </p:spPr>
        <p:txBody>
          <a:bodyPr wrap="square" lIns="0" tIns="0" rIns="0" bIns="0" rtlCol="0">
            <a:noAutofit/>
          </a:bodyPr>
          <a:lstStyle/>
          <a:p>
            <a:endParaRPr sz="1074"/>
          </a:p>
        </p:txBody>
      </p:sp>
      <p:sp>
        <p:nvSpPr>
          <p:cNvPr id="191" name="object 191"/>
          <p:cNvSpPr/>
          <p:nvPr/>
        </p:nvSpPr>
        <p:spPr>
          <a:xfrm>
            <a:off x="7987171" y="4686893"/>
            <a:ext cx="681990" cy="15155"/>
          </a:xfrm>
          <a:custGeom>
            <a:avLst/>
            <a:gdLst/>
            <a:ahLst/>
            <a:cxnLst/>
            <a:rect l="l" t="t" r="r" b="b"/>
            <a:pathLst>
              <a:path w="1143000" h="25400">
                <a:moveTo>
                  <a:pt x="12700" y="12700"/>
                </a:moveTo>
                <a:lnTo>
                  <a:pt x="1130300" y="12700"/>
                </a:lnTo>
              </a:path>
            </a:pathLst>
          </a:custGeom>
          <a:ln w="25400">
            <a:solidFill>
              <a:srgbClr val="00BE9D"/>
            </a:solidFill>
          </a:ln>
        </p:spPr>
        <p:txBody>
          <a:bodyPr wrap="square" lIns="0" tIns="0" rIns="0" bIns="0" rtlCol="0">
            <a:noAutofit/>
          </a:bodyPr>
          <a:lstStyle/>
          <a:p>
            <a:endParaRPr sz="1074"/>
          </a:p>
        </p:txBody>
      </p:sp>
      <p:sp>
        <p:nvSpPr>
          <p:cNvPr id="192" name="object 192"/>
          <p:cNvSpPr/>
          <p:nvPr/>
        </p:nvSpPr>
        <p:spPr>
          <a:xfrm>
            <a:off x="7987172" y="4868758"/>
            <a:ext cx="644102" cy="15155"/>
          </a:xfrm>
          <a:custGeom>
            <a:avLst/>
            <a:gdLst/>
            <a:ahLst/>
            <a:cxnLst/>
            <a:rect l="l" t="t" r="r" b="b"/>
            <a:pathLst>
              <a:path w="1079500" h="25400">
                <a:moveTo>
                  <a:pt x="12700" y="12700"/>
                </a:moveTo>
                <a:lnTo>
                  <a:pt x="1066800" y="12700"/>
                </a:lnTo>
              </a:path>
            </a:pathLst>
          </a:custGeom>
          <a:ln w="25400">
            <a:solidFill>
              <a:srgbClr val="00BE9D"/>
            </a:solidFill>
          </a:ln>
        </p:spPr>
        <p:txBody>
          <a:bodyPr wrap="square" lIns="0" tIns="0" rIns="0" bIns="0" rtlCol="0">
            <a:noAutofit/>
          </a:bodyPr>
          <a:lstStyle/>
          <a:p>
            <a:endParaRPr sz="1074"/>
          </a:p>
        </p:txBody>
      </p:sp>
      <p:sp>
        <p:nvSpPr>
          <p:cNvPr id="193" name="object 193"/>
          <p:cNvSpPr/>
          <p:nvPr/>
        </p:nvSpPr>
        <p:spPr>
          <a:xfrm>
            <a:off x="7987171" y="5050621"/>
            <a:ext cx="506363" cy="15155"/>
          </a:xfrm>
          <a:custGeom>
            <a:avLst/>
            <a:gdLst/>
            <a:ahLst/>
            <a:cxnLst/>
            <a:rect l="l" t="t" r="r" b="b"/>
            <a:pathLst>
              <a:path w="848652" h="25400">
                <a:moveTo>
                  <a:pt x="12700" y="12700"/>
                </a:moveTo>
                <a:lnTo>
                  <a:pt x="835952" y="12700"/>
                </a:lnTo>
              </a:path>
            </a:pathLst>
          </a:custGeom>
          <a:ln w="25400">
            <a:solidFill>
              <a:srgbClr val="00BE9D"/>
            </a:solidFill>
          </a:ln>
        </p:spPr>
        <p:txBody>
          <a:bodyPr wrap="square" lIns="0" tIns="0" rIns="0" bIns="0" rtlCol="0">
            <a:noAutofit/>
          </a:bodyPr>
          <a:lstStyle/>
          <a:p>
            <a:endParaRPr sz="1074"/>
          </a:p>
        </p:txBody>
      </p:sp>
      <p:sp>
        <p:nvSpPr>
          <p:cNvPr id="194" name="object 194"/>
          <p:cNvSpPr/>
          <p:nvPr/>
        </p:nvSpPr>
        <p:spPr>
          <a:xfrm>
            <a:off x="7987172" y="5232486"/>
            <a:ext cx="53044" cy="15155"/>
          </a:xfrm>
          <a:custGeom>
            <a:avLst/>
            <a:gdLst/>
            <a:ahLst/>
            <a:cxnLst/>
            <a:rect l="l" t="t" r="r" b="b"/>
            <a:pathLst>
              <a:path w="88900" h="25400">
                <a:moveTo>
                  <a:pt x="12700" y="12700"/>
                </a:moveTo>
                <a:lnTo>
                  <a:pt x="76200" y="12700"/>
                </a:lnTo>
              </a:path>
            </a:pathLst>
          </a:custGeom>
          <a:ln w="25400">
            <a:solidFill>
              <a:srgbClr val="00BE9D"/>
            </a:solidFill>
          </a:ln>
        </p:spPr>
        <p:txBody>
          <a:bodyPr wrap="square" lIns="0" tIns="0" rIns="0" bIns="0" rtlCol="0">
            <a:noAutofit/>
          </a:bodyPr>
          <a:lstStyle/>
          <a:p>
            <a:endParaRPr sz="1074"/>
          </a:p>
        </p:txBody>
      </p:sp>
      <p:sp>
        <p:nvSpPr>
          <p:cNvPr id="195" name="object 195"/>
          <p:cNvSpPr/>
          <p:nvPr/>
        </p:nvSpPr>
        <p:spPr>
          <a:xfrm>
            <a:off x="8066738" y="5232486"/>
            <a:ext cx="53044" cy="15155"/>
          </a:xfrm>
          <a:custGeom>
            <a:avLst/>
            <a:gdLst/>
            <a:ahLst/>
            <a:cxnLst/>
            <a:rect l="l" t="t" r="r" b="b"/>
            <a:pathLst>
              <a:path w="88900" h="25400">
                <a:moveTo>
                  <a:pt x="12700" y="12700"/>
                </a:moveTo>
                <a:lnTo>
                  <a:pt x="76200" y="12700"/>
                </a:lnTo>
              </a:path>
            </a:pathLst>
          </a:custGeom>
          <a:ln w="25400">
            <a:solidFill>
              <a:srgbClr val="00BE9D"/>
            </a:solidFill>
          </a:ln>
        </p:spPr>
        <p:txBody>
          <a:bodyPr wrap="square" lIns="0" tIns="0" rIns="0" bIns="0" rtlCol="0">
            <a:noAutofit/>
          </a:bodyPr>
          <a:lstStyle/>
          <a:p>
            <a:endParaRPr sz="1074"/>
          </a:p>
        </p:txBody>
      </p:sp>
      <p:sp>
        <p:nvSpPr>
          <p:cNvPr id="196" name="object 196"/>
          <p:cNvSpPr/>
          <p:nvPr/>
        </p:nvSpPr>
        <p:spPr>
          <a:xfrm>
            <a:off x="8146303" y="5232486"/>
            <a:ext cx="53044" cy="15155"/>
          </a:xfrm>
          <a:custGeom>
            <a:avLst/>
            <a:gdLst/>
            <a:ahLst/>
            <a:cxnLst/>
            <a:rect l="l" t="t" r="r" b="b"/>
            <a:pathLst>
              <a:path w="88900" h="25400">
                <a:moveTo>
                  <a:pt x="12700" y="12700"/>
                </a:moveTo>
                <a:lnTo>
                  <a:pt x="76200" y="12700"/>
                </a:lnTo>
              </a:path>
            </a:pathLst>
          </a:custGeom>
          <a:ln w="25400">
            <a:solidFill>
              <a:srgbClr val="00BE9D"/>
            </a:solidFill>
          </a:ln>
        </p:spPr>
        <p:txBody>
          <a:bodyPr wrap="square" lIns="0" tIns="0" rIns="0" bIns="0" rtlCol="0">
            <a:noAutofit/>
          </a:bodyPr>
          <a:lstStyle/>
          <a:p>
            <a:endParaRPr sz="1074"/>
          </a:p>
        </p:txBody>
      </p:sp>
      <p:pic>
        <p:nvPicPr>
          <p:cNvPr id="108" name="Image"/>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91344" y="4612035"/>
            <a:ext cx="633577" cy="639949"/>
          </a:xfrm>
          <a:prstGeom prst="rect">
            <a:avLst/>
          </a:prstGeom>
        </p:spPr>
      </p:pic>
      <p:sp>
        <p:nvSpPr>
          <p:cNvPr id="197" name="object 197"/>
          <p:cNvSpPr/>
          <p:nvPr/>
        </p:nvSpPr>
        <p:spPr>
          <a:xfrm>
            <a:off x="8419099" y="5088510"/>
            <a:ext cx="219752" cy="227330"/>
          </a:xfrm>
          <a:custGeom>
            <a:avLst/>
            <a:gdLst/>
            <a:ahLst/>
            <a:cxnLst/>
            <a:rect l="l" t="t" r="r" b="b"/>
            <a:pathLst>
              <a:path w="368300" h="381000">
                <a:moveTo>
                  <a:pt x="139700" y="12700"/>
                </a:moveTo>
                <a:lnTo>
                  <a:pt x="12700" y="368300"/>
                </a:lnTo>
                <a:lnTo>
                  <a:pt x="355600" y="254000"/>
                </a:lnTo>
                <a:lnTo>
                  <a:pt x="139700" y="12700"/>
                </a:lnTo>
                <a:close/>
              </a:path>
            </a:pathLst>
          </a:custGeom>
          <a:ln w="25400">
            <a:solidFill>
              <a:srgbClr val="00BE9D"/>
            </a:solidFill>
          </a:ln>
        </p:spPr>
        <p:txBody>
          <a:bodyPr wrap="square" lIns="0" tIns="0" rIns="0" bIns="0" rtlCol="0">
            <a:noAutofit/>
          </a:bodyPr>
          <a:lstStyle/>
          <a:p>
            <a:endParaRPr sz="1074"/>
          </a:p>
        </p:txBody>
      </p:sp>
      <p:sp>
        <p:nvSpPr>
          <p:cNvPr id="198" name="object 198"/>
          <p:cNvSpPr/>
          <p:nvPr/>
        </p:nvSpPr>
        <p:spPr>
          <a:xfrm>
            <a:off x="8585808" y="4861180"/>
            <a:ext cx="287951" cy="287951"/>
          </a:xfrm>
          <a:custGeom>
            <a:avLst/>
            <a:gdLst/>
            <a:ahLst/>
            <a:cxnLst/>
            <a:rect l="l" t="t" r="r" b="b"/>
            <a:pathLst>
              <a:path w="482600" h="482600">
                <a:moveTo>
                  <a:pt x="12700" y="469900"/>
                </a:moveTo>
                <a:lnTo>
                  <a:pt x="469900" y="12700"/>
                </a:lnTo>
              </a:path>
            </a:pathLst>
          </a:custGeom>
          <a:ln w="25400">
            <a:solidFill>
              <a:srgbClr val="00BE9D"/>
            </a:solidFill>
          </a:ln>
        </p:spPr>
        <p:txBody>
          <a:bodyPr wrap="square" lIns="0" tIns="0" rIns="0" bIns="0" rtlCol="0">
            <a:noAutofit/>
          </a:bodyPr>
          <a:lstStyle/>
          <a:p>
            <a:endParaRPr sz="1074"/>
          </a:p>
        </p:txBody>
      </p:sp>
      <p:sp>
        <p:nvSpPr>
          <p:cNvPr id="199" name="object 199"/>
          <p:cNvSpPr/>
          <p:nvPr/>
        </p:nvSpPr>
        <p:spPr>
          <a:xfrm>
            <a:off x="8863961" y="4732360"/>
            <a:ext cx="146196" cy="143976"/>
          </a:xfrm>
          <a:custGeom>
            <a:avLst/>
            <a:gdLst/>
            <a:ahLst/>
            <a:cxnLst/>
            <a:rect l="l" t="t" r="r" b="b"/>
            <a:pathLst>
              <a:path w="245021" h="241300">
                <a:moveTo>
                  <a:pt x="12700" y="12700"/>
                </a:moveTo>
                <a:lnTo>
                  <a:pt x="232321" y="228600"/>
                </a:lnTo>
              </a:path>
            </a:pathLst>
          </a:custGeom>
          <a:ln w="25400">
            <a:solidFill>
              <a:srgbClr val="00BE9D"/>
            </a:solidFill>
          </a:ln>
        </p:spPr>
        <p:txBody>
          <a:bodyPr wrap="square" lIns="0" tIns="0" rIns="0" bIns="0" rtlCol="0">
            <a:noAutofit/>
          </a:bodyPr>
          <a:lstStyle/>
          <a:p>
            <a:endParaRPr sz="1074"/>
          </a:p>
        </p:txBody>
      </p:sp>
      <p:sp>
        <p:nvSpPr>
          <p:cNvPr id="200" name="object 200"/>
          <p:cNvSpPr/>
          <p:nvPr/>
        </p:nvSpPr>
        <p:spPr>
          <a:xfrm>
            <a:off x="8911647" y="4679316"/>
            <a:ext cx="143976" cy="143976"/>
          </a:xfrm>
          <a:custGeom>
            <a:avLst/>
            <a:gdLst/>
            <a:ahLst/>
            <a:cxnLst/>
            <a:rect l="l" t="t" r="r" b="b"/>
            <a:pathLst>
              <a:path w="241300" h="241300">
                <a:moveTo>
                  <a:pt x="12700" y="12700"/>
                </a:moveTo>
                <a:lnTo>
                  <a:pt x="228600" y="228600"/>
                </a:lnTo>
              </a:path>
            </a:pathLst>
          </a:custGeom>
          <a:ln w="25400">
            <a:solidFill>
              <a:srgbClr val="00BE9D"/>
            </a:solidFill>
          </a:ln>
        </p:spPr>
        <p:txBody>
          <a:bodyPr wrap="square" lIns="0" tIns="0" rIns="0" bIns="0" rtlCol="0">
            <a:noAutofit/>
          </a:bodyPr>
          <a:lstStyle/>
          <a:p>
            <a:endParaRPr sz="1074"/>
          </a:p>
        </p:txBody>
      </p:sp>
      <p:pic>
        <p:nvPicPr>
          <p:cNvPr id="109" name="Image"/>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94749" y="4328109"/>
            <a:ext cx="368336" cy="280412"/>
          </a:xfrm>
          <a:prstGeom prst="rect">
            <a:avLst/>
          </a:prstGeom>
        </p:spPr>
      </p:pic>
      <p:pic>
        <p:nvPicPr>
          <p:cNvPr id="110" name="Image"/>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015233" y="4232541"/>
            <a:ext cx="324090" cy="349240"/>
          </a:xfrm>
          <a:prstGeom prst="rect">
            <a:avLst/>
          </a:prstGeom>
        </p:spPr>
      </p:pic>
      <p:sp>
        <p:nvSpPr>
          <p:cNvPr id="201" name="object 201"/>
          <p:cNvSpPr/>
          <p:nvPr/>
        </p:nvSpPr>
        <p:spPr>
          <a:xfrm>
            <a:off x="8174365" y="4572681"/>
            <a:ext cx="9101" cy="36411"/>
          </a:xfrm>
          <a:custGeom>
            <a:avLst/>
            <a:gdLst/>
            <a:ahLst/>
            <a:cxnLst/>
            <a:rect l="l" t="t" r="r" b="b"/>
            <a:pathLst>
              <a:path w="15253" h="61023">
                <a:moveTo>
                  <a:pt x="7626" y="7626"/>
                </a:moveTo>
                <a:lnTo>
                  <a:pt x="7626" y="53397"/>
                </a:lnTo>
              </a:path>
            </a:pathLst>
          </a:custGeom>
          <a:ln w="15252">
            <a:solidFill>
              <a:srgbClr val="00BE9D"/>
            </a:solidFill>
          </a:ln>
        </p:spPr>
        <p:txBody>
          <a:bodyPr wrap="square" lIns="0" tIns="0" rIns="0" bIns="0" rtlCol="0">
            <a:noAutofit/>
          </a:bodyPr>
          <a:lstStyle/>
          <a:p>
            <a:endParaRPr sz="1074"/>
          </a:p>
        </p:txBody>
      </p:sp>
      <p:pic>
        <p:nvPicPr>
          <p:cNvPr id="111" name="Image"/>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051642" y="4345112"/>
            <a:ext cx="100132" cy="22756"/>
          </a:xfrm>
          <a:prstGeom prst="rect">
            <a:avLst/>
          </a:prstGeom>
        </p:spPr>
      </p:pic>
      <p:pic>
        <p:nvPicPr>
          <p:cNvPr id="112" name="Image"/>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051642" y="4382305"/>
            <a:ext cx="100132" cy="22756"/>
          </a:xfrm>
          <a:prstGeom prst="rect">
            <a:avLst/>
          </a:prstGeom>
        </p:spPr>
      </p:pic>
      <p:pic>
        <p:nvPicPr>
          <p:cNvPr id="113" name="Image"/>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051642" y="4419499"/>
            <a:ext cx="100132" cy="22755"/>
          </a:xfrm>
          <a:prstGeom prst="rect">
            <a:avLst/>
          </a:prstGeom>
        </p:spPr>
      </p:pic>
      <p:pic>
        <p:nvPicPr>
          <p:cNvPr id="114" name="Image"/>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051642" y="4456690"/>
            <a:ext cx="100132" cy="22756"/>
          </a:xfrm>
          <a:prstGeom prst="rect">
            <a:avLst/>
          </a:prstGeom>
        </p:spPr>
      </p:pic>
      <p:pic>
        <p:nvPicPr>
          <p:cNvPr id="115" name="Image"/>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051642" y="4493891"/>
            <a:ext cx="100132" cy="22756"/>
          </a:xfrm>
          <a:prstGeom prst="rect">
            <a:avLst/>
          </a:prstGeom>
        </p:spPr>
      </p:pic>
      <p:sp>
        <p:nvSpPr>
          <p:cNvPr id="202" name="object 202"/>
          <p:cNvSpPr/>
          <p:nvPr/>
        </p:nvSpPr>
        <p:spPr>
          <a:xfrm>
            <a:off x="8197288" y="4304151"/>
            <a:ext cx="77375" cy="41510"/>
          </a:xfrm>
          <a:custGeom>
            <a:avLst/>
            <a:gdLst/>
            <a:ahLst/>
            <a:cxnLst/>
            <a:rect l="l" t="t" r="r" b="b"/>
            <a:pathLst>
              <a:path w="129680" h="69570">
                <a:moveTo>
                  <a:pt x="7627" y="61944"/>
                </a:moveTo>
                <a:lnTo>
                  <a:pt x="122054" y="7626"/>
                </a:lnTo>
              </a:path>
            </a:pathLst>
          </a:custGeom>
          <a:ln w="15252">
            <a:solidFill>
              <a:srgbClr val="00BE9D"/>
            </a:solidFill>
          </a:ln>
        </p:spPr>
        <p:txBody>
          <a:bodyPr wrap="square" lIns="0" tIns="0" rIns="0" bIns="0" rtlCol="0">
            <a:noAutofit/>
          </a:bodyPr>
          <a:lstStyle/>
          <a:p>
            <a:endParaRPr sz="1074"/>
          </a:p>
        </p:txBody>
      </p:sp>
      <p:sp>
        <p:nvSpPr>
          <p:cNvPr id="203" name="object 203"/>
          <p:cNvSpPr/>
          <p:nvPr/>
        </p:nvSpPr>
        <p:spPr>
          <a:xfrm>
            <a:off x="8197288" y="4341669"/>
            <a:ext cx="77375" cy="41510"/>
          </a:xfrm>
          <a:custGeom>
            <a:avLst/>
            <a:gdLst/>
            <a:ahLst/>
            <a:cxnLst/>
            <a:rect l="l" t="t" r="r" b="b"/>
            <a:pathLst>
              <a:path w="129680" h="69570">
                <a:moveTo>
                  <a:pt x="7627" y="61944"/>
                </a:moveTo>
                <a:lnTo>
                  <a:pt x="122054" y="7626"/>
                </a:lnTo>
              </a:path>
            </a:pathLst>
          </a:custGeom>
          <a:ln w="15252">
            <a:solidFill>
              <a:srgbClr val="00BE9D"/>
            </a:solidFill>
          </a:ln>
        </p:spPr>
        <p:txBody>
          <a:bodyPr wrap="square" lIns="0" tIns="0" rIns="0" bIns="0" rtlCol="0">
            <a:noAutofit/>
          </a:bodyPr>
          <a:lstStyle/>
          <a:p>
            <a:endParaRPr sz="1074"/>
          </a:p>
        </p:txBody>
      </p:sp>
      <p:sp>
        <p:nvSpPr>
          <p:cNvPr id="204" name="object 204"/>
          <p:cNvSpPr/>
          <p:nvPr/>
        </p:nvSpPr>
        <p:spPr>
          <a:xfrm>
            <a:off x="8197288" y="4379195"/>
            <a:ext cx="77375" cy="41510"/>
          </a:xfrm>
          <a:custGeom>
            <a:avLst/>
            <a:gdLst/>
            <a:ahLst/>
            <a:cxnLst/>
            <a:rect l="l" t="t" r="r" b="b"/>
            <a:pathLst>
              <a:path w="129680" h="69570">
                <a:moveTo>
                  <a:pt x="7627" y="61944"/>
                </a:moveTo>
                <a:lnTo>
                  <a:pt x="122054" y="7626"/>
                </a:lnTo>
              </a:path>
            </a:pathLst>
          </a:custGeom>
          <a:ln w="15252">
            <a:solidFill>
              <a:srgbClr val="00BE9D"/>
            </a:solidFill>
          </a:ln>
        </p:spPr>
        <p:txBody>
          <a:bodyPr wrap="square" lIns="0" tIns="0" rIns="0" bIns="0" rtlCol="0">
            <a:noAutofit/>
          </a:bodyPr>
          <a:lstStyle/>
          <a:p>
            <a:endParaRPr sz="1074"/>
          </a:p>
        </p:txBody>
      </p:sp>
      <p:sp>
        <p:nvSpPr>
          <p:cNvPr id="205" name="object 205"/>
          <p:cNvSpPr/>
          <p:nvPr/>
        </p:nvSpPr>
        <p:spPr>
          <a:xfrm>
            <a:off x="8197288" y="4416714"/>
            <a:ext cx="77375" cy="41510"/>
          </a:xfrm>
          <a:custGeom>
            <a:avLst/>
            <a:gdLst/>
            <a:ahLst/>
            <a:cxnLst/>
            <a:rect l="l" t="t" r="r" b="b"/>
            <a:pathLst>
              <a:path w="129680" h="69570">
                <a:moveTo>
                  <a:pt x="7627" y="61944"/>
                </a:moveTo>
                <a:lnTo>
                  <a:pt x="122054" y="7626"/>
                </a:lnTo>
              </a:path>
            </a:pathLst>
          </a:custGeom>
          <a:ln w="15252">
            <a:solidFill>
              <a:srgbClr val="00BE9D"/>
            </a:solidFill>
          </a:ln>
        </p:spPr>
        <p:txBody>
          <a:bodyPr wrap="square" lIns="0" tIns="0" rIns="0" bIns="0" rtlCol="0">
            <a:noAutofit/>
          </a:bodyPr>
          <a:lstStyle/>
          <a:p>
            <a:endParaRPr sz="1074"/>
          </a:p>
        </p:txBody>
      </p:sp>
      <p:sp>
        <p:nvSpPr>
          <p:cNvPr id="206" name="object 206"/>
          <p:cNvSpPr/>
          <p:nvPr/>
        </p:nvSpPr>
        <p:spPr>
          <a:xfrm>
            <a:off x="8197288" y="4454239"/>
            <a:ext cx="77375" cy="41510"/>
          </a:xfrm>
          <a:custGeom>
            <a:avLst/>
            <a:gdLst/>
            <a:ahLst/>
            <a:cxnLst/>
            <a:rect l="l" t="t" r="r" b="b"/>
            <a:pathLst>
              <a:path w="129680" h="69570">
                <a:moveTo>
                  <a:pt x="7627" y="61944"/>
                </a:moveTo>
                <a:lnTo>
                  <a:pt x="122054" y="7626"/>
                </a:lnTo>
              </a:path>
            </a:pathLst>
          </a:custGeom>
          <a:ln w="15252">
            <a:solidFill>
              <a:srgbClr val="00BE9D"/>
            </a:solidFill>
          </a:ln>
        </p:spPr>
        <p:txBody>
          <a:bodyPr wrap="square" lIns="0" tIns="0" rIns="0" bIns="0" rtlCol="0">
            <a:noAutofit/>
          </a:bodyPr>
          <a:lstStyle/>
          <a:p>
            <a:endParaRPr sz="1074"/>
          </a:p>
        </p:txBody>
      </p:sp>
      <p:pic>
        <p:nvPicPr>
          <p:cNvPr id="116" name="Image"/>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091347" y="5149595"/>
            <a:ext cx="472809" cy="219843"/>
          </a:xfrm>
          <a:prstGeom prst="rect">
            <a:avLst/>
          </a:prstGeom>
        </p:spPr>
      </p:pic>
      <p:pic>
        <p:nvPicPr>
          <p:cNvPr id="117" name="Image"/>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635080" y="5006472"/>
            <a:ext cx="1384789" cy="157381"/>
          </a:xfrm>
          <a:prstGeom prst="rect">
            <a:avLst/>
          </a:prstGeom>
        </p:spPr>
      </p:pic>
      <p:pic>
        <p:nvPicPr>
          <p:cNvPr id="118" name="Image"/>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635080" y="4137793"/>
            <a:ext cx="1385259" cy="887686"/>
          </a:xfrm>
          <a:prstGeom prst="rect">
            <a:avLst/>
          </a:prstGeom>
        </p:spPr>
      </p:pic>
      <p:sp>
        <p:nvSpPr>
          <p:cNvPr id="207" name="object 207"/>
          <p:cNvSpPr/>
          <p:nvPr/>
        </p:nvSpPr>
        <p:spPr>
          <a:xfrm>
            <a:off x="2092800" y="4363335"/>
            <a:ext cx="469816" cy="606213"/>
          </a:xfrm>
          <a:custGeom>
            <a:avLst/>
            <a:gdLst/>
            <a:ahLst/>
            <a:cxnLst/>
            <a:rect l="l" t="t" r="r" b="b"/>
            <a:pathLst>
              <a:path w="787400" h="1016000">
                <a:moveTo>
                  <a:pt x="12700" y="1003300"/>
                </a:moveTo>
                <a:lnTo>
                  <a:pt x="12700" y="12700"/>
                </a:lnTo>
                <a:lnTo>
                  <a:pt x="774700" y="12700"/>
                </a:lnTo>
                <a:lnTo>
                  <a:pt x="774700" y="1003300"/>
                </a:lnTo>
                <a:lnTo>
                  <a:pt x="12700" y="1003300"/>
                </a:lnTo>
                <a:close/>
              </a:path>
            </a:pathLst>
          </a:custGeom>
          <a:ln w="25400">
            <a:solidFill>
              <a:srgbClr val="00BE9D"/>
            </a:solidFill>
          </a:ln>
        </p:spPr>
        <p:txBody>
          <a:bodyPr wrap="square" lIns="0" tIns="0" rIns="0" bIns="0" rtlCol="0">
            <a:noAutofit/>
          </a:bodyPr>
          <a:lstStyle/>
          <a:p>
            <a:endParaRPr sz="1074"/>
          </a:p>
        </p:txBody>
      </p:sp>
      <p:pic>
        <p:nvPicPr>
          <p:cNvPr id="119" name="Image"/>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233769" y="4600106"/>
            <a:ext cx="189441" cy="136398"/>
          </a:xfrm>
          <a:prstGeom prst="rect">
            <a:avLst/>
          </a:prstGeom>
        </p:spPr>
      </p:pic>
      <p:pic>
        <p:nvPicPr>
          <p:cNvPr id="21" name="Picture 20">
            <a:extLst>
              <a:ext uri="{FF2B5EF4-FFF2-40B4-BE49-F238E27FC236}">
                <a16:creationId xmlns:a16="http://schemas.microsoft.com/office/drawing/2014/main" xmlns="" id="{70C490BE-D313-CF4E-AB4E-17BF35D7571B}"/>
              </a:ext>
            </a:extLst>
          </p:cNvPr>
          <p:cNvPicPr>
            <a:picLocks noChangeAspect="1"/>
          </p:cNvPicPr>
          <p:nvPr/>
        </p:nvPicPr>
        <p:blipFill>
          <a:blip r:embed="rId38"/>
          <a:stretch>
            <a:fillRect/>
          </a:stretch>
        </p:blipFill>
        <p:spPr>
          <a:xfrm>
            <a:off x="8243238" y="2000088"/>
            <a:ext cx="1400747" cy="941987"/>
          </a:xfrm>
          <a:prstGeom prst="rect">
            <a:avLst/>
          </a:prstGeom>
        </p:spPr>
      </p:pic>
      <p:sp>
        <p:nvSpPr>
          <p:cNvPr id="137" name="text 1">
            <a:extLst>
              <a:ext uri="{FF2B5EF4-FFF2-40B4-BE49-F238E27FC236}">
                <a16:creationId xmlns:a16="http://schemas.microsoft.com/office/drawing/2014/main" xmlns="" id="{E3712A71-0798-264D-A3F7-1674B9C88F97}"/>
              </a:ext>
            </a:extLst>
          </p:cNvPr>
          <p:cNvSpPr txBox="1"/>
          <p:nvPr/>
        </p:nvSpPr>
        <p:spPr>
          <a:xfrm rot="10800000" flipH="1" flipV="1">
            <a:off x="8267010" y="3078297"/>
            <a:ext cx="1438391" cy="332399"/>
          </a:xfrm>
          <a:prstGeom prst="rect">
            <a:avLst/>
          </a:prstGeom>
        </p:spPr>
        <p:txBody>
          <a:bodyPr vert="horz" wrap="square" lIns="0" tIns="0" rIns="0" bIns="0" rtlCol="0">
            <a:spAutoFit/>
          </a:bodyPr>
          <a:lstStyle/>
          <a:p>
            <a:pPr algn="ctr"/>
            <a:r>
              <a:rPr lang="en-GB" sz="1080" b="1" spc="6" dirty="0">
                <a:latin typeface="Arial"/>
                <a:cs typeface="Arial"/>
              </a:rPr>
              <a:t>BREACH NOTIFICATION</a:t>
            </a:r>
            <a:endParaRPr sz="1074" dirty="0">
              <a:latin typeface="Arial"/>
              <a:cs typeface="Arial"/>
            </a:endParaRPr>
          </a:p>
        </p:txBody>
      </p:sp>
      <p:pic>
        <p:nvPicPr>
          <p:cNvPr id="23" name="Picture 22">
            <a:extLst>
              <a:ext uri="{FF2B5EF4-FFF2-40B4-BE49-F238E27FC236}">
                <a16:creationId xmlns:a16="http://schemas.microsoft.com/office/drawing/2014/main" xmlns="" id="{45666B43-8DEF-7C49-90A0-C64BC83F15BB}"/>
              </a:ext>
            </a:extLst>
          </p:cNvPr>
          <p:cNvPicPr>
            <a:picLocks noChangeAspect="1"/>
          </p:cNvPicPr>
          <p:nvPr/>
        </p:nvPicPr>
        <p:blipFill>
          <a:blip r:embed="rId39">
            <a:duotone>
              <a:prstClr val="black"/>
              <a:schemeClr val="accent5">
                <a:tint val="45000"/>
                <a:satMod val="400000"/>
              </a:schemeClr>
            </a:duotone>
          </a:blip>
          <a:stretch>
            <a:fillRect/>
          </a:stretch>
        </p:blipFill>
        <p:spPr>
          <a:xfrm>
            <a:off x="9929521" y="1744861"/>
            <a:ext cx="1933021" cy="1176295"/>
          </a:xfrm>
          <a:prstGeom prst="rect">
            <a:avLst/>
          </a:prstGeom>
        </p:spPr>
      </p:pic>
      <p:sp>
        <p:nvSpPr>
          <p:cNvPr id="138" name="text 1">
            <a:extLst>
              <a:ext uri="{FF2B5EF4-FFF2-40B4-BE49-F238E27FC236}">
                <a16:creationId xmlns:a16="http://schemas.microsoft.com/office/drawing/2014/main" xmlns="" id="{0F8DA54E-9F85-C040-8FCB-FA5D7C6656B7}"/>
              </a:ext>
            </a:extLst>
          </p:cNvPr>
          <p:cNvSpPr txBox="1"/>
          <p:nvPr/>
        </p:nvSpPr>
        <p:spPr>
          <a:xfrm rot="10800000" flipH="1" flipV="1">
            <a:off x="9284812" y="5614621"/>
            <a:ext cx="1438391" cy="332399"/>
          </a:xfrm>
          <a:prstGeom prst="rect">
            <a:avLst/>
          </a:prstGeom>
        </p:spPr>
        <p:txBody>
          <a:bodyPr vert="horz" wrap="square" lIns="0" tIns="0" rIns="0" bIns="0" rtlCol="0">
            <a:spAutoFit/>
          </a:bodyPr>
          <a:lstStyle/>
          <a:p>
            <a:pPr algn="ctr"/>
            <a:r>
              <a:rPr lang="en-GB" sz="1080" b="1" spc="6" dirty="0">
                <a:latin typeface="Arial"/>
                <a:cs typeface="Arial"/>
              </a:rPr>
              <a:t>CITIZENS RIGHTS PROCESSES</a:t>
            </a:r>
            <a:endParaRPr sz="1074" dirty="0">
              <a:latin typeface="Arial"/>
              <a:cs typeface="Arial"/>
            </a:endParaRPr>
          </a:p>
        </p:txBody>
      </p:sp>
      <p:sp>
        <p:nvSpPr>
          <p:cNvPr id="121" name="Rounded Rectangle 120">
            <a:extLst>
              <a:ext uri="{FF2B5EF4-FFF2-40B4-BE49-F238E27FC236}">
                <a16:creationId xmlns:a16="http://schemas.microsoft.com/office/drawing/2014/main" xmlns="" id="{A0C3B71B-0B5A-5E4C-B3EB-1BA2E4D618D2}"/>
              </a:ext>
            </a:extLst>
          </p:cNvPr>
          <p:cNvSpPr/>
          <p:nvPr/>
        </p:nvSpPr>
        <p:spPr>
          <a:xfrm>
            <a:off x="139486" y="1553854"/>
            <a:ext cx="6678400" cy="45369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xmlns="" id="{5E3C8B0B-654A-5548-B7B9-FE4DA3D76DD6}"/>
              </a:ext>
            </a:extLst>
          </p:cNvPr>
          <p:cNvSpPr txBox="1"/>
          <p:nvPr/>
        </p:nvSpPr>
        <p:spPr bwMode="auto">
          <a:xfrm>
            <a:off x="312570" y="3749531"/>
            <a:ext cx="120577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r>
              <a:rPr lang="en-GB" sz="2000" b="1" dirty="0">
                <a:solidFill>
                  <a:srgbClr val="FF0000"/>
                </a:solidFill>
                <a:latin typeface="Eurostile"/>
                <a:ea typeface="MS PGothic" pitchFamily="34" charset="-128"/>
              </a:rPr>
              <a:t>100-Day </a:t>
            </a:r>
          </a:p>
          <a:p>
            <a:r>
              <a:rPr lang="en-GB" sz="2000" b="1" dirty="0">
                <a:solidFill>
                  <a:srgbClr val="FF0000"/>
                </a:solidFill>
                <a:latin typeface="Eurostile"/>
                <a:ea typeface="MS PGothic" pitchFamily="34" charset="-128"/>
              </a:rPr>
              <a:t>Focus </a:t>
            </a:r>
          </a:p>
          <a:p>
            <a:r>
              <a:rPr lang="en-GB" sz="2000" b="1" dirty="0">
                <a:solidFill>
                  <a:srgbClr val="FF0000"/>
                </a:solidFill>
                <a:latin typeface="Eurostile"/>
                <a:ea typeface="MS PGothic" pitchFamily="34" charset="-128"/>
              </a:rPr>
              <a:t>Areas</a:t>
            </a:r>
            <a:endParaRPr lang="en-US" sz="2000" b="1" dirty="0">
              <a:solidFill>
                <a:srgbClr val="FF0000"/>
              </a:solidFill>
              <a:latin typeface="Eurostile"/>
              <a:ea typeface="MS PGothic" pitchFamily="34" charset="-128"/>
            </a:endParaRPr>
          </a:p>
        </p:txBody>
      </p:sp>
      <p:sp>
        <p:nvSpPr>
          <p:cNvPr id="123" name="Slide Number Placeholder 2">
            <a:extLst>
              <a:ext uri="{FF2B5EF4-FFF2-40B4-BE49-F238E27FC236}">
                <a16:creationId xmlns:a16="http://schemas.microsoft.com/office/drawing/2014/main" xmlns="" id="{FC081DC6-052A-4546-A0BC-E4C291025CA2}"/>
              </a:ext>
            </a:extLst>
          </p:cNvPr>
          <p:cNvSpPr txBox="1">
            <a:spLocks/>
          </p:cNvSpPr>
          <p:nvPr/>
        </p:nvSpPr>
        <p:spPr>
          <a:xfrm>
            <a:off x="1" y="6456933"/>
            <a:ext cx="680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11CBC2-037E-42B5-82D0-50679FDA5BFD}" type="slidenum">
              <a:rPr lang="en-US" b="1" smtClean="0">
                <a:latin typeface="Verdana" panose="020B0604030504040204" pitchFamily="34" charset="0"/>
                <a:ea typeface="Verdana" panose="020B0604030504040204" pitchFamily="34" charset="0"/>
                <a:cs typeface="Verdana" panose="020B0604030504040204" pitchFamily="34" charset="0"/>
              </a:rPr>
              <a:pPr/>
              <a:t>27</a:t>
            </a:fld>
            <a:endParaRPr 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3066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D31074-EE49-9343-8998-AC414F6B7AD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C28A78E9-C989-8A42-8760-45A1AFF53CF1}"/>
              </a:ext>
            </a:extLst>
          </p:cNvPr>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xmlns="" id="{E944FDC5-A763-4740-93B2-AD296CC45D3E}"/>
              </a:ext>
            </a:extLst>
          </p:cNvPr>
          <p:cNvSpPr>
            <a:spLocks noGrp="1"/>
          </p:cNvSpPr>
          <p:nvPr>
            <p:ph type="sldNum" sz="quarter" idx="12"/>
          </p:nvPr>
        </p:nvSpPr>
        <p:spPr/>
        <p:txBody>
          <a:bodyPr/>
          <a:lstStyle/>
          <a:p>
            <a:fld id="{399CA8F1-B168-40E4-9BE4-B4F597283F9D}" type="slidenum">
              <a:rPr lang="en-US" smtClean="0"/>
              <a:t>28</a:t>
            </a:fld>
            <a:endParaRPr lang="en-US"/>
          </a:p>
        </p:txBody>
      </p:sp>
      <p:sp>
        <p:nvSpPr>
          <p:cNvPr id="5" name="Title 6">
            <a:extLst>
              <a:ext uri="{FF2B5EF4-FFF2-40B4-BE49-F238E27FC236}">
                <a16:creationId xmlns:a16="http://schemas.microsoft.com/office/drawing/2014/main" xmlns="" id="{4C107B4A-85E1-ED42-ACDD-0F29599DBECB}"/>
              </a:ext>
            </a:extLst>
          </p:cNvPr>
          <p:cNvSpPr txBox="1">
            <a:spLocks/>
          </p:cNvSpPr>
          <p:nvPr/>
        </p:nvSpPr>
        <p:spPr>
          <a:xfrm>
            <a:off x="7261672" y="4862532"/>
            <a:ext cx="2808312" cy="140170"/>
          </a:xfrm>
        </p:spPr>
        <p:txBody>
          <a:bodyPr vert="horz" wrap="square" lIns="0" tIns="43200" rIns="0" bIns="0" numCol="1" anchor="b"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endParaRPr lang="en-US" sz="1600" dirty="0"/>
          </a:p>
        </p:txBody>
      </p:sp>
      <p:pic>
        <p:nvPicPr>
          <p:cNvPr id="6" name="Picture 5">
            <a:extLst>
              <a:ext uri="{FF2B5EF4-FFF2-40B4-BE49-F238E27FC236}">
                <a16:creationId xmlns:a16="http://schemas.microsoft.com/office/drawing/2014/main" xmlns="" id="{6DDBBCE9-DA82-494E-A5F1-4214DF8CC70F}"/>
              </a:ext>
            </a:extLst>
          </p:cNvPr>
          <p:cNvPicPr>
            <a:picLocks noChangeAspect="1"/>
          </p:cNvPicPr>
          <p:nvPr/>
        </p:nvPicPr>
        <p:blipFill>
          <a:blip r:embed="rId2"/>
          <a:stretch>
            <a:fillRect/>
          </a:stretch>
        </p:blipFill>
        <p:spPr>
          <a:xfrm>
            <a:off x="7144170" y="1593480"/>
            <a:ext cx="3501878" cy="3147965"/>
          </a:xfrm>
          <a:prstGeom prst="rect">
            <a:avLst/>
          </a:prstGeom>
        </p:spPr>
      </p:pic>
      <p:sp>
        <p:nvSpPr>
          <p:cNvPr id="8" name="Title 1">
            <a:extLst>
              <a:ext uri="{FF2B5EF4-FFF2-40B4-BE49-F238E27FC236}">
                <a16:creationId xmlns:a16="http://schemas.microsoft.com/office/drawing/2014/main" xmlns="" id="{51296D75-0FC7-A744-BEF1-99EA6E1ABCAE}"/>
              </a:ext>
            </a:extLst>
          </p:cNvPr>
          <p:cNvSpPr txBox="1">
            <a:spLocks/>
          </p:cNvSpPr>
          <p:nvPr/>
        </p:nvSpPr>
        <p:spPr>
          <a:xfrm>
            <a:off x="1" y="227019"/>
            <a:ext cx="7852390" cy="537881"/>
          </a:xfr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r>
              <a:rPr lang="en-US" sz="4000" dirty="0"/>
              <a:t>Privacy Management Framework</a:t>
            </a:r>
          </a:p>
        </p:txBody>
      </p:sp>
      <p:sp>
        <p:nvSpPr>
          <p:cNvPr id="9" name="Content Placeholder 2">
            <a:extLst>
              <a:ext uri="{FF2B5EF4-FFF2-40B4-BE49-F238E27FC236}">
                <a16:creationId xmlns:a16="http://schemas.microsoft.com/office/drawing/2014/main" xmlns="" id="{9D93DA3B-59BE-DF47-BA88-C20367064455}"/>
              </a:ext>
            </a:extLst>
          </p:cNvPr>
          <p:cNvSpPr txBox="1">
            <a:spLocks/>
          </p:cNvSpPr>
          <p:nvPr/>
        </p:nvSpPr>
        <p:spPr>
          <a:xfrm>
            <a:off x="736983" y="1518530"/>
            <a:ext cx="6038571" cy="4320435"/>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endParaRPr lang="en-US" sz="2000" dirty="0">
              <a:solidFill>
                <a:srgbClr val="595959"/>
              </a:solidFill>
              <a:latin typeface="Trebuchet MS"/>
              <a:cs typeface="Trebuchet MS"/>
            </a:endParaRPr>
          </a:p>
          <a:p>
            <a:pPr>
              <a:spcBef>
                <a:spcPts val="0"/>
              </a:spcBef>
            </a:pPr>
            <a:r>
              <a:rPr lang="en-GB" sz="2000" dirty="0">
                <a:solidFill>
                  <a:srgbClr val="595959"/>
                </a:solidFill>
                <a:latin typeface="Trebuchet MS"/>
                <a:ea typeface="Verdana" pitchFamily="34" charset="0"/>
              </a:rPr>
              <a:t>Single approach to managing privacy within an organisation</a:t>
            </a:r>
          </a:p>
          <a:p>
            <a:pPr>
              <a:spcBef>
                <a:spcPts val="0"/>
              </a:spcBef>
            </a:pPr>
            <a:endParaRPr lang="en-GB" sz="2000" dirty="0">
              <a:solidFill>
                <a:srgbClr val="595959"/>
              </a:solidFill>
              <a:latin typeface="Trebuchet MS"/>
              <a:ea typeface="Verdana" pitchFamily="34" charset="0"/>
            </a:endParaRPr>
          </a:p>
          <a:p>
            <a:pPr>
              <a:spcBef>
                <a:spcPts val="0"/>
              </a:spcBef>
            </a:pPr>
            <a:r>
              <a:rPr lang="en-GB" sz="2000" dirty="0">
                <a:solidFill>
                  <a:srgbClr val="595959"/>
                </a:solidFill>
                <a:latin typeface="Trebuchet MS"/>
                <a:ea typeface="Verdana" pitchFamily="34" charset="0"/>
              </a:rPr>
              <a:t>Achieve consistency of approach and understanding across business functions and geographies</a:t>
            </a:r>
          </a:p>
          <a:p>
            <a:pPr>
              <a:spcBef>
                <a:spcPts val="0"/>
              </a:spcBef>
            </a:pPr>
            <a:endParaRPr lang="en-GB" sz="2000" dirty="0">
              <a:solidFill>
                <a:srgbClr val="595959"/>
              </a:solidFill>
              <a:latin typeface="Trebuchet MS"/>
              <a:ea typeface="Verdana" pitchFamily="34" charset="0"/>
            </a:endParaRPr>
          </a:p>
          <a:p>
            <a:pPr>
              <a:spcBef>
                <a:spcPts val="0"/>
              </a:spcBef>
            </a:pPr>
            <a:r>
              <a:rPr lang="en-GB" sz="2000" dirty="0">
                <a:solidFill>
                  <a:srgbClr val="595959"/>
                </a:solidFill>
                <a:latin typeface="Trebuchet MS"/>
                <a:ea typeface="Verdana" pitchFamily="34" charset="0"/>
              </a:rPr>
              <a:t>Facilitates risk analysis</a:t>
            </a:r>
          </a:p>
          <a:p>
            <a:pPr>
              <a:spcBef>
                <a:spcPts val="0"/>
              </a:spcBef>
            </a:pPr>
            <a:endParaRPr lang="en-US" sz="2000" dirty="0">
              <a:solidFill>
                <a:srgbClr val="595959"/>
              </a:solidFill>
              <a:latin typeface="Trebuchet MS"/>
              <a:ea typeface="Verdana" pitchFamily="34" charset="0"/>
              <a:cs typeface="Trebuchet MS"/>
            </a:endParaRPr>
          </a:p>
          <a:p>
            <a:pPr>
              <a:spcBef>
                <a:spcPts val="0"/>
              </a:spcBef>
            </a:pPr>
            <a:r>
              <a:rPr lang="en-GB" sz="2000" dirty="0">
                <a:solidFill>
                  <a:srgbClr val="595959"/>
                </a:solidFill>
                <a:latin typeface="Trebuchet MS"/>
                <a:ea typeface="Verdana" pitchFamily="34" charset="0"/>
              </a:rPr>
              <a:t>Allows processes to be defined and maturity levels assessed and managed</a:t>
            </a:r>
            <a:endParaRPr lang="en-US" sz="2000" dirty="0">
              <a:solidFill>
                <a:srgbClr val="595959"/>
              </a:solidFill>
              <a:latin typeface="Trebuchet MS"/>
              <a:ea typeface="Verdana" pitchFamily="34" charset="0"/>
              <a:cs typeface="Trebuchet MS"/>
            </a:endParaRPr>
          </a:p>
          <a:p>
            <a:pPr>
              <a:spcBef>
                <a:spcPts val="0"/>
              </a:spcBef>
            </a:pPr>
            <a:endParaRPr lang="en-US" sz="2000" dirty="0">
              <a:solidFill>
                <a:srgbClr val="595959"/>
              </a:solidFill>
              <a:latin typeface="Trebuchet MS"/>
              <a:ea typeface="Verdana" pitchFamily="34" charset="0"/>
              <a:cs typeface="Trebuchet MS"/>
            </a:endParaRPr>
          </a:p>
        </p:txBody>
      </p:sp>
      <p:sp>
        <p:nvSpPr>
          <p:cNvPr id="11" name="Title 6">
            <a:extLst>
              <a:ext uri="{FF2B5EF4-FFF2-40B4-BE49-F238E27FC236}">
                <a16:creationId xmlns:a16="http://schemas.microsoft.com/office/drawing/2014/main" xmlns="" id="{1D2EF8DC-0ED8-8444-8ED8-8F33EB95B707}"/>
              </a:ext>
            </a:extLst>
          </p:cNvPr>
          <p:cNvSpPr txBox="1">
            <a:spLocks/>
          </p:cNvSpPr>
          <p:nvPr/>
        </p:nvSpPr>
        <p:spPr bwMode="auto">
          <a:xfrm>
            <a:off x="7144170" y="5209025"/>
            <a:ext cx="2808312" cy="14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43200" rIns="0" bIns="0" numCol="1" anchor="b" anchorCtr="0" compatLnSpc="1">
            <a:prstTxWarp prst="textNoShape">
              <a:avLst/>
            </a:prstTxWarp>
            <a:noAutofit/>
          </a:bodyPr>
          <a:lstStyle>
            <a:lvl1pPr algn="ctr" rtl="0" eaLnBrk="1" fontAlgn="base" hangingPunct="1">
              <a:spcBef>
                <a:spcPct val="0"/>
              </a:spcBef>
              <a:spcAft>
                <a:spcPct val="0"/>
              </a:spcAft>
              <a:defRPr sz="32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Arial" charset="0"/>
                <a:cs typeface="Arial" charset="0"/>
              </a:defRPr>
            </a:lvl2pPr>
            <a:lvl3pPr algn="ctr" rtl="0" eaLnBrk="1" fontAlgn="base" hangingPunct="1">
              <a:spcBef>
                <a:spcPct val="0"/>
              </a:spcBef>
              <a:spcAft>
                <a:spcPct val="0"/>
              </a:spcAft>
              <a:defRPr sz="4400">
                <a:solidFill>
                  <a:schemeClr val="tx2"/>
                </a:solidFill>
                <a:latin typeface="Arial" charset="0"/>
                <a:ea typeface="Arial" charset="0"/>
                <a:cs typeface="Arial" charset="0"/>
              </a:defRPr>
            </a:lvl3pPr>
            <a:lvl4pPr algn="ctr" rtl="0" eaLnBrk="1" fontAlgn="base" hangingPunct="1">
              <a:spcBef>
                <a:spcPct val="0"/>
              </a:spcBef>
              <a:spcAft>
                <a:spcPct val="0"/>
              </a:spcAft>
              <a:defRPr sz="4400">
                <a:solidFill>
                  <a:schemeClr val="tx2"/>
                </a:solidFill>
                <a:latin typeface="Arial" charset="0"/>
                <a:ea typeface="Arial" charset="0"/>
                <a:cs typeface="Arial" charset="0"/>
              </a:defRPr>
            </a:lvl4pPr>
            <a:lvl5pPr algn="ctr" rtl="0" eaLnBrk="1" fontAlgn="base" hangingPunct="1">
              <a:spcBef>
                <a:spcPct val="0"/>
              </a:spcBef>
              <a:spcAft>
                <a:spcPct val="0"/>
              </a:spcAft>
              <a:defRPr sz="4400">
                <a:solidFill>
                  <a:schemeClr val="tx2"/>
                </a:solidFill>
                <a:latin typeface="Arial" charset="0"/>
                <a:ea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ea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ea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ea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34343"/>
                </a:solidFill>
                <a:effectLst/>
                <a:uLnTx/>
                <a:uFillTx/>
                <a:latin typeface="Arial"/>
                <a:cs typeface="Arial"/>
              </a:rPr>
              <a:t>Pridium Privacy Management Framework</a:t>
            </a:r>
            <a:endParaRPr kumimoji="0" lang="en-US" sz="1800" b="0" i="0" u="none" strike="noStrike" kern="1200" cap="none" spc="0" normalizeH="0" baseline="0" noProof="0" dirty="0">
              <a:ln>
                <a:noFill/>
              </a:ln>
              <a:solidFill>
                <a:srgbClr val="000000"/>
              </a:solidFill>
              <a:effectLst/>
              <a:uLnTx/>
              <a:uFillTx/>
              <a:latin typeface="Arial"/>
              <a:cs typeface="Arial"/>
            </a:endParaRPr>
          </a:p>
        </p:txBody>
      </p:sp>
      <p:sp>
        <p:nvSpPr>
          <p:cNvPr id="12" name="Rectangle 11">
            <a:extLst>
              <a:ext uri="{FF2B5EF4-FFF2-40B4-BE49-F238E27FC236}">
                <a16:creationId xmlns:a16="http://schemas.microsoft.com/office/drawing/2014/main" xmlns="" id="{25BB6240-C610-CB4A-9B4B-8DA5C6E48AC8}"/>
              </a:ext>
            </a:extLst>
          </p:cNvPr>
          <p:cNvSpPr/>
          <p:nvPr/>
        </p:nvSpPr>
        <p:spPr>
          <a:xfrm>
            <a:off x="10301546" y="5838965"/>
            <a:ext cx="1890454" cy="338554"/>
          </a:xfrm>
          <a:prstGeom prst="rect">
            <a:avLst/>
          </a:prstGeom>
        </p:spPr>
        <p:txBody>
          <a:bodyPr wrap="none">
            <a:spAutoFit/>
          </a:bodyPr>
          <a:lstStyle/>
          <a:p>
            <a:r>
              <a:rPr lang="en-US" sz="1600" b="1" dirty="0"/>
              <a:t>© 2017 </a:t>
            </a:r>
            <a:r>
              <a:rPr lang="en-US" sz="1600" b="1" dirty="0" err="1"/>
              <a:t>Pridium</a:t>
            </a:r>
            <a:r>
              <a:rPr lang="en-US" sz="1600" b="1" dirty="0"/>
              <a:t> Ltd </a:t>
            </a:r>
          </a:p>
        </p:txBody>
      </p:sp>
    </p:spTree>
    <p:extLst>
      <p:ext uri="{BB962C8B-B14F-4D97-AF65-F5344CB8AC3E}">
        <p14:creationId xmlns:p14="http://schemas.microsoft.com/office/powerpoint/2010/main" val="1532344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FC8829-A089-8745-B8F8-67EBBC865FC9}"/>
              </a:ext>
            </a:extLst>
          </p:cNvPr>
          <p:cNvPicPr>
            <a:picLocks noChangeAspect="1"/>
          </p:cNvPicPr>
          <p:nvPr/>
        </p:nvPicPr>
        <p:blipFill>
          <a:blip r:embed="rId2"/>
          <a:stretch>
            <a:fillRect/>
          </a:stretch>
        </p:blipFill>
        <p:spPr>
          <a:xfrm>
            <a:off x="69103" y="1487837"/>
            <a:ext cx="11905920" cy="4685001"/>
          </a:xfrm>
          <a:prstGeom prst="rect">
            <a:avLst/>
          </a:prstGeom>
        </p:spPr>
      </p:pic>
      <p:sp>
        <p:nvSpPr>
          <p:cNvPr id="3" name="Title 1">
            <a:extLst>
              <a:ext uri="{FF2B5EF4-FFF2-40B4-BE49-F238E27FC236}">
                <a16:creationId xmlns:a16="http://schemas.microsoft.com/office/drawing/2014/main" xmlns="" id="{CA70A76B-C074-A740-983E-C1DC03A50EED}"/>
              </a:ext>
            </a:extLst>
          </p:cNvPr>
          <p:cNvSpPr txBox="1">
            <a:spLocks/>
          </p:cNvSpPr>
          <p:nvPr/>
        </p:nvSpPr>
        <p:spPr>
          <a:xfrm>
            <a:off x="-516040" y="252314"/>
            <a:ext cx="7425564" cy="60169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r>
              <a:rPr lang="en-GB" dirty="0"/>
              <a:t>Privacy impact on sales</a:t>
            </a:r>
            <a:endParaRPr lang="en-US" dirty="0"/>
          </a:p>
        </p:txBody>
      </p:sp>
    </p:spTree>
    <p:extLst>
      <p:ext uri="{BB962C8B-B14F-4D97-AF65-F5344CB8AC3E}">
        <p14:creationId xmlns:p14="http://schemas.microsoft.com/office/powerpoint/2010/main" val="3855529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11CBC2-037E-42B5-82D0-50679FDA5BFD}" type="slidenum">
              <a:rPr lang="en-US" smtClean="0"/>
              <a:pPr/>
              <a:t>3</a:t>
            </a:fld>
            <a:endParaRPr lang="en-US" dirty="0"/>
          </a:p>
        </p:txBody>
      </p:sp>
      <p:sp>
        <p:nvSpPr>
          <p:cNvPr id="4" name="Title 3"/>
          <p:cNvSpPr>
            <a:spLocks noGrp="1"/>
          </p:cNvSpPr>
          <p:nvPr>
            <p:ph type="title"/>
          </p:nvPr>
        </p:nvSpPr>
        <p:spPr/>
        <p:txBody>
          <a:bodyPr/>
          <a:lstStyle/>
          <a:p>
            <a:r>
              <a:rPr lang="en-US" sz="3200" dirty="0"/>
              <a:t>Agenda</a:t>
            </a:r>
          </a:p>
        </p:txBody>
      </p:sp>
      <p:sp>
        <p:nvSpPr>
          <p:cNvPr id="5" name="Text Placeholder 3"/>
          <p:cNvSpPr txBox="1">
            <a:spLocks/>
          </p:cNvSpPr>
          <p:nvPr/>
        </p:nvSpPr>
        <p:spPr>
          <a:xfrm>
            <a:off x="1612489" y="1766964"/>
            <a:ext cx="8013291" cy="3100004"/>
          </a:xfrm>
          <a:prstGeom prst="rect">
            <a:avLst/>
          </a:prstGeom>
        </p:spPr>
        <p:txBody>
          <a:bodyPr>
            <a:norm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3600" dirty="0"/>
              <a:t>What is the ‘Privacy Opportunity’?</a:t>
            </a:r>
            <a:endParaRPr lang="en-US" sz="3600" dirty="0"/>
          </a:p>
          <a:p>
            <a:r>
              <a:rPr lang="en-US" sz="3600" dirty="0"/>
              <a:t>What is different under GDPR?</a:t>
            </a:r>
          </a:p>
          <a:p>
            <a:r>
              <a:rPr lang="en-US" sz="3600" dirty="0"/>
              <a:t>Where </a:t>
            </a:r>
            <a:r>
              <a:rPr lang="en-US" sz="3600" dirty="0" err="1"/>
              <a:t>organisations</a:t>
            </a:r>
            <a:r>
              <a:rPr lang="en-US" sz="3600" dirty="0"/>
              <a:t> are focusing?</a:t>
            </a:r>
          </a:p>
          <a:p>
            <a:r>
              <a:rPr lang="en-GB" sz="3600" dirty="0"/>
              <a:t>What can you do in the next 100 days?</a:t>
            </a:r>
            <a:endParaRPr lang="en-US" sz="3600" dirty="0"/>
          </a:p>
          <a:p>
            <a:endParaRPr lang="en-US" sz="3600" dirty="0"/>
          </a:p>
          <a:p>
            <a:endParaRPr lang="en-US" dirty="0"/>
          </a:p>
        </p:txBody>
      </p:sp>
    </p:spTree>
    <p:extLst>
      <p:ext uri="{BB962C8B-B14F-4D97-AF65-F5344CB8AC3E}">
        <p14:creationId xmlns:p14="http://schemas.microsoft.com/office/powerpoint/2010/main" val="1774696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B6427B-FED4-1B49-88B7-6F8174CE1433}"/>
              </a:ext>
            </a:extLst>
          </p:cNvPr>
          <p:cNvPicPr>
            <a:picLocks noChangeAspect="1"/>
          </p:cNvPicPr>
          <p:nvPr/>
        </p:nvPicPr>
        <p:blipFill rotWithShape="1">
          <a:blip r:embed="rId2"/>
          <a:srcRect b="31397"/>
          <a:stretch/>
        </p:blipFill>
        <p:spPr>
          <a:xfrm>
            <a:off x="5021450" y="1438637"/>
            <a:ext cx="6276814" cy="4714191"/>
          </a:xfrm>
          <a:prstGeom prst="rect">
            <a:avLst/>
          </a:prstGeom>
        </p:spPr>
      </p:pic>
      <p:sp>
        <p:nvSpPr>
          <p:cNvPr id="4" name="Title 1">
            <a:extLst>
              <a:ext uri="{FF2B5EF4-FFF2-40B4-BE49-F238E27FC236}">
                <a16:creationId xmlns:a16="http://schemas.microsoft.com/office/drawing/2014/main" xmlns="" id="{803A09F9-0B08-9045-AA47-71189D140D77}"/>
              </a:ext>
            </a:extLst>
          </p:cNvPr>
          <p:cNvSpPr txBox="1">
            <a:spLocks/>
          </p:cNvSpPr>
          <p:nvPr/>
        </p:nvSpPr>
        <p:spPr>
          <a:xfrm>
            <a:off x="506846" y="567056"/>
            <a:ext cx="7846739" cy="60169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algn="l"/>
            <a:r>
              <a:rPr lang="en-GB" dirty="0"/>
              <a:t>Privacy maturity  impact on costs of data breaches</a:t>
            </a:r>
            <a:endParaRPr lang="en-US" dirty="0"/>
          </a:p>
        </p:txBody>
      </p:sp>
      <p:pic>
        <p:nvPicPr>
          <p:cNvPr id="5" name="Picture 4">
            <a:extLst>
              <a:ext uri="{FF2B5EF4-FFF2-40B4-BE49-F238E27FC236}">
                <a16:creationId xmlns:a16="http://schemas.microsoft.com/office/drawing/2014/main" xmlns="" id="{5B568714-74E1-7947-A45E-D96B61BB6DB0}"/>
              </a:ext>
            </a:extLst>
          </p:cNvPr>
          <p:cNvPicPr>
            <a:picLocks noChangeAspect="1"/>
          </p:cNvPicPr>
          <p:nvPr/>
        </p:nvPicPr>
        <p:blipFill rotWithShape="1">
          <a:blip r:embed="rId2"/>
          <a:srcRect l="14488" t="67566" r="17614" b="9630"/>
          <a:stretch/>
        </p:blipFill>
        <p:spPr>
          <a:xfrm>
            <a:off x="371960" y="2966935"/>
            <a:ext cx="4504263" cy="1657593"/>
          </a:xfrm>
          <a:prstGeom prst="rect">
            <a:avLst/>
          </a:prstGeom>
        </p:spPr>
      </p:pic>
    </p:spTree>
    <p:extLst>
      <p:ext uri="{BB962C8B-B14F-4D97-AF65-F5344CB8AC3E}">
        <p14:creationId xmlns:p14="http://schemas.microsoft.com/office/powerpoint/2010/main" val="1367671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E8B990B-36A6-2A45-A94B-34912D55CB32}"/>
              </a:ext>
            </a:extLst>
          </p:cNvPr>
          <p:cNvPicPr>
            <a:picLocks noChangeAspect="1"/>
          </p:cNvPicPr>
          <p:nvPr/>
        </p:nvPicPr>
        <p:blipFill>
          <a:blip r:embed="rId2"/>
          <a:stretch>
            <a:fillRect/>
          </a:stretch>
        </p:blipFill>
        <p:spPr>
          <a:xfrm rot="451635">
            <a:off x="444670" y="1543687"/>
            <a:ext cx="5560680" cy="4021194"/>
          </a:xfrm>
          <a:prstGeom prst="rect">
            <a:avLst/>
          </a:prstGeom>
        </p:spPr>
      </p:pic>
      <p:pic>
        <p:nvPicPr>
          <p:cNvPr id="12" name="Picture 11">
            <a:extLst>
              <a:ext uri="{FF2B5EF4-FFF2-40B4-BE49-F238E27FC236}">
                <a16:creationId xmlns:a16="http://schemas.microsoft.com/office/drawing/2014/main" xmlns="" id="{9A79C00D-2658-F64A-BB22-C1802A8841C0}"/>
              </a:ext>
            </a:extLst>
          </p:cNvPr>
          <p:cNvPicPr>
            <a:picLocks noChangeAspect="1"/>
          </p:cNvPicPr>
          <p:nvPr/>
        </p:nvPicPr>
        <p:blipFill>
          <a:blip r:embed="rId3"/>
          <a:stretch>
            <a:fillRect/>
          </a:stretch>
        </p:blipFill>
        <p:spPr>
          <a:xfrm>
            <a:off x="6388100" y="815945"/>
            <a:ext cx="3965054" cy="5280243"/>
          </a:xfrm>
          <a:prstGeom prst="rect">
            <a:avLst/>
          </a:prstGeom>
        </p:spPr>
      </p:pic>
      <p:sp>
        <p:nvSpPr>
          <p:cNvPr id="13" name="Title 1">
            <a:extLst>
              <a:ext uri="{FF2B5EF4-FFF2-40B4-BE49-F238E27FC236}">
                <a16:creationId xmlns:a16="http://schemas.microsoft.com/office/drawing/2014/main" xmlns="" id="{3B927C3A-62B9-C249-B6D4-F2598D058E38}"/>
              </a:ext>
            </a:extLst>
          </p:cNvPr>
          <p:cNvSpPr txBox="1">
            <a:spLocks/>
          </p:cNvSpPr>
          <p:nvPr/>
        </p:nvSpPr>
        <p:spPr>
          <a:xfrm>
            <a:off x="-516040" y="252314"/>
            <a:ext cx="7425564" cy="60169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r>
              <a:rPr lang="en-GB" dirty="0"/>
              <a:t>Who would you rather be?</a:t>
            </a:r>
            <a:endParaRPr lang="en-US" dirty="0"/>
          </a:p>
        </p:txBody>
      </p:sp>
    </p:spTree>
    <p:extLst>
      <p:ext uri="{BB962C8B-B14F-4D97-AF65-F5344CB8AC3E}">
        <p14:creationId xmlns:p14="http://schemas.microsoft.com/office/powerpoint/2010/main" val="3258670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11CBC2-037E-42B5-82D0-50679FDA5BFD}" type="slidenum">
              <a:rPr lang="en-US" smtClean="0"/>
              <a:pPr/>
              <a:t>32</a:t>
            </a:fld>
            <a:endParaRPr lang="en-US" dirty="0"/>
          </a:p>
        </p:txBody>
      </p:sp>
      <p:sp>
        <p:nvSpPr>
          <p:cNvPr id="4" name="Rectangle 3"/>
          <p:cNvSpPr txBox="1">
            <a:spLocks noChangeArrowheads="1"/>
          </p:cNvSpPr>
          <p:nvPr/>
        </p:nvSpPr>
        <p:spPr bwMode="auto">
          <a:xfrm>
            <a:off x="2017342" y="1255594"/>
            <a:ext cx="9910802" cy="349382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6DBC30"/>
                </a:solidFill>
                <a:latin typeface="Verdana"/>
                <a:cs typeface="Verdana"/>
              </a:rPr>
              <a:t>For questions or to request </a:t>
            </a:r>
            <a:br>
              <a:rPr lang="en-US" sz="2400" b="1" dirty="0">
                <a:solidFill>
                  <a:srgbClr val="6DBC30"/>
                </a:solidFill>
                <a:latin typeface="Verdana"/>
                <a:cs typeface="Verdana"/>
              </a:rPr>
            </a:br>
            <a:r>
              <a:rPr lang="en-US" sz="2400" b="1" dirty="0">
                <a:solidFill>
                  <a:srgbClr val="6DBC30"/>
                </a:solidFill>
                <a:latin typeface="Verdana"/>
                <a:cs typeface="Verdana"/>
              </a:rPr>
              <a:t>additional information:</a:t>
            </a:r>
          </a:p>
          <a:p>
            <a:endParaRPr lang="en-US" sz="2000" dirty="0">
              <a:solidFill>
                <a:srgbClr val="000000"/>
              </a:solidFill>
              <a:latin typeface="Verdana"/>
              <a:cs typeface="Verdana"/>
            </a:endParaRPr>
          </a:p>
          <a:p>
            <a:pPr marL="0" indent="0">
              <a:buNone/>
            </a:pPr>
            <a:r>
              <a:rPr lang="en-US" sz="2400" dirty="0">
                <a:solidFill>
                  <a:srgbClr val="000000"/>
                </a:solidFill>
                <a:latin typeface="Verdana"/>
                <a:cs typeface="Verdana"/>
              </a:rPr>
              <a:t>Giles Watkins</a:t>
            </a:r>
          </a:p>
          <a:p>
            <a:pPr marL="0" indent="0">
              <a:buNone/>
            </a:pPr>
            <a:r>
              <a:rPr lang="en-US" sz="2400" dirty="0">
                <a:solidFill>
                  <a:srgbClr val="000000"/>
                </a:solidFill>
                <a:latin typeface="Verdana"/>
                <a:cs typeface="Verdana"/>
              </a:rPr>
              <a:t>UK Country Leader, IAPP</a:t>
            </a:r>
          </a:p>
          <a:p>
            <a:pPr marL="0" indent="0">
              <a:buNone/>
            </a:pPr>
            <a:r>
              <a:rPr lang="en-US" sz="2400" dirty="0">
                <a:solidFill>
                  <a:srgbClr val="000000"/>
                </a:solidFill>
                <a:latin typeface="Verdana"/>
                <a:cs typeface="Verdana"/>
                <a:hlinkClick r:id="rId2"/>
              </a:rPr>
              <a:t>gwatkins@iapp.org</a:t>
            </a:r>
            <a:endParaRPr lang="en-US" sz="2400" dirty="0">
              <a:solidFill>
                <a:srgbClr val="000000"/>
              </a:solidFill>
              <a:latin typeface="Verdana"/>
              <a:cs typeface="Verdana"/>
            </a:endParaRPr>
          </a:p>
          <a:p>
            <a:pPr marL="0" indent="0">
              <a:buNone/>
            </a:pPr>
            <a:r>
              <a:rPr lang="en-US" sz="2400" dirty="0">
                <a:solidFill>
                  <a:srgbClr val="000000"/>
                </a:solidFill>
                <a:latin typeface="Verdana"/>
                <a:cs typeface="Verdana"/>
              </a:rPr>
              <a:t>+44 (0) 7500 072 785</a:t>
            </a:r>
          </a:p>
          <a:p>
            <a:pPr marL="0" indent="0">
              <a:buNone/>
            </a:pPr>
            <a:r>
              <a:rPr lang="en-US" sz="2400" dirty="0">
                <a:solidFill>
                  <a:srgbClr val="000000"/>
                </a:solidFill>
                <a:latin typeface="Verdana"/>
                <a:cs typeface="Verdana"/>
                <a:hlinkClick r:id="rId3"/>
              </a:rPr>
              <a:t>www.iapp.org</a:t>
            </a:r>
            <a:endParaRPr lang="en-US" sz="2400" dirty="0">
              <a:solidFill>
                <a:srgbClr val="000000"/>
              </a:solidFill>
              <a:latin typeface="Verdana"/>
              <a:cs typeface="Verdana"/>
            </a:endParaRPr>
          </a:p>
          <a:p>
            <a:endParaRPr lang="en-US" sz="2000" dirty="0">
              <a:solidFill>
                <a:srgbClr val="000000"/>
              </a:solidFill>
              <a:latin typeface="Verdana"/>
              <a:cs typeface="Verdana"/>
            </a:endParaRPr>
          </a:p>
        </p:txBody>
      </p:sp>
    </p:spTree>
    <p:extLst>
      <p:ext uri="{BB962C8B-B14F-4D97-AF65-F5344CB8AC3E}">
        <p14:creationId xmlns:p14="http://schemas.microsoft.com/office/powerpoint/2010/main" val="108416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2B7B2-577E-444C-B861-47D2723F7BDB}"/>
              </a:ext>
            </a:extLst>
          </p:cNvPr>
          <p:cNvSpPr>
            <a:spLocks noGrp="1"/>
          </p:cNvSpPr>
          <p:nvPr>
            <p:ph type="title"/>
          </p:nvPr>
        </p:nvSpPr>
        <p:spPr/>
        <p:txBody>
          <a:bodyPr/>
          <a:lstStyle/>
          <a:p>
            <a:pPr algn="r"/>
            <a:r>
              <a:rPr lang="en-GB" dirty="0">
                <a:solidFill>
                  <a:schemeClr val="bg1"/>
                </a:solidFill>
              </a:rPr>
              <a:t>What is The </a:t>
            </a:r>
            <a:br>
              <a:rPr lang="en-GB" dirty="0">
                <a:solidFill>
                  <a:schemeClr val="bg1"/>
                </a:solidFill>
              </a:rPr>
            </a:br>
            <a:r>
              <a:rPr lang="en-GB" dirty="0">
                <a:solidFill>
                  <a:schemeClr val="bg1"/>
                </a:solidFill>
              </a:rPr>
              <a:t>‘privacy opportunity’?</a:t>
            </a:r>
            <a:endParaRPr lang="en-US" dirty="0">
              <a:solidFill>
                <a:schemeClr val="bg1"/>
              </a:solidFill>
            </a:endParaRPr>
          </a:p>
        </p:txBody>
      </p:sp>
      <p:sp>
        <p:nvSpPr>
          <p:cNvPr id="3" name="Text Placeholder 2">
            <a:extLst>
              <a:ext uri="{FF2B5EF4-FFF2-40B4-BE49-F238E27FC236}">
                <a16:creationId xmlns:a16="http://schemas.microsoft.com/office/drawing/2014/main" xmlns="" id="{F6A084F6-0B0B-C644-A0E2-D2DD91F462A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5874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5E82EA-9093-3E43-B8EB-4726B167DE63}"/>
              </a:ext>
            </a:extLst>
          </p:cNvPr>
          <p:cNvPicPr>
            <a:picLocks noChangeAspect="1"/>
          </p:cNvPicPr>
          <p:nvPr/>
        </p:nvPicPr>
        <p:blipFill>
          <a:blip r:embed="rId2"/>
          <a:stretch>
            <a:fillRect/>
          </a:stretch>
        </p:blipFill>
        <p:spPr>
          <a:xfrm>
            <a:off x="5713305" y="351155"/>
            <a:ext cx="4421295" cy="5816766"/>
          </a:xfrm>
          <a:prstGeom prst="rect">
            <a:avLst/>
          </a:prstGeom>
        </p:spPr>
      </p:pic>
      <p:sp>
        <p:nvSpPr>
          <p:cNvPr id="3" name="Title 1">
            <a:extLst>
              <a:ext uri="{FF2B5EF4-FFF2-40B4-BE49-F238E27FC236}">
                <a16:creationId xmlns:a16="http://schemas.microsoft.com/office/drawing/2014/main" xmlns="" id="{486C1919-751A-504C-B79C-902718AA6573}"/>
              </a:ext>
            </a:extLst>
          </p:cNvPr>
          <p:cNvSpPr txBox="1">
            <a:spLocks/>
          </p:cNvSpPr>
          <p:nvPr/>
        </p:nvSpPr>
        <p:spPr>
          <a:xfrm>
            <a:off x="0" y="351155"/>
            <a:ext cx="10972800" cy="639762"/>
          </a:xfrm>
          <a:prstGeom prst="rect">
            <a:avLst/>
          </a:prstGeom>
        </p:spPr>
        <p:txBody>
          <a:bodyPr>
            <a:normAutofit fontScale="900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algn="l"/>
            <a:r>
              <a:rPr lang="en-US" dirty="0">
                <a:solidFill>
                  <a:srgbClr val="595959"/>
                </a:solidFill>
                <a:latin typeface="B Univers 65 Bold"/>
                <a:ea typeface="Verdana" pitchFamily="34" charset="0"/>
                <a:cs typeface="B Univers 65 Bold"/>
              </a:rPr>
              <a:t>The Data Economy 2.0…..</a:t>
            </a:r>
          </a:p>
        </p:txBody>
      </p:sp>
      <p:sp>
        <p:nvSpPr>
          <p:cNvPr id="5" name="Content Placeholder 2">
            <a:extLst>
              <a:ext uri="{FF2B5EF4-FFF2-40B4-BE49-F238E27FC236}">
                <a16:creationId xmlns:a16="http://schemas.microsoft.com/office/drawing/2014/main" xmlns="" id="{D4CB6693-F97F-BB4D-9946-ECD1F898945D}"/>
              </a:ext>
            </a:extLst>
          </p:cNvPr>
          <p:cNvSpPr txBox="1">
            <a:spLocks/>
          </p:cNvSpPr>
          <p:nvPr/>
        </p:nvSpPr>
        <p:spPr>
          <a:xfrm>
            <a:off x="365233" y="1071983"/>
            <a:ext cx="5053433" cy="4724400"/>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endParaRPr lang="en-US" sz="2400" dirty="0">
              <a:solidFill>
                <a:srgbClr val="595959"/>
              </a:solidFill>
              <a:latin typeface="Trebuchet MS"/>
              <a:cs typeface="Trebuchet MS"/>
            </a:endParaRPr>
          </a:p>
          <a:p>
            <a:pPr>
              <a:spcBef>
                <a:spcPts val="0"/>
              </a:spcBef>
              <a:spcAft>
                <a:spcPts val="1200"/>
              </a:spcAft>
            </a:pPr>
            <a:r>
              <a:rPr lang="en-US" sz="2400" dirty="0">
                <a:solidFill>
                  <a:srgbClr val="595959"/>
                </a:solidFill>
                <a:latin typeface="Trebuchet MS"/>
                <a:ea typeface="Verdana" pitchFamily="34" charset="0"/>
                <a:cs typeface="Trebuchet MS"/>
              </a:rPr>
              <a:t>Businesses and society are experiencing benefits from massive data generation </a:t>
            </a:r>
          </a:p>
          <a:p>
            <a:pPr>
              <a:spcBef>
                <a:spcPts val="0"/>
              </a:spcBef>
              <a:spcAft>
                <a:spcPts val="1200"/>
              </a:spcAft>
            </a:pPr>
            <a:r>
              <a:rPr lang="en-US" sz="2400" dirty="0">
                <a:solidFill>
                  <a:srgbClr val="595959"/>
                </a:solidFill>
                <a:latin typeface="Trebuchet MS"/>
                <a:ea typeface="Verdana" pitchFamily="34" charset="0"/>
                <a:cs typeface="Trebuchet MS"/>
              </a:rPr>
              <a:t>Easy access to personal information results in new customer insights and business growth opportunities	</a:t>
            </a:r>
          </a:p>
          <a:p>
            <a:pPr>
              <a:spcAft>
                <a:spcPts val="1200"/>
              </a:spcAft>
            </a:pPr>
            <a:r>
              <a:rPr lang="en-US" sz="2400" dirty="0">
                <a:solidFill>
                  <a:srgbClr val="595959"/>
                </a:solidFill>
                <a:latin typeface="Trebuchet MS"/>
                <a:ea typeface="Verdana" pitchFamily="34" charset="0"/>
                <a:cs typeface="Trebuchet MS"/>
              </a:rPr>
              <a:t>Companies must balance these benefits against potential privacy risks</a:t>
            </a:r>
          </a:p>
        </p:txBody>
      </p:sp>
      <p:sp>
        <p:nvSpPr>
          <p:cNvPr id="7" name="Slide Number Placeholder 2">
            <a:extLst>
              <a:ext uri="{FF2B5EF4-FFF2-40B4-BE49-F238E27FC236}">
                <a16:creationId xmlns:a16="http://schemas.microsoft.com/office/drawing/2014/main" xmlns="" id="{BA0BCD70-A638-6B42-BACE-BFC47B79C496}"/>
              </a:ext>
            </a:extLst>
          </p:cNvPr>
          <p:cNvSpPr txBox="1">
            <a:spLocks/>
          </p:cNvSpPr>
          <p:nvPr/>
        </p:nvSpPr>
        <p:spPr>
          <a:xfrm>
            <a:off x="1" y="6456933"/>
            <a:ext cx="680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F11CBC2-037E-42B5-82D0-50679FDA5BFD}" type="slidenum">
              <a:rPr lang="en-US" b="1" smtClean="0"/>
              <a:pPr algn="ctr"/>
              <a:t>5</a:t>
            </a:fld>
            <a:endParaRPr lang="en-US" b="1" dirty="0"/>
          </a:p>
        </p:txBody>
      </p:sp>
    </p:spTree>
    <p:extLst>
      <p:ext uri="{BB962C8B-B14F-4D97-AF65-F5344CB8AC3E}">
        <p14:creationId xmlns:p14="http://schemas.microsoft.com/office/powerpoint/2010/main" val="2969256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31060B5-1E59-D74F-96C2-59208AE18941}"/>
              </a:ext>
            </a:extLst>
          </p:cNvPr>
          <p:cNvSpPr>
            <a:spLocks noGrp="1"/>
          </p:cNvSpPr>
          <p:nvPr>
            <p:ph type="sldNum" sz="quarter" idx="4294967295"/>
          </p:nvPr>
        </p:nvSpPr>
        <p:spPr>
          <a:xfrm>
            <a:off x="0" y="6456363"/>
            <a:ext cx="679450" cy="365125"/>
          </a:xfrm>
        </p:spPr>
        <p:txBody>
          <a:bodyPr/>
          <a:lstStyle/>
          <a:p>
            <a:fld id="{399CA8F1-B168-40E4-9BE4-B4F597283F9D}" type="slidenum">
              <a:rPr lang="en-US" smtClean="0"/>
              <a:t>6</a:t>
            </a:fld>
            <a:endParaRPr lang="en-US"/>
          </a:p>
        </p:txBody>
      </p:sp>
      <p:sp>
        <p:nvSpPr>
          <p:cNvPr id="5" name="Title 1">
            <a:extLst>
              <a:ext uri="{FF2B5EF4-FFF2-40B4-BE49-F238E27FC236}">
                <a16:creationId xmlns:a16="http://schemas.microsoft.com/office/drawing/2014/main" xmlns="" id="{782FED8B-0FCB-4645-B6B4-032D95B24076}"/>
              </a:ext>
            </a:extLst>
          </p:cNvPr>
          <p:cNvSpPr txBox="1">
            <a:spLocks/>
          </p:cNvSpPr>
          <p:nvPr/>
        </p:nvSpPr>
        <p:spPr>
          <a:xfrm>
            <a:off x="120623" y="432221"/>
            <a:ext cx="10972800" cy="639762"/>
          </a:xfrm>
          <a:prstGeom prst="rect">
            <a:avLst/>
          </a:prstGeom>
        </p:spPr>
        <p:txBody>
          <a:bodyPr>
            <a:normAutofit fontScale="900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algn="l"/>
            <a:r>
              <a:rPr lang="en-US" dirty="0">
                <a:solidFill>
                  <a:srgbClr val="595959"/>
                </a:solidFill>
                <a:latin typeface="B Univers 65 Bold"/>
                <a:ea typeface="Verdana" pitchFamily="34" charset="0"/>
                <a:cs typeface="B Univers 65 Bold"/>
              </a:rPr>
              <a:t>The size of the opportunity</a:t>
            </a:r>
          </a:p>
        </p:txBody>
      </p:sp>
      <p:sp>
        <p:nvSpPr>
          <p:cNvPr id="7" name="Content Placeholder 2">
            <a:extLst>
              <a:ext uri="{FF2B5EF4-FFF2-40B4-BE49-F238E27FC236}">
                <a16:creationId xmlns:a16="http://schemas.microsoft.com/office/drawing/2014/main" xmlns="" id="{A8B8DE5F-861E-8146-AC94-922BD6505723}"/>
              </a:ext>
            </a:extLst>
          </p:cNvPr>
          <p:cNvSpPr txBox="1">
            <a:spLocks/>
          </p:cNvSpPr>
          <p:nvPr/>
        </p:nvSpPr>
        <p:spPr>
          <a:xfrm>
            <a:off x="830182" y="1105580"/>
            <a:ext cx="10483581" cy="4783776"/>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endParaRPr lang="en-US" sz="2400" dirty="0">
              <a:solidFill>
                <a:srgbClr val="595959"/>
              </a:solidFill>
              <a:latin typeface="Trebuchet MS"/>
              <a:cs typeface="Trebuchet MS"/>
            </a:endParaRPr>
          </a:p>
          <a:p>
            <a:pPr>
              <a:spcBef>
                <a:spcPts val="0"/>
              </a:spcBef>
              <a:spcAft>
                <a:spcPts val="1200"/>
              </a:spcAft>
            </a:pPr>
            <a:r>
              <a:rPr lang="en-US" sz="2400" dirty="0">
                <a:solidFill>
                  <a:srgbClr val="595959"/>
                </a:solidFill>
                <a:latin typeface="Trebuchet MS"/>
                <a:ea typeface="Verdana" pitchFamily="34" charset="0"/>
                <a:cs typeface="Trebuchet MS"/>
              </a:rPr>
              <a:t>CISCO – ‘Internet of Everything’ represents $19Trillion opportunity </a:t>
            </a:r>
          </a:p>
          <a:p>
            <a:pPr lvl="2">
              <a:spcBef>
                <a:spcPts val="0"/>
              </a:spcBef>
              <a:spcAft>
                <a:spcPts val="1200"/>
              </a:spcAft>
            </a:pPr>
            <a:r>
              <a:rPr lang="en-US" sz="2000" dirty="0">
                <a:solidFill>
                  <a:srgbClr val="595959"/>
                </a:solidFill>
                <a:latin typeface="Trebuchet MS"/>
                <a:ea typeface="Verdana" pitchFamily="34" charset="0"/>
              </a:rPr>
              <a:t>$14 Trillion in Privacy sector</a:t>
            </a:r>
          </a:p>
          <a:p>
            <a:pPr lvl="2">
              <a:spcBef>
                <a:spcPts val="0"/>
              </a:spcBef>
              <a:spcAft>
                <a:spcPts val="1200"/>
              </a:spcAft>
            </a:pPr>
            <a:r>
              <a:rPr lang="en-US" sz="2000" dirty="0">
                <a:solidFill>
                  <a:srgbClr val="595959"/>
                </a:solidFill>
                <a:latin typeface="Trebuchet MS"/>
                <a:ea typeface="Verdana" pitchFamily="34" charset="0"/>
              </a:rPr>
              <a:t>$5Trillion in the Public sector</a:t>
            </a:r>
          </a:p>
          <a:p>
            <a:pPr>
              <a:spcAft>
                <a:spcPts val="1200"/>
              </a:spcAft>
            </a:pPr>
            <a:r>
              <a:rPr lang="en-US" sz="2400" dirty="0">
                <a:solidFill>
                  <a:srgbClr val="595959"/>
                </a:solidFill>
                <a:latin typeface="Trebuchet MS"/>
                <a:ea typeface="Verdana" pitchFamily="34" charset="0"/>
                <a:cs typeface="Trebuchet MS"/>
              </a:rPr>
              <a:t>General Electric - </a:t>
            </a:r>
            <a:r>
              <a:rPr lang="en-US" sz="2400" dirty="0" err="1">
                <a:solidFill>
                  <a:srgbClr val="595959"/>
                </a:solidFill>
                <a:latin typeface="Trebuchet MS"/>
                <a:ea typeface="Verdana" pitchFamily="34" charset="0"/>
                <a:cs typeface="Trebuchet MS"/>
              </a:rPr>
              <a:t>IoT</a:t>
            </a:r>
            <a:r>
              <a:rPr lang="en-US" sz="2400" dirty="0">
                <a:solidFill>
                  <a:srgbClr val="595959"/>
                </a:solidFill>
                <a:latin typeface="Trebuchet MS"/>
                <a:ea typeface="Verdana" pitchFamily="34" charset="0"/>
                <a:cs typeface="Trebuchet MS"/>
              </a:rPr>
              <a:t> investment to exceed $60 Trillion</a:t>
            </a:r>
          </a:p>
          <a:p>
            <a:pPr>
              <a:spcAft>
                <a:spcPts val="1200"/>
              </a:spcAft>
            </a:pPr>
            <a:r>
              <a:rPr lang="en-US" sz="2400" dirty="0">
                <a:solidFill>
                  <a:srgbClr val="595959"/>
                </a:solidFill>
                <a:latin typeface="Trebuchet MS"/>
                <a:ea typeface="Verdana" pitchFamily="34" charset="0"/>
                <a:cs typeface="Trebuchet MS"/>
              </a:rPr>
              <a:t>IHS – 75 Billion connected devices by 2025 </a:t>
            </a:r>
          </a:p>
          <a:p>
            <a:pPr>
              <a:spcAft>
                <a:spcPts val="1200"/>
              </a:spcAft>
            </a:pPr>
            <a:r>
              <a:rPr lang="en-GB" sz="2400" dirty="0">
                <a:solidFill>
                  <a:srgbClr val="595959"/>
                </a:solidFill>
                <a:latin typeface="Trebuchet MS"/>
                <a:ea typeface="Verdana" pitchFamily="34" charset="0"/>
                <a:cs typeface="Trebuchet MS"/>
              </a:rPr>
              <a:t>L</a:t>
            </a:r>
            <a:r>
              <a:rPr lang="en-US" sz="2400" dirty="0">
                <a:solidFill>
                  <a:srgbClr val="595959"/>
                </a:solidFill>
                <a:latin typeface="Trebuchet MS"/>
                <a:ea typeface="Verdana" pitchFamily="34" charset="0"/>
                <a:cs typeface="Trebuchet MS"/>
              </a:rPr>
              <a:t>SE – Economic benefit of personal data over € 1 Trillion by 2020 in Europe alone</a:t>
            </a:r>
          </a:p>
          <a:p>
            <a:pPr>
              <a:spcAft>
                <a:spcPts val="1200"/>
              </a:spcAft>
            </a:pPr>
            <a:r>
              <a:rPr lang="en-GB" sz="2400" dirty="0">
                <a:solidFill>
                  <a:srgbClr val="595959"/>
                </a:solidFill>
                <a:latin typeface="Trebuchet MS"/>
                <a:ea typeface="Verdana" pitchFamily="34" charset="0"/>
                <a:cs typeface="Trebuchet MS"/>
              </a:rPr>
              <a:t>Data driven company valuations have soared…..</a:t>
            </a:r>
            <a:endParaRPr lang="en-US" sz="2400" dirty="0">
              <a:solidFill>
                <a:srgbClr val="595959"/>
              </a:solidFill>
              <a:latin typeface="Trebuchet MS"/>
              <a:ea typeface="Verdana" pitchFamily="34" charset="0"/>
              <a:cs typeface="Trebuchet MS"/>
            </a:endParaRPr>
          </a:p>
        </p:txBody>
      </p:sp>
    </p:spTree>
    <p:extLst>
      <p:ext uri="{BB962C8B-B14F-4D97-AF65-F5344CB8AC3E}">
        <p14:creationId xmlns:p14="http://schemas.microsoft.com/office/powerpoint/2010/main" val="698310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C2470B-E9DE-A64C-87C4-9B65FE9F06C5}"/>
              </a:ext>
            </a:extLst>
          </p:cNvPr>
          <p:cNvSpPr txBox="1">
            <a:spLocks/>
          </p:cNvSpPr>
          <p:nvPr/>
        </p:nvSpPr>
        <p:spPr>
          <a:xfrm>
            <a:off x="120623" y="432221"/>
            <a:ext cx="10972800" cy="639762"/>
          </a:xfrm>
          <a:prstGeom prst="rect">
            <a:avLst/>
          </a:prstGeom>
        </p:spPr>
        <p:txBody>
          <a:bodyPr>
            <a:normAutofit fontScale="900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MS PGothic"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algn="l"/>
            <a:r>
              <a:rPr lang="en-US" dirty="0">
                <a:solidFill>
                  <a:srgbClr val="595959"/>
                </a:solidFill>
                <a:latin typeface="B Univers 65 Bold"/>
                <a:ea typeface="Verdana" pitchFamily="34" charset="0"/>
                <a:cs typeface="B Univers 65 Bold"/>
              </a:rPr>
              <a:t>But there are risks……</a:t>
            </a:r>
          </a:p>
        </p:txBody>
      </p:sp>
      <p:sp>
        <p:nvSpPr>
          <p:cNvPr id="3" name="Content Placeholder 2">
            <a:extLst>
              <a:ext uri="{FF2B5EF4-FFF2-40B4-BE49-F238E27FC236}">
                <a16:creationId xmlns:a16="http://schemas.microsoft.com/office/drawing/2014/main" xmlns="" id="{CFEC8B41-6BD6-0245-A6FD-50CCC60ADFD8}"/>
              </a:ext>
            </a:extLst>
          </p:cNvPr>
          <p:cNvSpPr txBox="1">
            <a:spLocks/>
          </p:cNvSpPr>
          <p:nvPr/>
        </p:nvSpPr>
        <p:spPr>
          <a:xfrm>
            <a:off x="830182" y="780118"/>
            <a:ext cx="10483581" cy="5636179"/>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endParaRPr lang="en-GB" sz="2400" dirty="0">
              <a:solidFill>
                <a:srgbClr val="595959"/>
              </a:solidFill>
              <a:latin typeface="Trebuchet MS"/>
              <a:cs typeface="Trebuchet MS"/>
            </a:endParaRPr>
          </a:p>
          <a:p>
            <a:pPr marL="0" indent="0">
              <a:spcBef>
                <a:spcPts val="0"/>
              </a:spcBef>
              <a:buFont typeface="Arial" pitchFamily="34" charset="0"/>
              <a:buNone/>
            </a:pPr>
            <a:r>
              <a:rPr lang="en-GB" sz="2400" dirty="0">
                <a:solidFill>
                  <a:srgbClr val="595959"/>
                </a:solidFill>
                <a:latin typeface="Trebuchet MS"/>
                <a:cs typeface="Trebuchet MS"/>
              </a:rPr>
              <a:t>5</a:t>
            </a:r>
            <a:r>
              <a:rPr lang="en-US" sz="2400" dirty="0">
                <a:solidFill>
                  <a:srgbClr val="595959"/>
                </a:solidFill>
                <a:latin typeface="Trebuchet MS"/>
                <a:cs typeface="Trebuchet MS"/>
              </a:rPr>
              <a:t> Biggest Data Breaches of 2017 </a:t>
            </a:r>
          </a:p>
          <a:p>
            <a:pPr marL="0" indent="0">
              <a:spcBef>
                <a:spcPts val="0"/>
              </a:spcBef>
              <a:buFont typeface="Arial" pitchFamily="34" charset="0"/>
              <a:buNone/>
            </a:pPr>
            <a:endParaRPr lang="en-US" sz="1600" dirty="0">
              <a:solidFill>
                <a:srgbClr val="595959"/>
              </a:solidFill>
              <a:latin typeface="Trebuchet MS"/>
              <a:ea typeface="Verdana" pitchFamily="34" charset="0"/>
              <a:cs typeface="Trebuchet MS"/>
            </a:endParaRPr>
          </a:p>
          <a:p>
            <a:pPr marL="800100" lvl="2" indent="0">
              <a:spcBef>
                <a:spcPts val="0"/>
              </a:spcBef>
              <a:spcAft>
                <a:spcPts val="1200"/>
              </a:spcAft>
              <a:buNone/>
            </a:pPr>
            <a:r>
              <a:rPr lang="en-GB" sz="1800" dirty="0">
                <a:solidFill>
                  <a:srgbClr val="595959"/>
                </a:solidFill>
                <a:latin typeface="Trebuchet MS"/>
                <a:ea typeface="Verdana" pitchFamily="34" charset="0"/>
                <a:cs typeface="Trebuchet MS"/>
              </a:rPr>
              <a:t>Dunn &amp; Bradstreet – 33.7million unique records</a:t>
            </a:r>
          </a:p>
          <a:p>
            <a:pPr marL="800100" lvl="2" indent="0">
              <a:spcBef>
                <a:spcPts val="0"/>
              </a:spcBef>
              <a:spcAft>
                <a:spcPts val="1200"/>
              </a:spcAft>
              <a:buNone/>
            </a:pPr>
            <a:r>
              <a:rPr lang="en-GB" sz="1800" dirty="0">
                <a:solidFill>
                  <a:srgbClr val="595959"/>
                </a:solidFill>
                <a:latin typeface="Trebuchet MS"/>
                <a:ea typeface="Verdana" pitchFamily="34" charset="0"/>
                <a:cs typeface="Trebuchet MS"/>
              </a:rPr>
              <a:t>Republican National Committee – 198 million Americans</a:t>
            </a:r>
          </a:p>
          <a:p>
            <a:pPr marL="800100" lvl="2" indent="0">
              <a:spcBef>
                <a:spcPts val="0"/>
              </a:spcBef>
              <a:spcAft>
                <a:spcPts val="1200"/>
              </a:spcAft>
              <a:buNone/>
            </a:pPr>
            <a:r>
              <a:rPr lang="en-GB" sz="1800" dirty="0">
                <a:solidFill>
                  <a:srgbClr val="595959"/>
                </a:solidFill>
                <a:latin typeface="Trebuchet MS"/>
                <a:ea typeface="Verdana" pitchFamily="34" charset="0"/>
                <a:cs typeface="Trebuchet MS"/>
              </a:rPr>
              <a:t>Verizon – 14 million subscribers</a:t>
            </a:r>
          </a:p>
          <a:p>
            <a:pPr marL="800100" lvl="2" indent="0">
              <a:spcBef>
                <a:spcPts val="0"/>
              </a:spcBef>
              <a:spcAft>
                <a:spcPts val="1200"/>
              </a:spcAft>
              <a:buNone/>
            </a:pPr>
            <a:r>
              <a:rPr lang="en-GB" sz="1800" dirty="0">
                <a:solidFill>
                  <a:srgbClr val="595959"/>
                </a:solidFill>
                <a:latin typeface="Trebuchet MS"/>
                <a:ea typeface="Verdana" pitchFamily="34" charset="0"/>
                <a:cs typeface="Trebuchet MS"/>
              </a:rPr>
              <a:t>Uber – 57 million rider and driver accounts</a:t>
            </a:r>
          </a:p>
          <a:p>
            <a:pPr marL="800100" lvl="2" indent="0">
              <a:spcBef>
                <a:spcPts val="0"/>
              </a:spcBef>
              <a:spcAft>
                <a:spcPts val="1200"/>
              </a:spcAft>
              <a:buNone/>
            </a:pPr>
            <a:r>
              <a:rPr lang="en-GB" sz="1800" dirty="0">
                <a:solidFill>
                  <a:srgbClr val="595959"/>
                </a:solidFill>
                <a:latin typeface="Trebuchet MS"/>
                <a:ea typeface="Verdana" pitchFamily="34" charset="0"/>
                <a:cs typeface="Trebuchet MS"/>
              </a:rPr>
              <a:t>Equifax - </a:t>
            </a:r>
            <a:r>
              <a:rPr lang="en-US" sz="1800" dirty="0">
                <a:solidFill>
                  <a:srgbClr val="595959"/>
                </a:solidFill>
                <a:latin typeface="Trebuchet MS"/>
                <a:ea typeface="Verdana" pitchFamily="34" charset="0"/>
                <a:cs typeface="Trebuchet MS"/>
              </a:rPr>
              <a:t>estimated 143 million customers</a:t>
            </a:r>
          </a:p>
          <a:p>
            <a:pPr>
              <a:spcAft>
                <a:spcPts val="1200"/>
              </a:spcAft>
            </a:pPr>
            <a:r>
              <a:rPr lang="en-US" sz="2400" dirty="0">
                <a:solidFill>
                  <a:srgbClr val="595959"/>
                </a:solidFill>
                <a:latin typeface="Trebuchet MS"/>
                <a:ea typeface="Verdana" pitchFamily="34" charset="0"/>
                <a:cs typeface="Trebuchet MS"/>
              </a:rPr>
              <a:t>And of all time….</a:t>
            </a:r>
          </a:p>
          <a:p>
            <a:pPr marL="800100" lvl="2" indent="0">
              <a:spcBef>
                <a:spcPts val="0"/>
              </a:spcBef>
              <a:spcAft>
                <a:spcPts val="1200"/>
              </a:spcAft>
              <a:buNone/>
            </a:pPr>
            <a:r>
              <a:rPr lang="en-GB" sz="1800" dirty="0">
                <a:solidFill>
                  <a:srgbClr val="595959"/>
                </a:solidFill>
                <a:latin typeface="Trebuchet MS"/>
                <a:ea typeface="Verdana" pitchFamily="34" charset="0"/>
              </a:rPr>
              <a:t>Anthem – 80 million records</a:t>
            </a:r>
          </a:p>
          <a:p>
            <a:pPr marL="800100" lvl="2" indent="0">
              <a:spcBef>
                <a:spcPts val="0"/>
              </a:spcBef>
              <a:spcAft>
                <a:spcPts val="1200"/>
              </a:spcAft>
              <a:buNone/>
            </a:pPr>
            <a:r>
              <a:rPr lang="en-GB" sz="1800" dirty="0" err="1">
                <a:solidFill>
                  <a:srgbClr val="595959"/>
                </a:solidFill>
                <a:latin typeface="Trebuchet MS"/>
                <a:ea typeface="Verdana" pitchFamily="34" charset="0"/>
              </a:rPr>
              <a:t>FriendFinder</a:t>
            </a:r>
            <a:r>
              <a:rPr lang="en-GB" sz="1800" dirty="0">
                <a:solidFill>
                  <a:srgbClr val="595959"/>
                </a:solidFill>
                <a:latin typeface="Trebuchet MS"/>
                <a:ea typeface="Verdana" pitchFamily="34" charset="0"/>
              </a:rPr>
              <a:t> network – 413 million records</a:t>
            </a:r>
          </a:p>
          <a:p>
            <a:pPr marL="800100" lvl="2" indent="0">
              <a:spcBef>
                <a:spcPts val="0"/>
              </a:spcBef>
              <a:spcAft>
                <a:spcPts val="1200"/>
              </a:spcAft>
              <a:buNone/>
            </a:pPr>
            <a:r>
              <a:rPr lang="en-GB" sz="1800" dirty="0" err="1">
                <a:solidFill>
                  <a:srgbClr val="595959"/>
                </a:solidFill>
                <a:latin typeface="Trebuchet MS"/>
                <a:ea typeface="Verdana" pitchFamily="34" charset="0"/>
              </a:rPr>
              <a:t>Aadhar</a:t>
            </a:r>
            <a:r>
              <a:rPr lang="en-GB" sz="1800" dirty="0">
                <a:solidFill>
                  <a:srgbClr val="595959"/>
                </a:solidFill>
                <a:latin typeface="Trebuchet MS"/>
                <a:ea typeface="Verdana" pitchFamily="34" charset="0"/>
              </a:rPr>
              <a:t> – 1 Billion records</a:t>
            </a:r>
          </a:p>
          <a:p>
            <a:pPr marL="800100" lvl="2" indent="0">
              <a:spcBef>
                <a:spcPts val="0"/>
              </a:spcBef>
              <a:spcAft>
                <a:spcPts val="1200"/>
              </a:spcAft>
              <a:buNone/>
            </a:pPr>
            <a:r>
              <a:rPr lang="en-GB" sz="1800" dirty="0">
                <a:solidFill>
                  <a:srgbClr val="595959"/>
                </a:solidFill>
                <a:latin typeface="Trebuchet MS"/>
                <a:ea typeface="Verdana" pitchFamily="34" charset="0"/>
              </a:rPr>
              <a:t>River City Media – 1.37 Billion records</a:t>
            </a:r>
          </a:p>
          <a:p>
            <a:pPr marL="800100" lvl="2" indent="0">
              <a:spcBef>
                <a:spcPts val="0"/>
              </a:spcBef>
              <a:spcAft>
                <a:spcPts val="1200"/>
              </a:spcAft>
              <a:buNone/>
            </a:pPr>
            <a:endParaRPr lang="en-GB" sz="1800" dirty="0">
              <a:solidFill>
                <a:srgbClr val="595959"/>
              </a:solidFill>
              <a:latin typeface="Trebuchet MS"/>
              <a:ea typeface="Verdana" pitchFamily="34" charset="0"/>
            </a:endParaRPr>
          </a:p>
          <a:p>
            <a:pPr marL="800100" lvl="2" indent="0">
              <a:spcBef>
                <a:spcPts val="0"/>
              </a:spcBef>
              <a:spcAft>
                <a:spcPts val="1200"/>
              </a:spcAft>
              <a:buNone/>
            </a:pPr>
            <a:endParaRPr lang="en-US" sz="1800" dirty="0">
              <a:solidFill>
                <a:srgbClr val="595959"/>
              </a:solidFill>
              <a:latin typeface="Trebuchet MS"/>
              <a:ea typeface="Verdana" pitchFamily="34" charset="0"/>
            </a:endParaRPr>
          </a:p>
        </p:txBody>
      </p:sp>
      <p:sp>
        <p:nvSpPr>
          <p:cNvPr id="4" name="TextBox 3">
            <a:extLst>
              <a:ext uri="{FF2B5EF4-FFF2-40B4-BE49-F238E27FC236}">
                <a16:creationId xmlns:a16="http://schemas.microsoft.com/office/drawing/2014/main" xmlns="" id="{2748ED2C-638A-374B-BAAF-DA900E7BEB92}"/>
              </a:ext>
            </a:extLst>
          </p:cNvPr>
          <p:cNvSpPr txBox="1"/>
          <p:nvPr/>
        </p:nvSpPr>
        <p:spPr bwMode="auto">
          <a:xfrm>
            <a:off x="9360974" y="5904855"/>
            <a:ext cx="251222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r>
              <a:rPr lang="en-GB" sz="1400" dirty="0">
                <a:solidFill>
                  <a:srgbClr val="000000"/>
                </a:solidFill>
                <a:latin typeface="Eurostile"/>
                <a:ea typeface="MS PGothic" pitchFamily="34" charset="-128"/>
              </a:rPr>
              <a:t>Source: Information Is Beautiful</a:t>
            </a:r>
            <a:endParaRPr lang="en-US" sz="1400" dirty="0">
              <a:solidFill>
                <a:srgbClr val="000000"/>
              </a:solidFill>
              <a:latin typeface="Eurostile"/>
              <a:ea typeface="MS PGothic" pitchFamily="34" charset="-128"/>
            </a:endParaRPr>
          </a:p>
        </p:txBody>
      </p:sp>
    </p:spTree>
    <p:extLst>
      <p:ext uri="{BB962C8B-B14F-4D97-AF65-F5344CB8AC3E}">
        <p14:creationId xmlns:p14="http://schemas.microsoft.com/office/powerpoint/2010/main" val="2068209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0050" y="340963"/>
            <a:ext cx="7639200" cy="956852"/>
          </a:xfrm>
          <a:prstGeom prst="rect">
            <a:avLst/>
          </a:prstGeom>
        </p:spPr>
        <p:txBody>
          <a:bodyPr>
            <a:normAutofit fontScale="97500"/>
          </a:bodyPr>
          <a:lstStyle>
            <a:defPPr>
              <a:defRPr lang="en-US"/>
            </a:defPPr>
            <a:lvl1pPr defTabSz="457200" eaLnBrk="0" fontAlgn="base" hangingPunct="0">
              <a:spcBef>
                <a:spcPct val="0"/>
              </a:spcBef>
              <a:spcAft>
                <a:spcPct val="0"/>
              </a:spcAft>
              <a:defRPr sz="4400">
                <a:solidFill>
                  <a:srgbClr val="595959"/>
                </a:solidFill>
                <a:latin typeface="B Univers 65 Bold"/>
                <a:ea typeface="Verdana" pitchFamily="34" charset="0"/>
                <a:cs typeface="B Univers 65 Bold"/>
              </a:defRPr>
            </a:lvl1pPr>
            <a:lvl2pPr algn="ctr" defTabSz="457200" eaLnBrk="0" fontAlgn="base" hangingPunct="0">
              <a:spcBef>
                <a:spcPct val="0"/>
              </a:spcBef>
              <a:spcAft>
                <a:spcPct val="0"/>
              </a:spcAft>
              <a:defRPr sz="4400">
                <a:latin typeface="Calibri" pitchFamily="-84" charset="0"/>
                <a:ea typeface="MS PGothic" pitchFamily="34" charset="-128"/>
                <a:cs typeface="ＭＳ Ｐゴシック" pitchFamily="-84" charset="-128"/>
              </a:defRPr>
            </a:lvl2pPr>
            <a:lvl3pPr algn="ctr" defTabSz="457200" eaLnBrk="0" fontAlgn="base" hangingPunct="0">
              <a:spcBef>
                <a:spcPct val="0"/>
              </a:spcBef>
              <a:spcAft>
                <a:spcPct val="0"/>
              </a:spcAft>
              <a:defRPr sz="4400">
                <a:latin typeface="Calibri" pitchFamily="-84" charset="0"/>
                <a:ea typeface="MS PGothic" pitchFamily="34" charset="-128"/>
                <a:cs typeface="ＭＳ Ｐゴシック" pitchFamily="-84" charset="-128"/>
              </a:defRPr>
            </a:lvl3pPr>
            <a:lvl4pPr algn="ctr" defTabSz="457200" eaLnBrk="0" fontAlgn="base" hangingPunct="0">
              <a:spcBef>
                <a:spcPct val="0"/>
              </a:spcBef>
              <a:spcAft>
                <a:spcPct val="0"/>
              </a:spcAft>
              <a:defRPr sz="4400">
                <a:latin typeface="Calibri" pitchFamily="-84" charset="0"/>
                <a:ea typeface="MS PGothic" pitchFamily="34" charset="-128"/>
                <a:cs typeface="ＭＳ Ｐゴシック" pitchFamily="-84" charset="-128"/>
              </a:defRPr>
            </a:lvl4pPr>
            <a:lvl5pPr algn="ctr" defTabSz="457200" eaLnBrk="0" fontAlgn="base" hangingPunct="0">
              <a:spcBef>
                <a:spcPct val="0"/>
              </a:spcBef>
              <a:spcAft>
                <a:spcPct val="0"/>
              </a:spcAft>
              <a:defRPr sz="4400">
                <a:latin typeface="Calibri" pitchFamily="-84" charset="0"/>
                <a:ea typeface="MS PGothic" pitchFamily="34" charset="-128"/>
                <a:cs typeface="ＭＳ Ｐゴシック" pitchFamily="-84" charset="-128"/>
              </a:defRPr>
            </a:lvl5pPr>
            <a:lvl6pPr marL="457200" algn="ctr" defTabSz="457200" fontAlgn="base">
              <a:spcBef>
                <a:spcPct val="0"/>
              </a:spcBef>
              <a:spcAft>
                <a:spcPct val="0"/>
              </a:spcAft>
              <a:defRPr sz="4400">
                <a:latin typeface="Calibri" pitchFamily="-84" charset="0"/>
                <a:ea typeface="ＭＳ Ｐゴシック" pitchFamily="-84" charset="-128"/>
                <a:cs typeface="ＭＳ Ｐゴシック" pitchFamily="-84" charset="-128"/>
              </a:defRPr>
            </a:lvl6pPr>
            <a:lvl7pPr marL="914400" algn="ctr" defTabSz="457200" fontAlgn="base">
              <a:spcBef>
                <a:spcPct val="0"/>
              </a:spcBef>
              <a:spcAft>
                <a:spcPct val="0"/>
              </a:spcAft>
              <a:defRPr sz="4400">
                <a:latin typeface="Calibri" pitchFamily="-84" charset="0"/>
                <a:ea typeface="ＭＳ Ｐゴシック" pitchFamily="-84" charset="-128"/>
                <a:cs typeface="ＭＳ Ｐゴシック" pitchFamily="-84" charset="-128"/>
              </a:defRPr>
            </a:lvl7pPr>
            <a:lvl8pPr marL="1371600" algn="ctr" defTabSz="457200" fontAlgn="base">
              <a:spcBef>
                <a:spcPct val="0"/>
              </a:spcBef>
              <a:spcAft>
                <a:spcPct val="0"/>
              </a:spcAft>
              <a:defRPr sz="4400">
                <a:latin typeface="Calibri" pitchFamily="-84" charset="0"/>
                <a:ea typeface="ＭＳ Ｐゴシック" pitchFamily="-84" charset="-128"/>
                <a:cs typeface="ＭＳ Ｐゴシック" pitchFamily="-84" charset="-128"/>
              </a:defRPr>
            </a:lvl8pPr>
            <a:lvl9pPr marL="1828800" algn="ctr" defTabSz="457200" fontAlgn="base">
              <a:spcBef>
                <a:spcPct val="0"/>
              </a:spcBef>
              <a:spcAft>
                <a:spcPct val="0"/>
              </a:spcAft>
              <a:defRPr sz="4400">
                <a:latin typeface="Calibri" pitchFamily="-84" charset="0"/>
                <a:ea typeface="ＭＳ Ｐゴシック" pitchFamily="-84" charset="-128"/>
                <a:cs typeface="ＭＳ Ｐゴシック" pitchFamily="-84" charset="-128"/>
              </a:defRPr>
            </a:lvl9pPr>
          </a:lstStyle>
          <a:p>
            <a:r>
              <a:rPr lang="en-GB" sz="4000" dirty="0"/>
              <a:t>The impacts can be significant</a:t>
            </a:r>
          </a:p>
        </p:txBody>
      </p:sp>
      <p:grpSp>
        <p:nvGrpSpPr>
          <p:cNvPr id="5" name="Group 4"/>
          <p:cNvGrpSpPr/>
          <p:nvPr/>
        </p:nvGrpSpPr>
        <p:grpSpPr>
          <a:xfrm>
            <a:off x="2277860" y="1834125"/>
            <a:ext cx="2058117" cy="2033350"/>
            <a:chOff x="1176942" y="2348094"/>
            <a:chExt cx="1628564" cy="1628564"/>
          </a:xfrm>
        </p:grpSpPr>
        <p:sp>
          <p:nvSpPr>
            <p:cNvPr id="6" name="Oval 5"/>
            <p:cNvSpPr/>
            <p:nvPr/>
          </p:nvSpPr>
          <p:spPr>
            <a:xfrm>
              <a:off x="1176942" y="2348094"/>
              <a:ext cx="1628564" cy="1628564"/>
            </a:xfrm>
            <a:prstGeom prst="ellipse">
              <a:avLst/>
            </a:prstGeom>
            <a:solidFill>
              <a:srgbClr val="C6007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dirty="0" err="1">
                <a:solidFill>
                  <a:schemeClr val="bg1"/>
                </a:solidFill>
              </a:endParaRPr>
            </a:p>
          </p:txBody>
        </p:sp>
        <p:sp>
          <p:nvSpPr>
            <p:cNvPr id="7" name="Oval 6"/>
            <p:cNvSpPr/>
            <p:nvPr/>
          </p:nvSpPr>
          <p:spPr>
            <a:xfrm>
              <a:off x="1397247" y="3537466"/>
              <a:ext cx="1154107" cy="138027"/>
            </a:xfrm>
            <a:prstGeom prst="ellipse">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8" name="Picture 7"/>
            <p:cNvPicPr>
              <a:picLocks noChangeAspect="1"/>
            </p:cNvPicPr>
            <p:nvPr/>
          </p:nvPicPr>
          <p:blipFill>
            <a:blip r:embed="rId2"/>
            <a:stretch>
              <a:fillRect/>
            </a:stretch>
          </p:blipFill>
          <p:spPr>
            <a:xfrm>
              <a:off x="1492624" y="2571877"/>
              <a:ext cx="997198" cy="1046356"/>
            </a:xfrm>
            <a:prstGeom prst="rect">
              <a:avLst/>
            </a:prstGeom>
          </p:spPr>
        </p:pic>
      </p:grpSp>
      <p:sp>
        <p:nvSpPr>
          <p:cNvPr id="9" name="Oval 8"/>
          <p:cNvSpPr/>
          <p:nvPr/>
        </p:nvSpPr>
        <p:spPr>
          <a:xfrm>
            <a:off x="4836729" y="1834125"/>
            <a:ext cx="2058117" cy="203335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dirty="0" err="1">
              <a:solidFill>
                <a:schemeClr val="bg1"/>
              </a:solidFill>
            </a:endParaRPr>
          </a:p>
        </p:txBody>
      </p:sp>
      <p:sp>
        <p:nvSpPr>
          <p:cNvPr id="10" name="Oval 9"/>
          <p:cNvSpPr/>
          <p:nvPr/>
        </p:nvSpPr>
        <p:spPr>
          <a:xfrm>
            <a:off x="5087234" y="3333215"/>
            <a:ext cx="979445" cy="132204"/>
          </a:xfrm>
          <a:prstGeom prst="ellipse">
            <a:avLst/>
          </a:prstGeom>
          <a:solidFill>
            <a:srgbClr val="00679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grpSp>
        <p:nvGrpSpPr>
          <p:cNvPr id="11" name="Group 4"/>
          <p:cNvGrpSpPr>
            <a:grpSpLocks noChangeAspect="1"/>
          </p:cNvGrpSpPr>
          <p:nvPr/>
        </p:nvGrpSpPr>
        <p:grpSpPr bwMode="auto">
          <a:xfrm>
            <a:off x="5140238" y="2023910"/>
            <a:ext cx="1632460" cy="1276791"/>
            <a:chOff x="5520" y="-803"/>
            <a:chExt cx="1354" cy="1059"/>
          </a:xfrm>
        </p:grpSpPr>
        <p:sp>
          <p:nvSpPr>
            <p:cNvPr id="12" name="AutoShape 3"/>
            <p:cNvSpPr>
              <a:spLocks noChangeAspect="1" noChangeArrowheads="1" noTextEdit="1"/>
            </p:cNvSpPr>
            <p:nvPr/>
          </p:nvSpPr>
          <p:spPr bwMode="auto">
            <a:xfrm>
              <a:off x="5520" y="-803"/>
              <a:ext cx="1354" cy="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5"/>
            <p:cNvSpPr>
              <a:spLocks/>
            </p:cNvSpPr>
            <p:nvPr/>
          </p:nvSpPr>
          <p:spPr bwMode="auto">
            <a:xfrm>
              <a:off x="5704" y="-232"/>
              <a:ext cx="385" cy="240"/>
            </a:xfrm>
            <a:custGeom>
              <a:avLst/>
              <a:gdLst>
                <a:gd name="T0" fmla="*/ 6 w 262"/>
                <a:gd name="T1" fmla="*/ 20 h 163"/>
                <a:gd name="T2" fmla="*/ 14 w 262"/>
                <a:gd name="T3" fmla="*/ 48 h 163"/>
                <a:gd name="T4" fmla="*/ 223 w 262"/>
                <a:gd name="T5" fmla="*/ 158 h 163"/>
                <a:gd name="T6" fmla="*/ 251 w 262"/>
                <a:gd name="T7" fmla="*/ 149 h 163"/>
                <a:gd name="T8" fmla="*/ 262 w 262"/>
                <a:gd name="T9" fmla="*/ 129 h 163"/>
                <a:gd name="T10" fmla="*/ 16 w 262"/>
                <a:gd name="T11" fmla="*/ 0 h 163"/>
                <a:gd name="T12" fmla="*/ 6 w 262"/>
                <a:gd name="T13" fmla="*/ 20 h 163"/>
              </a:gdLst>
              <a:ahLst/>
              <a:cxnLst>
                <a:cxn ang="0">
                  <a:pos x="T0" y="T1"/>
                </a:cxn>
                <a:cxn ang="0">
                  <a:pos x="T2" y="T3"/>
                </a:cxn>
                <a:cxn ang="0">
                  <a:pos x="T4" y="T5"/>
                </a:cxn>
                <a:cxn ang="0">
                  <a:pos x="T6" y="T7"/>
                </a:cxn>
                <a:cxn ang="0">
                  <a:pos x="T8" y="T9"/>
                </a:cxn>
                <a:cxn ang="0">
                  <a:pos x="T10" y="T11"/>
                </a:cxn>
                <a:cxn ang="0">
                  <a:pos x="T12" y="T13"/>
                </a:cxn>
              </a:cxnLst>
              <a:rect l="0" t="0" r="r" b="b"/>
              <a:pathLst>
                <a:path w="262" h="163">
                  <a:moveTo>
                    <a:pt x="6" y="20"/>
                  </a:moveTo>
                  <a:cubicBezTo>
                    <a:pt x="0" y="30"/>
                    <a:pt x="4" y="42"/>
                    <a:pt x="14" y="48"/>
                  </a:cubicBezTo>
                  <a:cubicBezTo>
                    <a:pt x="223" y="158"/>
                    <a:pt x="223" y="158"/>
                    <a:pt x="223" y="158"/>
                  </a:cubicBezTo>
                  <a:cubicBezTo>
                    <a:pt x="233" y="163"/>
                    <a:pt x="246" y="160"/>
                    <a:pt x="251" y="149"/>
                  </a:cubicBezTo>
                  <a:cubicBezTo>
                    <a:pt x="262" y="129"/>
                    <a:pt x="262" y="129"/>
                    <a:pt x="262" y="129"/>
                  </a:cubicBezTo>
                  <a:cubicBezTo>
                    <a:pt x="16" y="0"/>
                    <a:pt x="16" y="0"/>
                    <a:pt x="16" y="0"/>
                  </a:cubicBezTo>
                  <a:lnTo>
                    <a:pt x="6" y="20"/>
                  </a:lnTo>
                  <a:close/>
                </a:path>
              </a:pathLst>
            </a:custGeom>
            <a:solidFill>
              <a:srgbClr val="EC7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6"/>
            <p:cNvSpPr>
              <a:spLocks/>
            </p:cNvSpPr>
            <p:nvPr/>
          </p:nvSpPr>
          <p:spPr bwMode="auto">
            <a:xfrm>
              <a:off x="6005" y="-809"/>
              <a:ext cx="385" cy="241"/>
            </a:xfrm>
            <a:custGeom>
              <a:avLst/>
              <a:gdLst>
                <a:gd name="T0" fmla="*/ 257 w 262"/>
                <a:gd name="T1" fmla="*/ 144 h 164"/>
                <a:gd name="T2" fmla="*/ 248 w 262"/>
                <a:gd name="T3" fmla="*/ 116 h 164"/>
                <a:gd name="T4" fmla="*/ 39 w 262"/>
                <a:gd name="T5" fmla="*/ 5 h 164"/>
                <a:gd name="T6" fmla="*/ 11 w 262"/>
                <a:gd name="T7" fmla="*/ 14 h 164"/>
                <a:gd name="T8" fmla="*/ 0 w 262"/>
                <a:gd name="T9" fmla="*/ 34 h 164"/>
                <a:gd name="T10" fmla="*/ 246 w 262"/>
                <a:gd name="T11" fmla="*/ 164 h 164"/>
                <a:gd name="T12" fmla="*/ 257 w 262"/>
                <a:gd name="T13" fmla="*/ 144 h 164"/>
              </a:gdLst>
              <a:ahLst/>
              <a:cxnLst>
                <a:cxn ang="0">
                  <a:pos x="T0" y="T1"/>
                </a:cxn>
                <a:cxn ang="0">
                  <a:pos x="T2" y="T3"/>
                </a:cxn>
                <a:cxn ang="0">
                  <a:pos x="T4" y="T5"/>
                </a:cxn>
                <a:cxn ang="0">
                  <a:pos x="T6" y="T7"/>
                </a:cxn>
                <a:cxn ang="0">
                  <a:pos x="T8" y="T9"/>
                </a:cxn>
                <a:cxn ang="0">
                  <a:pos x="T10" y="T11"/>
                </a:cxn>
                <a:cxn ang="0">
                  <a:pos x="T12" y="T13"/>
                </a:cxn>
              </a:cxnLst>
              <a:rect l="0" t="0" r="r" b="b"/>
              <a:pathLst>
                <a:path w="262" h="164">
                  <a:moveTo>
                    <a:pt x="257" y="144"/>
                  </a:moveTo>
                  <a:cubicBezTo>
                    <a:pt x="262" y="134"/>
                    <a:pt x="258" y="121"/>
                    <a:pt x="248" y="116"/>
                  </a:cubicBezTo>
                  <a:cubicBezTo>
                    <a:pt x="39" y="5"/>
                    <a:pt x="39" y="5"/>
                    <a:pt x="39" y="5"/>
                  </a:cubicBezTo>
                  <a:cubicBezTo>
                    <a:pt x="29" y="0"/>
                    <a:pt x="16" y="4"/>
                    <a:pt x="11" y="14"/>
                  </a:cubicBezTo>
                  <a:cubicBezTo>
                    <a:pt x="0" y="34"/>
                    <a:pt x="0" y="34"/>
                    <a:pt x="0" y="34"/>
                  </a:cubicBezTo>
                  <a:cubicBezTo>
                    <a:pt x="246" y="164"/>
                    <a:pt x="246" y="164"/>
                    <a:pt x="246" y="164"/>
                  </a:cubicBezTo>
                  <a:lnTo>
                    <a:pt x="257" y="144"/>
                  </a:lnTo>
                  <a:close/>
                </a:path>
              </a:pathLst>
            </a:custGeom>
            <a:solidFill>
              <a:srgbClr val="EA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7"/>
            <p:cNvSpPr>
              <a:spLocks/>
            </p:cNvSpPr>
            <p:nvPr/>
          </p:nvSpPr>
          <p:spPr bwMode="auto">
            <a:xfrm>
              <a:off x="5727" y="-469"/>
              <a:ext cx="1118" cy="571"/>
            </a:xfrm>
            <a:custGeom>
              <a:avLst/>
              <a:gdLst>
                <a:gd name="T0" fmla="*/ 111 w 760"/>
                <a:gd name="T1" fmla="*/ 31 h 388"/>
                <a:gd name="T2" fmla="*/ 71 w 760"/>
                <a:gd name="T3" fmla="*/ 106 h 388"/>
                <a:gd name="T4" fmla="*/ 41 w 760"/>
                <a:gd name="T5" fmla="*/ 125 h 388"/>
                <a:gd name="T6" fmla="*/ 40 w 760"/>
                <a:gd name="T7" fmla="*/ 125 h 388"/>
                <a:gd name="T8" fmla="*/ 9 w 760"/>
                <a:gd name="T9" fmla="*/ 144 h 388"/>
                <a:gd name="T10" fmla="*/ 0 w 760"/>
                <a:gd name="T11" fmla="*/ 161 h 388"/>
                <a:gd name="T12" fmla="*/ 246 w 760"/>
                <a:gd name="T13" fmla="*/ 290 h 388"/>
                <a:gd name="T14" fmla="*/ 255 w 760"/>
                <a:gd name="T15" fmla="*/ 274 h 388"/>
                <a:gd name="T16" fmla="*/ 253 w 760"/>
                <a:gd name="T17" fmla="*/ 238 h 388"/>
                <a:gd name="T18" fmla="*/ 252 w 760"/>
                <a:gd name="T19" fmla="*/ 237 h 388"/>
                <a:gd name="T20" fmla="*/ 251 w 760"/>
                <a:gd name="T21" fmla="*/ 201 h 388"/>
                <a:gd name="T22" fmla="*/ 291 w 760"/>
                <a:gd name="T23" fmla="*/ 126 h 388"/>
                <a:gd name="T24" fmla="*/ 291 w 760"/>
                <a:gd name="T25" fmla="*/ 125 h 388"/>
                <a:gd name="T26" fmla="*/ 691 w 760"/>
                <a:gd name="T27" fmla="*/ 376 h 388"/>
                <a:gd name="T28" fmla="*/ 746 w 760"/>
                <a:gd name="T29" fmla="*/ 361 h 388"/>
                <a:gd name="T30" fmla="*/ 760 w 760"/>
                <a:gd name="T31" fmla="*/ 334 h 388"/>
                <a:gd name="T32" fmla="*/ 307 w 760"/>
                <a:gd name="T33" fmla="*/ 95 h 388"/>
                <a:gd name="T34" fmla="*/ 265 w 760"/>
                <a:gd name="T35" fmla="*/ 73 h 388"/>
                <a:gd name="T36" fmla="*/ 127 w 760"/>
                <a:gd name="T37" fmla="*/ 0 h 388"/>
                <a:gd name="T38" fmla="*/ 111 w 760"/>
                <a:gd name="T39" fmla="*/ 3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0" h="388">
                  <a:moveTo>
                    <a:pt x="111" y="31"/>
                  </a:moveTo>
                  <a:cubicBezTo>
                    <a:pt x="71" y="106"/>
                    <a:pt x="71" y="106"/>
                    <a:pt x="71" y="106"/>
                  </a:cubicBezTo>
                  <a:cubicBezTo>
                    <a:pt x="66" y="117"/>
                    <a:pt x="52" y="125"/>
                    <a:pt x="41" y="125"/>
                  </a:cubicBezTo>
                  <a:cubicBezTo>
                    <a:pt x="40" y="125"/>
                    <a:pt x="40" y="125"/>
                    <a:pt x="40" y="125"/>
                  </a:cubicBezTo>
                  <a:cubicBezTo>
                    <a:pt x="28" y="125"/>
                    <a:pt x="14" y="134"/>
                    <a:pt x="9" y="144"/>
                  </a:cubicBezTo>
                  <a:cubicBezTo>
                    <a:pt x="0" y="161"/>
                    <a:pt x="0" y="161"/>
                    <a:pt x="0" y="161"/>
                  </a:cubicBezTo>
                  <a:cubicBezTo>
                    <a:pt x="246" y="290"/>
                    <a:pt x="246" y="290"/>
                    <a:pt x="246" y="290"/>
                  </a:cubicBezTo>
                  <a:cubicBezTo>
                    <a:pt x="255" y="274"/>
                    <a:pt x="255" y="274"/>
                    <a:pt x="255" y="274"/>
                  </a:cubicBezTo>
                  <a:cubicBezTo>
                    <a:pt x="260" y="264"/>
                    <a:pt x="259" y="248"/>
                    <a:pt x="253" y="238"/>
                  </a:cubicBezTo>
                  <a:cubicBezTo>
                    <a:pt x="252" y="237"/>
                    <a:pt x="252" y="237"/>
                    <a:pt x="252" y="237"/>
                  </a:cubicBezTo>
                  <a:cubicBezTo>
                    <a:pt x="246" y="228"/>
                    <a:pt x="246" y="211"/>
                    <a:pt x="251" y="201"/>
                  </a:cubicBezTo>
                  <a:cubicBezTo>
                    <a:pt x="291" y="126"/>
                    <a:pt x="291" y="126"/>
                    <a:pt x="291" y="126"/>
                  </a:cubicBezTo>
                  <a:cubicBezTo>
                    <a:pt x="291" y="125"/>
                    <a:pt x="291" y="125"/>
                    <a:pt x="291" y="125"/>
                  </a:cubicBezTo>
                  <a:cubicBezTo>
                    <a:pt x="691" y="376"/>
                    <a:pt x="691" y="376"/>
                    <a:pt x="691" y="376"/>
                  </a:cubicBezTo>
                  <a:cubicBezTo>
                    <a:pt x="711" y="388"/>
                    <a:pt x="735" y="381"/>
                    <a:pt x="746" y="361"/>
                  </a:cubicBezTo>
                  <a:cubicBezTo>
                    <a:pt x="760" y="334"/>
                    <a:pt x="760" y="334"/>
                    <a:pt x="760" y="334"/>
                  </a:cubicBezTo>
                  <a:cubicBezTo>
                    <a:pt x="307" y="95"/>
                    <a:pt x="307" y="95"/>
                    <a:pt x="307" y="95"/>
                  </a:cubicBezTo>
                  <a:cubicBezTo>
                    <a:pt x="265" y="73"/>
                    <a:pt x="265" y="73"/>
                    <a:pt x="265" y="73"/>
                  </a:cubicBezTo>
                  <a:cubicBezTo>
                    <a:pt x="127" y="0"/>
                    <a:pt x="127" y="0"/>
                    <a:pt x="127" y="0"/>
                  </a:cubicBezTo>
                  <a:lnTo>
                    <a:pt x="111" y="31"/>
                  </a:lnTo>
                  <a:close/>
                </a:path>
              </a:pathLst>
            </a:custGeom>
            <a:solidFill>
              <a:srgbClr val="334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8"/>
            <p:cNvSpPr>
              <a:spLocks/>
            </p:cNvSpPr>
            <p:nvPr/>
          </p:nvSpPr>
          <p:spPr bwMode="auto">
            <a:xfrm>
              <a:off x="5914" y="-759"/>
              <a:ext cx="967" cy="781"/>
            </a:xfrm>
            <a:custGeom>
              <a:avLst/>
              <a:gdLst>
                <a:gd name="T0" fmla="*/ 54 w 658"/>
                <a:gd name="T1" fmla="*/ 17 h 531"/>
                <a:gd name="T2" fmla="*/ 55 w 658"/>
                <a:gd name="T3" fmla="*/ 52 h 531"/>
                <a:gd name="T4" fmla="*/ 56 w 658"/>
                <a:gd name="T5" fmla="*/ 53 h 531"/>
                <a:gd name="T6" fmla="*/ 58 w 658"/>
                <a:gd name="T7" fmla="*/ 89 h 531"/>
                <a:gd name="T8" fmla="*/ 18 w 658"/>
                <a:gd name="T9" fmla="*/ 164 h 531"/>
                <a:gd name="T10" fmla="*/ 0 w 658"/>
                <a:gd name="T11" fmla="*/ 197 h 531"/>
                <a:gd name="T12" fmla="*/ 138 w 658"/>
                <a:gd name="T13" fmla="*/ 270 h 531"/>
                <a:gd name="T14" fmla="*/ 180 w 658"/>
                <a:gd name="T15" fmla="*/ 292 h 531"/>
                <a:gd name="T16" fmla="*/ 633 w 658"/>
                <a:gd name="T17" fmla="*/ 531 h 531"/>
                <a:gd name="T18" fmla="*/ 648 w 658"/>
                <a:gd name="T19" fmla="*/ 503 h 531"/>
                <a:gd name="T20" fmla="*/ 629 w 658"/>
                <a:gd name="T21" fmla="*/ 450 h 531"/>
                <a:gd name="T22" fmla="*/ 197 w 658"/>
                <a:gd name="T23" fmla="*/ 261 h 531"/>
                <a:gd name="T24" fmla="*/ 197 w 658"/>
                <a:gd name="T25" fmla="*/ 259 h 531"/>
                <a:gd name="T26" fmla="*/ 237 w 658"/>
                <a:gd name="T27" fmla="*/ 184 h 531"/>
                <a:gd name="T28" fmla="*/ 268 w 658"/>
                <a:gd name="T29" fmla="*/ 165 h 531"/>
                <a:gd name="T30" fmla="*/ 269 w 658"/>
                <a:gd name="T31" fmla="*/ 165 h 531"/>
                <a:gd name="T32" fmla="*/ 299 w 658"/>
                <a:gd name="T33" fmla="*/ 146 h 531"/>
                <a:gd name="T34" fmla="*/ 308 w 658"/>
                <a:gd name="T35" fmla="*/ 130 h 531"/>
                <a:gd name="T36" fmla="*/ 62 w 658"/>
                <a:gd name="T37" fmla="*/ 0 h 531"/>
                <a:gd name="T38" fmla="*/ 54 w 658"/>
                <a:gd name="T39" fmla="*/ 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8" h="531">
                  <a:moveTo>
                    <a:pt x="54" y="17"/>
                  </a:moveTo>
                  <a:cubicBezTo>
                    <a:pt x="48" y="27"/>
                    <a:pt x="49" y="43"/>
                    <a:pt x="55" y="52"/>
                  </a:cubicBezTo>
                  <a:cubicBezTo>
                    <a:pt x="56" y="53"/>
                    <a:pt x="56" y="53"/>
                    <a:pt x="56" y="53"/>
                  </a:cubicBezTo>
                  <a:cubicBezTo>
                    <a:pt x="62" y="63"/>
                    <a:pt x="63" y="79"/>
                    <a:pt x="58" y="89"/>
                  </a:cubicBezTo>
                  <a:cubicBezTo>
                    <a:pt x="18" y="164"/>
                    <a:pt x="18" y="164"/>
                    <a:pt x="18" y="164"/>
                  </a:cubicBezTo>
                  <a:cubicBezTo>
                    <a:pt x="0" y="197"/>
                    <a:pt x="0" y="197"/>
                    <a:pt x="0" y="197"/>
                  </a:cubicBezTo>
                  <a:cubicBezTo>
                    <a:pt x="138" y="270"/>
                    <a:pt x="138" y="270"/>
                    <a:pt x="138" y="270"/>
                  </a:cubicBezTo>
                  <a:cubicBezTo>
                    <a:pt x="180" y="292"/>
                    <a:pt x="180" y="292"/>
                    <a:pt x="180" y="292"/>
                  </a:cubicBezTo>
                  <a:cubicBezTo>
                    <a:pt x="633" y="531"/>
                    <a:pt x="633" y="531"/>
                    <a:pt x="633" y="531"/>
                  </a:cubicBezTo>
                  <a:cubicBezTo>
                    <a:pt x="648" y="503"/>
                    <a:pt x="648" y="503"/>
                    <a:pt x="648" y="503"/>
                  </a:cubicBezTo>
                  <a:cubicBezTo>
                    <a:pt x="658" y="483"/>
                    <a:pt x="650" y="459"/>
                    <a:pt x="629" y="450"/>
                  </a:cubicBezTo>
                  <a:cubicBezTo>
                    <a:pt x="197" y="261"/>
                    <a:pt x="197" y="261"/>
                    <a:pt x="197" y="261"/>
                  </a:cubicBezTo>
                  <a:cubicBezTo>
                    <a:pt x="197" y="259"/>
                    <a:pt x="197" y="259"/>
                    <a:pt x="197" y="259"/>
                  </a:cubicBezTo>
                  <a:cubicBezTo>
                    <a:pt x="237" y="184"/>
                    <a:pt x="237" y="184"/>
                    <a:pt x="237" y="184"/>
                  </a:cubicBezTo>
                  <a:cubicBezTo>
                    <a:pt x="243" y="174"/>
                    <a:pt x="256" y="165"/>
                    <a:pt x="268" y="165"/>
                  </a:cubicBezTo>
                  <a:cubicBezTo>
                    <a:pt x="269" y="165"/>
                    <a:pt x="269" y="165"/>
                    <a:pt x="269" y="165"/>
                  </a:cubicBezTo>
                  <a:cubicBezTo>
                    <a:pt x="280" y="165"/>
                    <a:pt x="294" y="156"/>
                    <a:pt x="299" y="146"/>
                  </a:cubicBezTo>
                  <a:cubicBezTo>
                    <a:pt x="308" y="130"/>
                    <a:pt x="308" y="130"/>
                    <a:pt x="308" y="130"/>
                  </a:cubicBezTo>
                  <a:cubicBezTo>
                    <a:pt x="62" y="0"/>
                    <a:pt x="62" y="0"/>
                    <a:pt x="62" y="0"/>
                  </a:cubicBezTo>
                  <a:lnTo>
                    <a:pt x="54" y="17"/>
                  </a:lnTo>
                  <a:close/>
                </a:path>
              </a:pathLst>
            </a:custGeom>
            <a:solidFill>
              <a:srgbClr val="334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9"/>
            <p:cNvSpPr>
              <a:spLocks/>
            </p:cNvSpPr>
            <p:nvPr/>
          </p:nvSpPr>
          <p:spPr bwMode="auto">
            <a:xfrm>
              <a:off x="5914" y="-759"/>
              <a:ext cx="967" cy="781"/>
            </a:xfrm>
            <a:custGeom>
              <a:avLst/>
              <a:gdLst>
                <a:gd name="T0" fmla="*/ 54 w 658"/>
                <a:gd name="T1" fmla="*/ 17 h 531"/>
                <a:gd name="T2" fmla="*/ 55 w 658"/>
                <a:gd name="T3" fmla="*/ 52 h 531"/>
                <a:gd name="T4" fmla="*/ 56 w 658"/>
                <a:gd name="T5" fmla="*/ 53 h 531"/>
                <a:gd name="T6" fmla="*/ 58 w 658"/>
                <a:gd name="T7" fmla="*/ 89 h 531"/>
                <a:gd name="T8" fmla="*/ 18 w 658"/>
                <a:gd name="T9" fmla="*/ 164 h 531"/>
                <a:gd name="T10" fmla="*/ 0 w 658"/>
                <a:gd name="T11" fmla="*/ 197 h 531"/>
                <a:gd name="T12" fmla="*/ 138 w 658"/>
                <a:gd name="T13" fmla="*/ 270 h 531"/>
                <a:gd name="T14" fmla="*/ 180 w 658"/>
                <a:gd name="T15" fmla="*/ 292 h 531"/>
                <a:gd name="T16" fmla="*/ 633 w 658"/>
                <a:gd name="T17" fmla="*/ 531 h 531"/>
                <a:gd name="T18" fmla="*/ 648 w 658"/>
                <a:gd name="T19" fmla="*/ 503 h 531"/>
                <a:gd name="T20" fmla="*/ 629 w 658"/>
                <a:gd name="T21" fmla="*/ 450 h 531"/>
                <a:gd name="T22" fmla="*/ 197 w 658"/>
                <a:gd name="T23" fmla="*/ 261 h 531"/>
                <a:gd name="T24" fmla="*/ 197 w 658"/>
                <a:gd name="T25" fmla="*/ 259 h 531"/>
                <a:gd name="T26" fmla="*/ 237 w 658"/>
                <a:gd name="T27" fmla="*/ 184 h 531"/>
                <a:gd name="T28" fmla="*/ 268 w 658"/>
                <a:gd name="T29" fmla="*/ 165 h 531"/>
                <a:gd name="T30" fmla="*/ 269 w 658"/>
                <a:gd name="T31" fmla="*/ 165 h 531"/>
                <a:gd name="T32" fmla="*/ 299 w 658"/>
                <a:gd name="T33" fmla="*/ 146 h 531"/>
                <a:gd name="T34" fmla="*/ 308 w 658"/>
                <a:gd name="T35" fmla="*/ 130 h 531"/>
                <a:gd name="T36" fmla="*/ 62 w 658"/>
                <a:gd name="T37" fmla="*/ 0 h 531"/>
                <a:gd name="T38" fmla="*/ 54 w 658"/>
                <a:gd name="T39" fmla="*/ 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8" h="531">
                  <a:moveTo>
                    <a:pt x="54" y="17"/>
                  </a:moveTo>
                  <a:cubicBezTo>
                    <a:pt x="48" y="27"/>
                    <a:pt x="49" y="43"/>
                    <a:pt x="55" y="52"/>
                  </a:cubicBezTo>
                  <a:cubicBezTo>
                    <a:pt x="56" y="53"/>
                    <a:pt x="56" y="53"/>
                    <a:pt x="56" y="53"/>
                  </a:cubicBezTo>
                  <a:cubicBezTo>
                    <a:pt x="62" y="63"/>
                    <a:pt x="63" y="79"/>
                    <a:pt x="58" y="89"/>
                  </a:cubicBezTo>
                  <a:cubicBezTo>
                    <a:pt x="18" y="164"/>
                    <a:pt x="18" y="164"/>
                    <a:pt x="18" y="164"/>
                  </a:cubicBezTo>
                  <a:cubicBezTo>
                    <a:pt x="0" y="197"/>
                    <a:pt x="0" y="197"/>
                    <a:pt x="0" y="197"/>
                  </a:cubicBezTo>
                  <a:cubicBezTo>
                    <a:pt x="138" y="270"/>
                    <a:pt x="138" y="270"/>
                    <a:pt x="138" y="270"/>
                  </a:cubicBezTo>
                  <a:cubicBezTo>
                    <a:pt x="180" y="292"/>
                    <a:pt x="180" y="292"/>
                    <a:pt x="180" y="292"/>
                  </a:cubicBezTo>
                  <a:cubicBezTo>
                    <a:pt x="633" y="531"/>
                    <a:pt x="633" y="531"/>
                    <a:pt x="633" y="531"/>
                  </a:cubicBezTo>
                  <a:cubicBezTo>
                    <a:pt x="648" y="503"/>
                    <a:pt x="648" y="503"/>
                    <a:pt x="648" y="503"/>
                  </a:cubicBezTo>
                  <a:cubicBezTo>
                    <a:pt x="658" y="483"/>
                    <a:pt x="650" y="459"/>
                    <a:pt x="629" y="450"/>
                  </a:cubicBezTo>
                  <a:cubicBezTo>
                    <a:pt x="197" y="261"/>
                    <a:pt x="197" y="261"/>
                    <a:pt x="197" y="261"/>
                  </a:cubicBezTo>
                  <a:cubicBezTo>
                    <a:pt x="197" y="259"/>
                    <a:pt x="197" y="259"/>
                    <a:pt x="197" y="259"/>
                  </a:cubicBezTo>
                  <a:cubicBezTo>
                    <a:pt x="237" y="184"/>
                    <a:pt x="237" y="184"/>
                    <a:pt x="237" y="184"/>
                  </a:cubicBezTo>
                  <a:cubicBezTo>
                    <a:pt x="243" y="174"/>
                    <a:pt x="256" y="165"/>
                    <a:pt x="268" y="165"/>
                  </a:cubicBezTo>
                  <a:cubicBezTo>
                    <a:pt x="269" y="165"/>
                    <a:pt x="269" y="165"/>
                    <a:pt x="269" y="165"/>
                  </a:cubicBezTo>
                  <a:cubicBezTo>
                    <a:pt x="280" y="165"/>
                    <a:pt x="294" y="156"/>
                    <a:pt x="299" y="146"/>
                  </a:cubicBezTo>
                  <a:cubicBezTo>
                    <a:pt x="308" y="130"/>
                    <a:pt x="308" y="130"/>
                    <a:pt x="308" y="130"/>
                  </a:cubicBezTo>
                  <a:cubicBezTo>
                    <a:pt x="62" y="0"/>
                    <a:pt x="62" y="0"/>
                    <a:pt x="62" y="0"/>
                  </a:cubicBezTo>
                  <a:lnTo>
                    <a:pt x="54" y="17"/>
                  </a:lnTo>
                  <a:close/>
                </a:path>
              </a:pathLst>
            </a:custGeom>
            <a:solidFill>
              <a:srgbClr val="2A3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10"/>
            <p:cNvSpPr>
              <a:spLocks/>
            </p:cNvSpPr>
            <p:nvPr/>
          </p:nvSpPr>
          <p:spPr bwMode="auto">
            <a:xfrm>
              <a:off x="5880" y="-591"/>
              <a:ext cx="332" cy="385"/>
            </a:xfrm>
            <a:custGeom>
              <a:avLst/>
              <a:gdLst>
                <a:gd name="T0" fmla="*/ 154 w 332"/>
                <a:gd name="T1" fmla="*/ 0 h 385"/>
                <a:gd name="T2" fmla="*/ 78 w 332"/>
                <a:gd name="T3" fmla="*/ 146 h 385"/>
                <a:gd name="T4" fmla="*/ 0 w 332"/>
                <a:gd name="T5" fmla="*/ 291 h 385"/>
                <a:gd name="T6" fmla="*/ 178 w 332"/>
                <a:gd name="T7" fmla="*/ 385 h 385"/>
                <a:gd name="T8" fmla="*/ 256 w 332"/>
                <a:gd name="T9" fmla="*/ 240 h 385"/>
                <a:gd name="T10" fmla="*/ 332 w 332"/>
                <a:gd name="T11" fmla="*/ 94 h 385"/>
                <a:gd name="T12" fmla="*/ 154 w 332"/>
                <a:gd name="T13" fmla="*/ 0 h 385"/>
              </a:gdLst>
              <a:ahLst/>
              <a:cxnLst>
                <a:cxn ang="0">
                  <a:pos x="T0" y="T1"/>
                </a:cxn>
                <a:cxn ang="0">
                  <a:pos x="T2" y="T3"/>
                </a:cxn>
                <a:cxn ang="0">
                  <a:pos x="T4" y="T5"/>
                </a:cxn>
                <a:cxn ang="0">
                  <a:pos x="T6" y="T7"/>
                </a:cxn>
                <a:cxn ang="0">
                  <a:pos x="T8" y="T9"/>
                </a:cxn>
                <a:cxn ang="0">
                  <a:pos x="T10" y="T11"/>
                </a:cxn>
                <a:cxn ang="0">
                  <a:pos x="T12" y="T13"/>
                </a:cxn>
              </a:cxnLst>
              <a:rect l="0" t="0" r="r" b="b"/>
              <a:pathLst>
                <a:path w="332" h="385">
                  <a:moveTo>
                    <a:pt x="154" y="0"/>
                  </a:moveTo>
                  <a:lnTo>
                    <a:pt x="78" y="146"/>
                  </a:lnTo>
                  <a:lnTo>
                    <a:pt x="0" y="291"/>
                  </a:lnTo>
                  <a:lnTo>
                    <a:pt x="178" y="385"/>
                  </a:lnTo>
                  <a:lnTo>
                    <a:pt x="256" y="240"/>
                  </a:lnTo>
                  <a:lnTo>
                    <a:pt x="332" y="94"/>
                  </a:lnTo>
                  <a:lnTo>
                    <a:pt x="154" y="0"/>
                  </a:lnTo>
                  <a:close/>
                </a:path>
              </a:pathLst>
            </a:custGeom>
            <a:solidFill>
              <a:srgbClr val="F4C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11"/>
            <p:cNvSpPr>
              <a:spLocks/>
            </p:cNvSpPr>
            <p:nvPr/>
          </p:nvSpPr>
          <p:spPr bwMode="auto">
            <a:xfrm>
              <a:off x="5958" y="-591"/>
              <a:ext cx="254" cy="240"/>
            </a:xfrm>
            <a:custGeom>
              <a:avLst/>
              <a:gdLst>
                <a:gd name="T0" fmla="*/ 0 w 254"/>
                <a:gd name="T1" fmla="*/ 146 h 240"/>
                <a:gd name="T2" fmla="*/ 76 w 254"/>
                <a:gd name="T3" fmla="*/ 0 h 240"/>
                <a:gd name="T4" fmla="*/ 254 w 254"/>
                <a:gd name="T5" fmla="*/ 94 h 240"/>
                <a:gd name="T6" fmla="*/ 178 w 254"/>
                <a:gd name="T7" fmla="*/ 240 h 240"/>
                <a:gd name="T8" fmla="*/ 0 w 254"/>
                <a:gd name="T9" fmla="*/ 146 h 240"/>
              </a:gdLst>
              <a:ahLst/>
              <a:cxnLst>
                <a:cxn ang="0">
                  <a:pos x="T0" y="T1"/>
                </a:cxn>
                <a:cxn ang="0">
                  <a:pos x="T2" y="T3"/>
                </a:cxn>
                <a:cxn ang="0">
                  <a:pos x="T4" y="T5"/>
                </a:cxn>
                <a:cxn ang="0">
                  <a:pos x="T6" y="T7"/>
                </a:cxn>
                <a:cxn ang="0">
                  <a:pos x="T8" y="T9"/>
                </a:cxn>
              </a:cxnLst>
              <a:rect l="0" t="0" r="r" b="b"/>
              <a:pathLst>
                <a:path w="254" h="240">
                  <a:moveTo>
                    <a:pt x="0" y="146"/>
                  </a:moveTo>
                  <a:lnTo>
                    <a:pt x="76" y="0"/>
                  </a:lnTo>
                  <a:lnTo>
                    <a:pt x="254" y="94"/>
                  </a:lnTo>
                  <a:lnTo>
                    <a:pt x="178" y="240"/>
                  </a:lnTo>
                  <a:lnTo>
                    <a:pt x="0" y="146"/>
                  </a:lnTo>
                  <a:close/>
                </a:path>
              </a:pathLst>
            </a:custGeom>
            <a:solidFill>
              <a:srgbClr val="F79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2"/>
            <p:cNvSpPr>
              <a:spLocks/>
            </p:cNvSpPr>
            <p:nvPr/>
          </p:nvSpPr>
          <p:spPr bwMode="auto">
            <a:xfrm>
              <a:off x="5635" y="93"/>
              <a:ext cx="547" cy="88"/>
            </a:xfrm>
            <a:custGeom>
              <a:avLst/>
              <a:gdLst>
                <a:gd name="T0" fmla="*/ 350 w 372"/>
                <a:gd name="T1" fmla="*/ 0 h 60"/>
                <a:gd name="T2" fmla="*/ 188 w 372"/>
                <a:gd name="T3" fmla="*/ 0 h 60"/>
                <a:gd name="T4" fmla="*/ 22 w 372"/>
                <a:gd name="T5" fmla="*/ 0 h 60"/>
                <a:gd name="T6" fmla="*/ 0 w 372"/>
                <a:gd name="T7" fmla="*/ 22 h 60"/>
                <a:gd name="T8" fmla="*/ 0 w 372"/>
                <a:gd name="T9" fmla="*/ 33 h 60"/>
                <a:gd name="T10" fmla="*/ 22 w 372"/>
                <a:gd name="T11" fmla="*/ 60 h 60"/>
                <a:gd name="T12" fmla="*/ 188 w 372"/>
                <a:gd name="T13" fmla="*/ 60 h 60"/>
                <a:gd name="T14" fmla="*/ 350 w 372"/>
                <a:gd name="T15" fmla="*/ 60 h 60"/>
                <a:gd name="T16" fmla="*/ 372 w 372"/>
                <a:gd name="T17" fmla="*/ 33 h 60"/>
                <a:gd name="T18" fmla="*/ 372 w 372"/>
                <a:gd name="T19" fmla="*/ 22 h 60"/>
                <a:gd name="T20" fmla="*/ 350 w 372"/>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60">
                  <a:moveTo>
                    <a:pt x="350" y="0"/>
                  </a:moveTo>
                  <a:cubicBezTo>
                    <a:pt x="188" y="0"/>
                    <a:pt x="188" y="0"/>
                    <a:pt x="188" y="0"/>
                  </a:cubicBezTo>
                  <a:cubicBezTo>
                    <a:pt x="22" y="0"/>
                    <a:pt x="22" y="0"/>
                    <a:pt x="22" y="0"/>
                  </a:cubicBezTo>
                  <a:cubicBezTo>
                    <a:pt x="10" y="0"/>
                    <a:pt x="0" y="9"/>
                    <a:pt x="0" y="22"/>
                  </a:cubicBezTo>
                  <a:cubicBezTo>
                    <a:pt x="0" y="33"/>
                    <a:pt x="0" y="33"/>
                    <a:pt x="0" y="33"/>
                  </a:cubicBezTo>
                  <a:cubicBezTo>
                    <a:pt x="0" y="46"/>
                    <a:pt x="10" y="60"/>
                    <a:pt x="22" y="60"/>
                  </a:cubicBezTo>
                  <a:cubicBezTo>
                    <a:pt x="188" y="60"/>
                    <a:pt x="188" y="60"/>
                    <a:pt x="188" y="60"/>
                  </a:cubicBezTo>
                  <a:cubicBezTo>
                    <a:pt x="350" y="60"/>
                    <a:pt x="350" y="60"/>
                    <a:pt x="350" y="60"/>
                  </a:cubicBezTo>
                  <a:cubicBezTo>
                    <a:pt x="363" y="60"/>
                    <a:pt x="372" y="46"/>
                    <a:pt x="372" y="33"/>
                  </a:cubicBezTo>
                  <a:cubicBezTo>
                    <a:pt x="372" y="22"/>
                    <a:pt x="372" y="22"/>
                    <a:pt x="372" y="22"/>
                  </a:cubicBezTo>
                  <a:cubicBezTo>
                    <a:pt x="372" y="9"/>
                    <a:pt x="363" y="0"/>
                    <a:pt x="350" y="0"/>
                  </a:cubicBezTo>
                  <a:close/>
                </a:path>
              </a:pathLst>
            </a:custGeom>
            <a:solidFill>
              <a:srgbClr val="EC7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3"/>
            <p:cNvSpPr>
              <a:spLocks/>
            </p:cNvSpPr>
            <p:nvPr/>
          </p:nvSpPr>
          <p:spPr bwMode="auto">
            <a:xfrm>
              <a:off x="5513" y="146"/>
              <a:ext cx="793" cy="106"/>
            </a:xfrm>
            <a:custGeom>
              <a:avLst/>
              <a:gdLst>
                <a:gd name="T0" fmla="*/ 533 w 540"/>
                <a:gd name="T1" fmla="*/ 55 h 72"/>
                <a:gd name="T2" fmla="*/ 515 w 540"/>
                <a:gd name="T3" fmla="*/ 17 h 72"/>
                <a:gd name="T4" fmla="*/ 479 w 540"/>
                <a:gd name="T5" fmla="*/ 0 h 72"/>
                <a:gd name="T6" fmla="*/ 271 w 540"/>
                <a:gd name="T7" fmla="*/ 0 h 72"/>
                <a:gd name="T8" fmla="*/ 62 w 540"/>
                <a:gd name="T9" fmla="*/ 0 h 72"/>
                <a:gd name="T10" fmla="*/ 26 w 540"/>
                <a:gd name="T11" fmla="*/ 18 h 72"/>
                <a:gd name="T12" fmla="*/ 8 w 540"/>
                <a:gd name="T13" fmla="*/ 55 h 72"/>
                <a:gd name="T14" fmla="*/ 17 w 540"/>
                <a:gd name="T15" fmla="*/ 72 h 72"/>
                <a:gd name="T16" fmla="*/ 271 w 540"/>
                <a:gd name="T17" fmla="*/ 72 h 72"/>
                <a:gd name="T18" fmla="*/ 524 w 540"/>
                <a:gd name="T19" fmla="*/ 72 h 72"/>
                <a:gd name="T20" fmla="*/ 533 w 540"/>
                <a:gd name="T21" fmla="*/ 5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72">
                  <a:moveTo>
                    <a:pt x="533" y="55"/>
                  </a:moveTo>
                  <a:cubicBezTo>
                    <a:pt x="515" y="17"/>
                    <a:pt x="515" y="17"/>
                    <a:pt x="515" y="17"/>
                  </a:cubicBezTo>
                  <a:cubicBezTo>
                    <a:pt x="507" y="8"/>
                    <a:pt x="491" y="0"/>
                    <a:pt x="479" y="0"/>
                  </a:cubicBezTo>
                  <a:cubicBezTo>
                    <a:pt x="271" y="0"/>
                    <a:pt x="271" y="0"/>
                    <a:pt x="271" y="0"/>
                  </a:cubicBezTo>
                  <a:cubicBezTo>
                    <a:pt x="62" y="0"/>
                    <a:pt x="62" y="0"/>
                    <a:pt x="62" y="0"/>
                  </a:cubicBezTo>
                  <a:cubicBezTo>
                    <a:pt x="50" y="0"/>
                    <a:pt x="33" y="8"/>
                    <a:pt x="26" y="18"/>
                  </a:cubicBezTo>
                  <a:cubicBezTo>
                    <a:pt x="8" y="55"/>
                    <a:pt x="8" y="55"/>
                    <a:pt x="8" y="55"/>
                  </a:cubicBezTo>
                  <a:cubicBezTo>
                    <a:pt x="0" y="65"/>
                    <a:pt x="4" y="72"/>
                    <a:pt x="17" y="72"/>
                  </a:cubicBezTo>
                  <a:cubicBezTo>
                    <a:pt x="271" y="72"/>
                    <a:pt x="271" y="72"/>
                    <a:pt x="271" y="72"/>
                  </a:cubicBezTo>
                  <a:cubicBezTo>
                    <a:pt x="524" y="72"/>
                    <a:pt x="524" y="72"/>
                    <a:pt x="524" y="72"/>
                  </a:cubicBezTo>
                  <a:cubicBezTo>
                    <a:pt x="536" y="72"/>
                    <a:pt x="540" y="65"/>
                    <a:pt x="533" y="55"/>
                  </a:cubicBezTo>
                  <a:close/>
                </a:path>
              </a:pathLst>
            </a:custGeom>
            <a:solidFill>
              <a:srgbClr val="334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4"/>
            <p:cNvSpPr>
              <a:spLocks/>
            </p:cNvSpPr>
            <p:nvPr/>
          </p:nvSpPr>
          <p:spPr bwMode="auto">
            <a:xfrm>
              <a:off x="5911" y="94"/>
              <a:ext cx="273" cy="84"/>
            </a:xfrm>
            <a:custGeom>
              <a:avLst/>
              <a:gdLst>
                <a:gd name="T0" fmla="*/ 162 w 186"/>
                <a:gd name="T1" fmla="*/ 0 h 57"/>
                <a:gd name="T2" fmla="*/ 0 w 186"/>
                <a:gd name="T3" fmla="*/ 0 h 57"/>
                <a:gd name="T4" fmla="*/ 0 w 186"/>
                <a:gd name="T5" fmla="*/ 57 h 57"/>
                <a:gd name="T6" fmla="*/ 162 w 186"/>
                <a:gd name="T7" fmla="*/ 57 h 57"/>
                <a:gd name="T8" fmla="*/ 186 w 186"/>
                <a:gd name="T9" fmla="*/ 32 h 57"/>
                <a:gd name="T10" fmla="*/ 186 w 186"/>
                <a:gd name="T11" fmla="*/ 21 h 57"/>
                <a:gd name="T12" fmla="*/ 162 w 186"/>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86" h="57">
                  <a:moveTo>
                    <a:pt x="162" y="0"/>
                  </a:moveTo>
                  <a:cubicBezTo>
                    <a:pt x="0" y="0"/>
                    <a:pt x="0" y="0"/>
                    <a:pt x="0" y="0"/>
                  </a:cubicBezTo>
                  <a:cubicBezTo>
                    <a:pt x="0" y="57"/>
                    <a:pt x="0" y="57"/>
                    <a:pt x="0" y="57"/>
                  </a:cubicBezTo>
                  <a:cubicBezTo>
                    <a:pt x="162" y="57"/>
                    <a:pt x="162" y="57"/>
                    <a:pt x="162" y="57"/>
                  </a:cubicBezTo>
                  <a:cubicBezTo>
                    <a:pt x="175" y="57"/>
                    <a:pt x="186" y="45"/>
                    <a:pt x="186" y="32"/>
                  </a:cubicBezTo>
                  <a:cubicBezTo>
                    <a:pt x="186" y="21"/>
                    <a:pt x="186" y="21"/>
                    <a:pt x="186" y="21"/>
                  </a:cubicBezTo>
                  <a:cubicBezTo>
                    <a:pt x="186" y="8"/>
                    <a:pt x="175" y="0"/>
                    <a:pt x="162" y="0"/>
                  </a:cubicBezTo>
                  <a:close/>
                </a:path>
              </a:pathLst>
            </a:custGeom>
            <a:solidFill>
              <a:srgbClr val="EA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5"/>
            <p:cNvSpPr>
              <a:spLocks/>
            </p:cNvSpPr>
            <p:nvPr/>
          </p:nvSpPr>
          <p:spPr bwMode="auto">
            <a:xfrm>
              <a:off x="5911" y="146"/>
              <a:ext cx="395" cy="110"/>
            </a:xfrm>
            <a:custGeom>
              <a:avLst/>
              <a:gdLst>
                <a:gd name="T0" fmla="*/ 262 w 269"/>
                <a:gd name="T1" fmla="*/ 56 h 75"/>
                <a:gd name="T2" fmla="*/ 244 w 269"/>
                <a:gd name="T3" fmla="*/ 18 h 75"/>
                <a:gd name="T4" fmla="*/ 208 w 269"/>
                <a:gd name="T5" fmla="*/ 0 h 75"/>
                <a:gd name="T6" fmla="*/ 0 w 269"/>
                <a:gd name="T7" fmla="*/ 0 h 75"/>
                <a:gd name="T8" fmla="*/ 0 w 269"/>
                <a:gd name="T9" fmla="*/ 75 h 75"/>
                <a:gd name="T10" fmla="*/ 253 w 269"/>
                <a:gd name="T11" fmla="*/ 75 h 75"/>
                <a:gd name="T12" fmla="*/ 262 w 269"/>
                <a:gd name="T13" fmla="*/ 56 h 75"/>
              </a:gdLst>
              <a:ahLst/>
              <a:cxnLst>
                <a:cxn ang="0">
                  <a:pos x="T0" y="T1"/>
                </a:cxn>
                <a:cxn ang="0">
                  <a:pos x="T2" y="T3"/>
                </a:cxn>
                <a:cxn ang="0">
                  <a:pos x="T4" y="T5"/>
                </a:cxn>
                <a:cxn ang="0">
                  <a:pos x="T6" y="T7"/>
                </a:cxn>
                <a:cxn ang="0">
                  <a:pos x="T8" y="T9"/>
                </a:cxn>
                <a:cxn ang="0">
                  <a:pos x="T10" y="T11"/>
                </a:cxn>
                <a:cxn ang="0">
                  <a:pos x="T12" y="T13"/>
                </a:cxn>
              </a:cxnLst>
              <a:rect l="0" t="0" r="r" b="b"/>
              <a:pathLst>
                <a:path w="269" h="75">
                  <a:moveTo>
                    <a:pt x="262" y="56"/>
                  </a:moveTo>
                  <a:cubicBezTo>
                    <a:pt x="244" y="18"/>
                    <a:pt x="244" y="18"/>
                    <a:pt x="244" y="18"/>
                  </a:cubicBezTo>
                  <a:cubicBezTo>
                    <a:pt x="236" y="8"/>
                    <a:pt x="220" y="0"/>
                    <a:pt x="208" y="0"/>
                  </a:cubicBezTo>
                  <a:cubicBezTo>
                    <a:pt x="0" y="0"/>
                    <a:pt x="0" y="0"/>
                    <a:pt x="0" y="0"/>
                  </a:cubicBezTo>
                  <a:cubicBezTo>
                    <a:pt x="0" y="75"/>
                    <a:pt x="0" y="75"/>
                    <a:pt x="0" y="75"/>
                  </a:cubicBezTo>
                  <a:cubicBezTo>
                    <a:pt x="253" y="75"/>
                    <a:pt x="253" y="75"/>
                    <a:pt x="253" y="75"/>
                  </a:cubicBezTo>
                  <a:cubicBezTo>
                    <a:pt x="265" y="75"/>
                    <a:pt x="269" y="66"/>
                    <a:pt x="262" y="56"/>
                  </a:cubicBezTo>
                  <a:close/>
                </a:path>
              </a:pathLst>
            </a:custGeom>
            <a:solidFill>
              <a:srgbClr val="2A3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4" name="Oval 23"/>
          <p:cNvSpPr/>
          <p:nvPr/>
        </p:nvSpPr>
        <p:spPr>
          <a:xfrm>
            <a:off x="7395598" y="1858298"/>
            <a:ext cx="2058117" cy="2033350"/>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dirty="0" err="1">
              <a:solidFill>
                <a:schemeClr val="bg1"/>
              </a:solidFill>
            </a:endParaRPr>
          </a:p>
        </p:txBody>
      </p:sp>
      <p:grpSp>
        <p:nvGrpSpPr>
          <p:cNvPr id="25" name="Group 24"/>
          <p:cNvGrpSpPr/>
          <p:nvPr/>
        </p:nvGrpSpPr>
        <p:grpSpPr>
          <a:xfrm>
            <a:off x="7601288" y="2419669"/>
            <a:ext cx="1687335" cy="1020390"/>
            <a:chOff x="4183501" y="2378832"/>
            <a:chExt cx="5189048" cy="3176224"/>
          </a:xfrm>
        </p:grpSpPr>
        <p:sp>
          <p:nvSpPr>
            <p:cNvPr id="26" name="Freeform 20"/>
            <p:cNvSpPr>
              <a:spLocks/>
            </p:cNvSpPr>
            <p:nvPr/>
          </p:nvSpPr>
          <p:spPr bwMode="auto">
            <a:xfrm>
              <a:off x="7808265" y="4798145"/>
              <a:ext cx="126152" cy="106528"/>
            </a:xfrm>
            <a:custGeom>
              <a:avLst/>
              <a:gdLst>
                <a:gd name="T0" fmla="*/ 79 w 91"/>
                <a:gd name="T1" fmla="*/ 0 h 77"/>
                <a:gd name="T2" fmla="*/ 13 w 91"/>
                <a:gd name="T3" fmla="*/ 6 h 77"/>
                <a:gd name="T4" fmla="*/ 17 w 91"/>
                <a:gd name="T5" fmla="*/ 20 h 77"/>
                <a:gd name="T6" fmla="*/ 17 w 91"/>
                <a:gd name="T7" fmla="*/ 34 h 77"/>
                <a:gd name="T8" fmla="*/ 13 w 91"/>
                <a:gd name="T9" fmla="*/ 47 h 77"/>
                <a:gd name="T10" fmla="*/ 0 w 91"/>
                <a:gd name="T11" fmla="*/ 71 h 77"/>
                <a:gd name="T12" fmla="*/ 91 w 91"/>
                <a:gd name="T13" fmla="*/ 77 h 77"/>
                <a:gd name="T14" fmla="*/ 79 w 91"/>
                <a:gd name="T15" fmla="*/ 39 h 77"/>
                <a:gd name="T16" fmla="*/ 78 w 91"/>
                <a:gd name="T17" fmla="*/ 33 h 77"/>
                <a:gd name="T18" fmla="*/ 78 w 91"/>
                <a:gd name="T19" fmla="*/ 27 h 77"/>
                <a:gd name="T20" fmla="*/ 79 w 91"/>
                <a:gd name="T2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7">
                  <a:moveTo>
                    <a:pt x="79" y="0"/>
                  </a:moveTo>
                  <a:lnTo>
                    <a:pt x="13" y="6"/>
                  </a:lnTo>
                  <a:lnTo>
                    <a:pt x="17" y="20"/>
                  </a:lnTo>
                  <a:lnTo>
                    <a:pt x="17" y="34"/>
                  </a:lnTo>
                  <a:lnTo>
                    <a:pt x="13" y="47"/>
                  </a:lnTo>
                  <a:lnTo>
                    <a:pt x="0" y="71"/>
                  </a:lnTo>
                  <a:lnTo>
                    <a:pt x="91" y="77"/>
                  </a:lnTo>
                  <a:lnTo>
                    <a:pt x="79" y="39"/>
                  </a:lnTo>
                  <a:lnTo>
                    <a:pt x="78" y="33"/>
                  </a:lnTo>
                  <a:lnTo>
                    <a:pt x="78" y="27"/>
                  </a:lnTo>
                  <a:lnTo>
                    <a:pt x="7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p:nvSpPr>
          <p:spPr bwMode="auto">
            <a:xfrm>
              <a:off x="7791445" y="4918690"/>
              <a:ext cx="151382" cy="19624"/>
            </a:xfrm>
            <a:custGeom>
              <a:avLst/>
              <a:gdLst>
                <a:gd name="T0" fmla="*/ 97 w 107"/>
                <a:gd name="T1" fmla="*/ 14 h 14"/>
                <a:gd name="T2" fmla="*/ 11 w 107"/>
                <a:gd name="T3" fmla="*/ 14 h 14"/>
                <a:gd name="T4" fmla="*/ 7 w 107"/>
                <a:gd name="T5" fmla="*/ 14 h 14"/>
                <a:gd name="T6" fmla="*/ 3 w 107"/>
                <a:gd name="T7" fmla="*/ 12 h 14"/>
                <a:gd name="T8" fmla="*/ 1 w 107"/>
                <a:gd name="T9" fmla="*/ 9 h 14"/>
                <a:gd name="T10" fmla="*/ 0 w 107"/>
                <a:gd name="T11" fmla="*/ 4 h 14"/>
                <a:gd name="T12" fmla="*/ 0 w 107"/>
                <a:gd name="T13" fmla="*/ 0 h 14"/>
                <a:gd name="T14" fmla="*/ 107 w 107"/>
                <a:gd name="T15" fmla="*/ 0 h 14"/>
                <a:gd name="T16" fmla="*/ 107 w 107"/>
                <a:gd name="T17" fmla="*/ 4 h 14"/>
                <a:gd name="T18" fmla="*/ 107 w 107"/>
                <a:gd name="T19" fmla="*/ 9 h 14"/>
                <a:gd name="T20" fmla="*/ 105 w 107"/>
                <a:gd name="T21" fmla="*/ 12 h 14"/>
                <a:gd name="T22" fmla="*/ 102 w 107"/>
                <a:gd name="T23" fmla="*/ 14 h 14"/>
                <a:gd name="T24" fmla="*/ 97 w 107"/>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4">
                  <a:moveTo>
                    <a:pt x="97" y="14"/>
                  </a:moveTo>
                  <a:lnTo>
                    <a:pt x="11" y="14"/>
                  </a:lnTo>
                  <a:lnTo>
                    <a:pt x="7" y="14"/>
                  </a:lnTo>
                  <a:lnTo>
                    <a:pt x="3" y="12"/>
                  </a:lnTo>
                  <a:lnTo>
                    <a:pt x="1" y="9"/>
                  </a:lnTo>
                  <a:lnTo>
                    <a:pt x="0" y="4"/>
                  </a:lnTo>
                  <a:lnTo>
                    <a:pt x="0" y="0"/>
                  </a:lnTo>
                  <a:lnTo>
                    <a:pt x="107" y="0"/>
                  </a:lnTo>
                  <a:lnTo>
                    <a:pt x="107" y="4"/>
                  </a:lnTo>
                  <a:lnTo>
                    <a:pt x="107" y="9"/>
                  </a:lnTo>
                  <a:lnTo>
                    <a:pt x="105" y="12"/>
                  </a:lnTo>
                  <a:lnTo>
                    <a:pt x="102" y="14"/>
                  </a:lnTo>
                  <a:lnTo>
                    <a:pt x="97"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p:nvSpPr>
          <p:spPr bwMode="auto">
            <a:xfrm>
              <a:off x="7794248" y="4865426"/>
              <a:ext cx="145776" cy="53264"/>
            </a:xfrm>
            <a:custGeom>
              <a:avLst/>
              <a:gdLst>
                <a:gd name="T0" fmla="*/ 53 w 105"/>
                <a:gd name="T1" fmla="*/ 0 h 40"/>
                <a:gd name="T2" fmla="*/ 33 w 105"/>
                <a:gd name="T3" fmla="*/ 3 h 40"/>
                <a:gd name="T4" fmla="*/ 16 w 105"/>
                <a:gd name="T5" fmla="*/ 11 h 40"/>
                <a:gd name="T6" fmla="*/ 5 w 105"/>
                <a:gd name="T7" fmla="*/ 24 h 40"/>
                <a:gd name="T8" fmla="*/ 0 w 105"/>
                <a:gd name="T9" fmla="*/ 40 h 40"/>
                <a:gd name="T10" fmla="*/ 105 w 105"/>
                <a:gd name="T11" fmla="*/ 40 h 40"/>
                <a:gd name="T12" fmla="*/ 101 w 105"/>
                <a:gd name="T13" fmla="*/ 24 h 40"/>
                <a:gd name="T14" fmla="*/ 89 w 105"/>
                <a:gd name="T15" fmla="*/ 11 h 40"/>
                <a:gd name="T16" fmla="*/ 74 w 105"/>
                <a:gd name="T17" fmla="*/ 3 h 40"/>
                <a:gd name="T18" fmla="*/ 53 w 105"/>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40">
                  <a:moveTo>
                    <a:pt x="53" y="0"/>
                  </a:moveTo>
                  <a:lnTo>
                    <a:pt x="33" y="3"/>
                  </a:lnTo>
                  <a:lnTo>
                    <a:pt x="16" y="11"/>
                  </a:lnTo>
                  <a:lnTo>
                    <a:pt x="5" y="24"/>
                  </a:lnTo>
                  <a:lnTo>
                    <a:pt x="0" y="40"/>
                  </a:lnTo>
                  <a:lnTo>
                    <a:pt x="105" y="40"/>
                  </a:lnTo>
                  <a:lnTo>
                    <a:pt x="101" y="24"/>
                  </a:lnTo>
                  <a:lnTo>
                    <a:pt x="89" y="11"/>
                  </a:lnTo>
                  <a:lnTo>
                    <a:pt x="74" y="3"/>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3"/>
            <p:cNvSpPr>
              <a:spLocks/>
            </p:cNvSpPr>
            <p:nvPr/>
          </p:nvSpPr>
          <p:spPr bwMode="auto">
            <a:xfrm>
              <a:off x="7799855" y="4865426"/>
              <a:ext cx="137365" cy="53264"/>
            </a:xfrm>
            <a:custGeom>
              <a:avLst/>
              <a:gdLst>
                <a:gd name="T0" fmla="*/ 50 w 99"/>
                <a:gd name="T1" fmla="*/ 0 h 39"/>
                <a:gd name="T2" fmla="*/ 31 w 99"/>
                <a:gd name="T3" fmla="*/ 3 h 39"/>
                <a:gd name="T4" fmla="*/ 16 w 99"/>
                <a:gd name="T5" fmla="*/ 12 h 39"/>
                <a:gd name="T6" fmla="*/ 4 w 99"/>
                <a:gd name="T7" fmla="*/ 23 h 39"/>
                <a:gd name="T8" fmla="*/ 0 w 99"/>
                <a:gd name="T9" fmla="*/ 39 h 39"/>
                <a:gd name="T10" fmla="*/ 99 w 99"/>
                <a:gd name="T11" fmla="*/ 39 h 39"/>
                <a:gd name="T12" fmla="*/ 95 w 99"/>
                <a:gd name="T13" fmla="*/ 23 h 39"/>
                <a:gd name="T14" fmla="*/ 85 w 99"/>
                <a:gd name="T15" fmla="*/ 12 h 39"/>
                <a:gd name="T16" fmla="*/ 69 w 99"/>
                <a:gd name="T17" fmla="*/ 3 h 39"/>
                <a:gd name="T18" fmla="*/ 50 w 9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9">
                  <a:moveTo>
                    <a:pt x="50" y="0"/>
                  </a:moveTo>
                  <a:lnTo>
                    <a:pt x="31" y="3"/>
                  </a:lnTo>
                  <a:lnTo>
                    <a:pt x="16" y="12"/>
                  </a:lnTo>
                  <a:lnTo>
                    <a:pt x="4" y="23"/>
                  </a:lnTo>
                  <a:lnTo>
                    <a:pt x="0" y="39"/>
                  </a:lnTo>
                  <a:lnTo>
                    <a:pt x="99" y="39"/>
                  </a:lnTo>
                  <a:lnTo>
                    <a:pt x="95" y="23"/>
                  </a:lnTo>
                  <a:lnTo>
                    <a:pt x="85" y="12"/>
                  </a:lnTo>
                  <a:lnTo>
                    <a:pt x="69" y="3"/>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4"/>
            <p:cNvSpPr>
              <a:spLocks/>
            </p:cNvSpPr>
            <p:nvPr/>
          </p:nvSpPr>
          <p:spPr bwMode="auto">
            <a:xfrm>
              <a:off x="8054962" y="4798145"/>
              <a:ext cx="123349" cy="106528"/>
            </a:xfrm>
            <a:custGeom>
              <a:avLst/>
              <a:gdLst>
                <a:gd name="T0" fmla="*/ 9 w 89"/>
                <a:gd name="T1" fmla="*/ 0 h 77"/>
                <a:gd name="T2" fmla="*/ 76 w 89"/>
                <a:gd name="T3" fmla="*/ 6 h 77"/>
                <a:gd name="T4" fmla="*/ 73 w 89"/>
                <a:gd name="T5" fmla="*/ 20 h 77"/>
                <a:gd name="T6" fmla="*/ 72 w 89"/>
                <a:gd name="T7" fmla="*/ 34 h 77"/>
                <a:gd name="T8" fmla="*/ 76 w 89"/>
                <a:gd name="T9" fmla="*/ 47 h 77"/>
                <a:gd name="T10" fmla="*/ 89 w 89"/>
                <a:gd name="T11" fmla="*/ 71 h 77"/>
                <a:gd name="T12" fmla="*/ 0 w 89"/>
                <a:gd name="T13" fmla="*/ 77 h 77"/>
                <a:gd name="T14" fmla="*/ 9 w 89"/>
                <a:gd name="T15" fmla="*/ 39 h 77"/>
                <a:gd name="T16" fmla="*/ 11 w 89"/>
                <a:gd name="T17" fmla="*/ 33 h 77"/>
                <a:gd name="T18" fmla="*/ 11 w 89"/>
                <a:gd name="T19" fmla="*/ 27 h 77"/>
                <a:gd name="T20" fmla="*/ 9 w 89"/>
                <a:gd name="T2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7">
                  <a:moveTo>
                    <a:pt x="9" y="0"/>
                  </a:moveTo>
                  <a:lnTo>
                    <a:pt x="76" y="6"/>
                  </a:lnTo>
                  <a:lnTo>
                    <a:pt x="73" y="20"/>
                  </a:lnTo>
                  <a:lnTo>
                    <a:pt x="72" y="34"/>
                  </a:lnTo>
                  <a:lnTo>
                    <a:pt x="76" y="47"/>
                  </a:lnTo>
                  <a:lnTo>
                    <a:pt x="89" y="71"/>
                  </a:lnTo>
                  <a:lnTo>
                    <a:pt x="0" y="77"/>
                  </a:lnTo>
                  <a:lnTo>
                    <a:pt x="9" y="39"/>
                  </a:lnTo>
                  <a:lnTo>
                    <a:pt x="11" y="33"/>
                  </a:lnTo>
                  <a:lnTo>
                    <a:pt x="11" y="27"/>
                  </a:ln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5"/>
            <p:cNvSpPr>
              <a:spLocks/>
            </p:cNvSpPr>
            <p:nvPr/>
          </p:nvSpPr>
          <p:spPr bwMode="auto">
            <a:xfrm>
              <a:off x="8043749" y="4918690"/>
              <a:ext cx="151382" cy="19624"/>
            </a:xfrm>
            <a:custGeom>
              <a:avLst/>
              <a:gdLst>
                <a:gd name="T0" fmla="*/ 11 w 107"/>
                <a:gd name="T1" fmla="*/ 14 h 14"/>
                <a:gd name="T2" fmla="*/ 97 w 107"/>
                <a:gd name="T3" fmla="*/ 14 h 14"/>
                <a:gd name="T4" fmla="*/ 101 w 107"/>
                <a:gd name="T5" fmla="*/ 14 h 14"/>
                <a:gd name="T6" fmla="*/ 104 w 107"/>
                <a:gd name="T7" fmla="*/ 12 h 14"/>
                <a:gd name="T8" fmla="*/ 107 w 107"/>
                <a:gd name="T9" fmla="*/ 9 h 14"/>
                <a:gd name="T10" fmla="*/ 107 w 107"/>
                <a:gd name="T11" fmla="*/ 4 h 14"/>
                <a:gd name="T12" fmla="*/ 107 w 107"/>
                <a:gd name="T13" fmla="*/ 0 h 14"/>
                <a:gd name="T14" fmla="*/ 0 w 107"/>
                <a:gd name="T15" fmla="*/ 0 h 14"/>
                <a:gd name="T16" fmla="*/ 0 w 107"/>
                <a:gd name="T17" fmla="*/ 4 h 14"/>
                <a:gd name="T18" fmla="*/ 0 w 107"/>
                <a:gd name="T19" fmla="*/ 9 h 14"/>
                <a:gd name="T20" fmla="*/ 2 w 107"/>
                <a:gd name="T21" fmla="*/ 12 h 14"/>
                <a:gd name="T22" fmla="*/ 7 w 107"/>
                <a:gd name="T23" fmla="*/ 14 h 14"/>
                <a:gd name="T24" fmla="*/ 11 w 107"/>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4">
                  <a:moveTo>
                    <a:pt x="11" y="14"/>
                  </a:moveTo>
                  <a:lnTo>
                    <a:pt x="97" y="14"/>
                  </a:lnTo>
                  <a:lnTo>
                    <a:pt x="101" y="14"/>
                  </a:lnTo>
                  <a:lnTo>
                    <a:pt x="104" y="12"/>
                  </a:lnTo>
                  <a:lnTo>
                    <a:pt x="107" y="9"/>
                  </a:lnTo>
                  <a:lnTo>
                    <a:pt x="107" y="4"/>
                  </a:lnTo>
                  <a:lnTo>
                    <a:pt x="107" y="0"/>
                  </a:lnTo>
                  <a:lnTo>
                    <a:pt x="0" y="0"/>
                  </a:lnTo>
                  <a:lnTo>
                    <a:pt x="0" y="4"/>
                  </a:lnTo>
                  <a:lnTo>
                    <a:pt x="0" y="9"/>
                  </a:lnTo>
                  <a:lnTo>
                    <a:pt x="2" y="12"/>
                  </a:lnTo>
                  <a:lnTo>
                    <a:pt x="7" y="14"/>
                  </a:lnTo>
                  <a:lnTo>
                    <a:pt x="11"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6"/>
            <p:cNvSpPr>
              <a:spLocks/>
            </p:cNvSpPr>
            <p:nvPr/>
          </p:nvSpPr>
          <p:spPr bwMode="auto">
            <a:xfrm>
              <a:off x="8046552" y="4865426"/>
              <a:ext cx="145776" cy="53264"/>
            </a:xfrm>
            <a:custGeom>
              <a:avLst/>
              <a:gdLst>
                <a:gd name="T0" fmla="*/ 52 w 105"/>
                <a:gd name="T1" fmla="*/ 0 h 40"/>
                <a:gd name="T2" fmla="*/ 73 w 105"/>
                <a:gd name="T3" fmla="*/ 3 h 40"/>
                <a:gd name="T4" fmla="*/ 89 w 105"/>
                <a:gd name="T5" fmla="*/ 11 h 40"/>
                <a:gd name="T6" fmla="*/ 100 w 105"/>
                <a:gd name="T7" fmla="*/ 24 h 40"/>
                <a:gd name="T8" fmla="*/ 105 w 105"/>
                <a:gd name="T9" fmla="*/ 40 h 40"/>
                <a:gd name="T10" fmla="*/ 0 w 105"/>
                <a:gd name="T11" fmla="*/ 40 h 40"/>
                <a:gd name="T12" fmla="*/ 4 w 105"/>
                <a:gd name="T13" fmla="*/ 24 h 40"/>
                <a:gd name="T14" fmla="*/ 15 w 105"/>
                <a:gd name="T15" fmla="*/ 11 h 40"/>
                <a:gd name="T16" fmla="*/ 32 w 105"/>
                <a:gd name="T17" fmla="*/ 3 h 40"/>
                <a:gd name="T18" fmla="*/ 52 w 105"/>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40">
                  <a:moveTo>
                    <a:pt x="52" y="0"/>
                  </a:moveTo>
                  <a:lnTo>
                    <a:pt x="73" y="3"/>
                  </a:lnTo>
                  <a:lnTo>
                    <a:pt x="89" y="11"/>
                  </a:lnTo>
                  <a:lnTo>
                    <a:pt x="100" y="24"/>
                  </a:lnTo>
                  <a:lnTo>
                    <a:pt x="105" y="40"/>
                  </a:lnTo>
                  <a:lnTo>
                    <a:pt x="0" y="40"/>
                  </a:lnTo>
                  <a:lnTo>
                    <a:pt x="4" y="24"/>
                  </a:lnTo>
                  <a:lnTo>
                    <a:pt x="15" y="11"/>
                  </a:lnTo>
                  <a:lnTo>
                    <a:pt x="32" y="3"/>
                  </a:ln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7"/>
            <p:cNvSpPr>
              <a:spLocks/>
            </p:cNvSpPr>
            <p:nvPr/>
          </p:nvSpPr>
          <p:spPr bwMode="auto">
            <a:xfrm>
              <a:off x="8049355" y="4865426"/>
              <a:ext cx="140169" cy="53264"/>
            </a:xfrm>
            <a:custGeom>
              <a:avLst/>
              <a:gdLst>
                <a:gd name="T0" fmla="*/ 49 w 99"/>
                <a:gd name="T1" fmla="*/ 0 h 39"/>
                <a:gd name="T2" fmla="*/ 69 w 99"/>
                <a:gd name="T3" fmla="*/ 3 h 39"/>
                <a:gd name="T4" fmla="*/ 85 w 99"/>
                <a:gd name="T5" fmla="*/ 12 h 39"/>
                <a:gd name="T6" fmla="*/ 94 w 99"/>
                <a:gd name="T7" fmla="*/ 23 h 39"/>
                <a:gd name="T8" fmla="*/ 99 w 99"/>
                <a:gd name="T9" fmla="*/ 39 h 39"/>
                <a:gd name="T10" fmla="*/ 0 w 99"/>
                <a:gd name="T11" fmla="*/ 39 h 39"/>
                <a:gd name="T12" fmla="*/ 4 w 99"/>
                <a:gd name="T13" fmla="*/ 23 h 39"/>
                <a:gd name="T14" fmla="*/ 14 w 99"/>
                <a:gd name="T15" fmla="*/ 12 h 39"/>
                <a:gd name="T16" fmla="*/ 31 w 99"/>
                <a:gd name="T17" fmla="*/ 3 h 39"/>
                <a:gd name="T18" fmla="*/ 49 w 9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9">
                  <a:moveTo>
                    <a:pt x="49" y="0"/>
                  </a:moveTo>
                  <a:lnTo>
                    <a:pt x="69" y="3"/>
                  </a:lnTo>
                  <a:lnTo>
                    <a:pt x="85" y="12"/>
                  </a:lnTo>
                  <a:lnTo>
                    <a:pt x="94" y="23"/>
                  </a:lnTo>
                  <a:lnTo>
                    <a:pt x="99" y="39"/>
                  </a:lnTo>
                  <a:lnTo>
                    <a:pt x="0" y="39"/>
                  </a:lnTo>
                  <a:lnTo>
                    <a:pt x="4" y="23"/>
                  </a:lnTo>
                  <a:lnTo>
                    <a:pt x="14" y="12"/>
                  </a:lnTo>
                  <a:lnTo>
                    <a:pt x="31" y="3"/>
                  </a:lnTo>
                  <a:lnTo>
                    <a:pt x="4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8"/>
            <p:cNvSpPr>
              <a:spLocks/>
            </p:cNvSpPr>
            <p:nvPr/>
          </p:nvSpPr>
          <p:spPr bwMode="auto">
            <a:xfrm>
              <a:off x="7872743" y="2804945"/>
              <a:ext cx="241090" cy="790552"/>
            </a:xfrm>
            <a:custGeom>
              <a:avLst/>
              <a:gdLst>
                <a:gd name="T0" fmla="*/ 173 w 173"/>
                <a:gd name="T1" fmla="*/ 31 h 564"/>
                <a:gd name="T2" fmla="*/ 84 w 173"/>
                <a:gd name="T3" fmla="*/ 0 h 564"/>
                <a:gd name="T4" fmla="*/ 0 w 173"/>
                <a:gd name="T5" fmla="*/ 30 h 564"/>
                <a:gd name="T6" fmla="*/ 63 w 173"/>
                <a:gd name="T7" fmla="*/ 341 h 564"/>
                <a:gd name="T8" fmla="*/ 63 w 173"/>
                <a:gd name="T9" fmla="*/ 564 h 564"/>
                <a:gd name="T10" fmla="*/ 111 w 173"/>
                <a:gd name="T11" fmla="*/ 564 h 564"/>
                <a:gd name="T12" fmla="*/ 111 w 173"/>
                <a:gd name="T13" fmla="*/ 341 h 564"/>
                <a:gd name="T14" fmla="*/ 173 w 173"/>
                <a:gd name="T15" fmla="*/ 31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564">
                  <a:moveTo>
                    <a:pt x="173" y="31"/>
                  </a:moveTo>
                  <a:lnTo>
                    <a:pt x="84" y="0"/>
                  </a:lnTo>
                  <a:lnTo>
                    <a:pt x="0" y="30"/>
                  </a:lnTo>
                  <a:lnTo>
                    <a:pt x="63" y="341"/>
                  </a:lnTo>
                  <a:lnTo>
                    <a:pt x="63" y="564"/>
                  </a:lnTo>
                  <a:lnTo>
                    <a:pt x="111" y="564"/>
                  </a:lnTo>
                  <a:lnTo>
                    <a:pt x="111" y="341"/>
                  </a:lnTo>
                  <a:lnTo>
                    <a:pt x="173" y="31"/>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9"/>
            <p:cNvSpPr>
              <a:spLocks/>
            </p:cNvSpPr>
            <p:nvPr/>
          </p:nvSpPr>
          <p:spPr bwMode="auto">
            <a:xfrm>
              <a:off x="7993288" y="2807749"/>
              <a:ext cx="120545" cy="787748"/>
            </a:xfrm>
            <a:custGeom>
              <a:avLst/>
              <a:gdLst>
                <a:gd name="T0" fmla="*/ 0 w 86"/>
                <a:gd name="T1" fmla="*/ 0 h 563"/>
                <a:gd name="T2" fmla="*/ 0 w 86"/>
                <a:gd name="T3" fmla="*/ 563 h 563"/>
                <a:gd name="T4" fmla="*/ 24 w 86"/>
                <a:gd name="T5" fmla="*/ 563 h 563"/>
                <a:gd name="T6" fmla="*/ 24 w 86"/>
                <a:gd name="T7" fmla="*/ 340 h 563"/>
                <a:gd name="T8" fmla="*/ 86 w 86"/>
                <a:gd name="T9" fmla="*/ 30 h 563"/>
                <a:gd name="T10" fmla="*/ 0 w 86"/>
                <a:gd name="T11" fmla="*/ 0 h 563"/>
              </a:gdLst>
              <a:ahLst/>
              <a:cxnLst>
                <a:cxn ang="0">
                  <a:pos x="T0" y="T1"/>
                </a:cxn>
                <a:cxn ang="0">
                  <a:pos x="T2" y="T3"/>
                </a:cxn>
                <a:cxn ang="0">
                  <a:pos x="T4" y="T5"/>
                </a:cxn>
                <a:cxn ang="0">
                  <a:pos x="T6" y="T7"/>
                </a:cxn>
                <a:cxn ang="0">
                  <a:pos x="T8" y="T9"/>
                </a:cxn>
                <a:cxn ang="0">
                  <a:pos x="T10" y="T11"/>
                </a:cxn>
              </a:cxnLst>
              <a:rect l="0" t="0" r="r" b="b"/>
              <a:pathLst>
                <a:path w="86" h="563">
                  <a:moveTo>
                    <a:pt x="0" y="0"/>
                  </a:moveTo>
                  <a:lnTo>
                    <a:pt x="0" y="563"/>
                  </a:lnTo>
                  <a:lnTo>
                    <a:pt x="24" y="563"/>
                  </a:lnTo>
                  <a:lnTo>
                    <a:pt x="24" y="340"/>
                  </a:lnTo>
                  <a:lnTo>
                    <a:pt x="86" y="30"/>
                  </a:lnTo>
                  <a:lnTo>
                    <a:pt x="0" y="0"/>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30"/>
            <p:cNvSpPr>
              <a:spLocks noChangeArrowheads="1"/>
            </p:cNvSpPr>
            <p:nvPr/>
          </p:nvSpPr>
          <p:spPr bwMode="auto">
            <a:xfrm>
              <a:off x="7785838" y="3553446"/>
              <a:ext cx="412096" cy="39247"/>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1"/>
            <p:cNvSpPr>
              <a:spLocks/>
            </p:cNvSpPr>
            <p:nvPr/>
          </p:nvSpPr>
          <p:spPr bwMode="auto">
            <a:xfrm>
              <a:off x="7883956" y="2723647"/>
              <a:ext cx="218663" cy="249500"/>
            </a:xfrm>
            <a:custGeom>
              <a:avLst/>
              <a:gdLst>
                <a:gd name="T0" fmla="*/ 151 w 157"/>
                <a:gd name="T1" fmla="*/ 0 h 178"/>
                <a:gd name="T2" fmla="*/ 4 w 157"/>
                <a:gd name="T3" fmla="*/ 0 h 178"/>
                <a:gd name="T4" fmla="*/ 0 w 157"/>
                <a:gd name="T5" fmla="*/ 93 h 178"/>
                <a:gd name="T6" fmla="*/ 78 w 157"/>
                <a:gd name="T7" fmla="*/ 178 h 178"/>
                <a:gd name="T8" fmla="*/ 157 w 157"/>
                <a:gd name="T9" fmla="*/ 93 h 178"/>
                <a:gd name="T10" fmla="*/ 151 w 157"/>
                <a:gd name="T11" fmla="*/ 0 h 178"/>
              </a:gdLst>
              <a:ahLst/>
              <a:cxnLst>
                <a:cxn ang="0">
                  <a:pos x="T0" y="T1"/>
                </a:cxn>
                <a:cxn ang="0">
                  <a:pos x="T2" y="T3"/>
                </a:cxn>
                <a:cxn ang="0">
                  <a:pos x="T4" y="T5"/>
                </a:cxn>
                <a:cxn ang="0">
                  <a:pos x="T6" y="T7"/>
                </a:cxn>
                <a:cxn ang="0">
                  <a:pos x="T8" y="T9"/>
                </a:cxn>
                <a:cxn ang="0">
                  <a:pos x="T10" y="T11"/>
                </a:cxn>
              </a:cxnLst>
              <a:rect l="0" t="0" r="r" b="b"/>
              <a:pathLst>
                <a:path w="157" h="178">
                  <a:moveTo>
                    <a:pt x="151" y="0"/>
                  </a:moveTo>
                  <a:lnTo>
                    <a:pt x="4" y="0"/>
                  </a:lnTo>
                  <a:lnTo>
                    <a:pt x="0" y="93"/>
                  </a:lnTo>
                  <a:lnTo>
                    <a:pt x="78" y="178"/>
                  </a:lnTo>
                  <a:lnTo>
                    <a:pt x="157" y="93"/>
                  </a:lnTo>
                  <a:lnTo>
                    <a:pt x="151" y="0"/>
                  </a:lnTo>
                  <a:close/>
                </a:path>
              </a:pathLst>
            </a:custGeom>
            <a:solidFill>
              <a:srgbClr val="D4B5B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2"/>
            <p:cNvSpPr>
              <a:spLocks/>
            </p:cNvSpPr>
            <p:nvPr/>
          </p:nvSpPr>
          <p:spPr bwMode="auto">
            <a:xfrm>
              <a:off x="7948434" y="2939507"/>
              <a:ext cx="92511" cy="454147"/>
            </a:xfrm>
            <a:custGeom>
              <a:avLst/>
              <a:gdLst>
                <a:gd name="T0" fmla="*/ 54 w 67"/>
                <a:gd name="T1" fmla="*/ 0 h 324"/>
                <a:gd name="T2" fmla="*/ 12 w 67"/>
                <a:gd name="T3" fmla="*/ 0 h 324"/>
                <a:gd name="T4" fmla="*/ 7 w 67"/>
                <a:gd name="T5" fmla="*/ 2 h 324"/>
                <a:gd name="T6" fmla="*/ 4 w 67"/>
                <a:gd name="T7" fmla="*/ 3 h 324"/>
                <a:gd name="T8" fmla="*/ 2 w 67"/>
                <a:gd name="T9" fmla="*/ 6 h 324"/>
                <a:gd name="T10" fmla="*/ 0 w 67"/>
                <a:gd name="T11" fmla="*/ 9 h 324"/>
                <a:gd name="T12" fmla="*/ 0 w 67"/>
                <a:gd name="T13" fmla="*/ 13 h 324"/>
                <a:gd name="T14" fmla="*/ 2 w 67"/>
                <a:gd name="T15" fmla="*/ 16 h 324"/>
                <a:gd name="T16" fmla="*/ 21 w 67"/>
                <a:gd name="T17" fmla="*/ 45 h 324"/>
                <a:gd name="T18" fmla="*/ 23 w 67"/>
                <a:gd name="T19" fmla="*/ 47 h 324"/>
                <a:gd name="T20" fmla="*/ 23 w 67"/>
                <a:gd name="T21" fmla="*/ 47 h 324"/>
                <a:gd name="T22" fmla="*/ 3 w 67"/>
                <a:gd name="T23" fmla="*/ 290 h 324"/>
                <a:gd name="T24" fmla="*/ 33 w 67"/>
                <a:gd name="T25" fmla="*/ 324 h 324"/>
                <a:gd name="T26" fmla="*/ 62 w 67"/>
                <a:gd name="T27" fmla="*/ 290 h 324"/>
                <a:gd name="T28" fmla="*/ 43 w 67"/>
                <a:gd name="T29" fmla="*/ 47 h 324"/>
                <a:gd name="T30" fmla="*/ 43 w 67"/>
                <a:gd name="T31" fmla="*/ 47 h 324"/>
                <a:gd name="T32" fmla="*/ 44 w 67"/>
                <a:gd name="T33" fmla="*/ 45 h 324"/>
                <a:gd name="T34" fmla="*/ 64 w 67"/>
                <a:gd name="T35" fmla="*/ 16 h 324"/>
                <a:gd name="T36" fmla="*/ 67 w 67"/>
                <a:gd name="T37" fmla="*/ 13 h 324"/>
                <a:gd name="T38" fmla="*/ 67 w 67"/>
                <a:gd name="T39" fmla="*/ 9 h 324"/>
                <a:gd name="T40" fmla="*/ 64 w 67"/>
                <a:gd name="T41" fmla="*/ 6 h 324"/>
                <a:gd name="T42" fmla="*/ 62 w 67"/>
                <a:gd name="T43" fmla="*/ 3 h 324"/>
                <a:gd name="T44" fmla="*/ 58 w 67"/>
                <a:gd name="T45" fmla="*/ 2 h 324"/>
                <a:gd name="T46" fmla="*/ 54 w 67"/>
                <a:gd name="T4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324">
                  <a:moveTo>
                    <a:pt x="54" y="0"/>
                  </a:moveTo>
                  <a:lnTo>
                    <a:pt x="12" y="0"/>
                  </a:lnTo>
                  <a:lnTo>
                    <a:pt x="7" y="2"/>
                  </a:lnTo>
                  <a:lnTo>
                    <a:pt x="4" y="3"/>
                  </a:lnTo>
                  <a:lnTo>
                    <a:pt x="2" y="6"/>
                  </a:lnTo>
                  <a:lnTo>
                    <a:pt x="0" y="9"/>
                  </a:lnTo>
                  <a:lnTo>
                    <a:pt x="0" y="13"/>
                  </a:lnTo>
                  <a:lnTo>
                    <a:pt x="2" y="16"/>
                  </a:lnTo>
                  <a:lnTo>
                    <a:pt x="21" y="45"/>
                  </a:lnTo>
                  <a:lnTo>
                    <a:pt x="23" y="47"/>
                  </a:lnTo>
                  <a:lnTo>
                    <a:pt x="23" y="47"/>
                  </a:lnTo>
                  <a:lnTo>
                    <a:pt x="3" y="290"/>
                  </a:lnTo>
                  <a:lnTo>
                    <a:pt x="33" y="324"/>
                  </a:lnTo>
                  <a:lnTo>
                    <a:pt x="62" y="290"/>
                  </a:lnTo>
                  <a:lnTo>
                    <a:pt x="43" y="47"/>
                  </a:lnTo>
                  <a:lnTo>
                    <a:pt x="43" y="47"/>
                  </a:lnTo>
                  <a:lnTo>
                    <a:pt x="44" y="45"/>
                  </a:lnTo>
                  <a:lnTo>
                    <a:pt x="64" y="16"/>
                  </a:lnTo>
                  <a:lnTo>
                    <a:pt x="67" y="13"/>
                  </a:lnTo>
                  <a:lnTo>
                    <a:pt x="67" y="9"/>
                  </a:lnTo>
                  <a:lnTo>
                    <a:pt x="64" y="6"/>
                  </a:lnTo>
                  <a:lnTo>
                    <a:pt x="62" y="3"/>
                  </a:lnTo>
                  <a:lnTo>
                    <a:pt x="58" y="2"/>
                  </a:lnTo>
                  <a:lnTo>
                    <a:pt x="54" y="0"/>
                  </a:lnTo>
                  <a:close/>
                </a:path>
              </a:pathLst>
            </a:custGeom>
            <a:solidFill>
              <a:srgbClr val="0CD68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3"/>
            <p:cNvSpPr>
              <a:spLocks/>
            </p:cNvSpPr>
            <p:nvPr/>
          </p:nvSpPr>
          <p:spPr bwMode="auto">
            <a:xfrm>
              <a:off x="7883956" y="2841389"/>
              <a:ext cx="218663" cy="140169"/>
            </a:xfrm>
            <a:custGeom>
              <a:avLst/>
              <a:gdLst>
                <a:gd name="T0" fmla="*/ 78 w 157"/>
                <a:gd name="T1" fmla="*/ 62 h 99"/>
                <a:gd name="T2" fmla="*/ 0 w 157"/>
                <a:gd name="T3" fmla="*/ 0 h 99"/>
                <a:gd name="T4" fmla="*/ 3 w 157"/>
                <a:gd name="T5" fmla="*/ 10 h 99"/>
                <a:gd name="T6" fmla="*/ 45 w 157"/>
                <a:gd name="T7" fmla="*/ 99 h 99"/>
                <a:gd name="T8" fmla="*/ 78 w 157"/>
                <a:gd name="T9" fmla="*/ 69 h 99"/>
                <a:gd name="T10" fmla="*/ 110 w 157"/>
                <a:gd name="T11" fmla="*/ 99 h 99"/>
                <a:gd name="T12" fmla="*/ 157 w 157"/>
                <a:gd name="T13" fmla="*/ 8 h 99"/>
                <a:gd name="T14" fmla="*/ 157 w 157"/>
                <a:gd name="T15" fmla="*/ 1 h 99"/>
                <a:gd name="T16" fmla="*/ 78 w 157"/>
                <a:gd name="T17" fmla="*/ 6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99">
                  <a:moveTo>
                    <a:pt x="78" y="62"/>
                  </a:moveTo>
                  <a:lnTo>
                    <a:pt x="0" y="0"/>
                  </a:lnTo>
                  <a:lnTo>
                    <a:pt x="3" y="10"/>
                  </a:lnTo>
                  <a:lnTo>
                    <a:pt x="45" y="99"/>
                  </a:lnTo>
                  <a:lnTo>
                    <a:pt x="78" y="69"/>
                  </a:lnTo>
                  <a:lnTo>
                    <a:pt x="110" y="99"/>
                  </a:lnTo>
                  <a:lnTo>
                    <a:pt x="157" y="8"/>
                  </a:lnTo>
                  <a:lnTo>
                    <a:pt x="157" y="1"/>
                  </a:lnTo>
                  <a:lnTo>
                    <a:pt x="78" y="62"/>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4"/>
            <p:cNvSpPr>
              <a:spLocks/>
            </p:cNvSpPr>
            <p:nvPr/>
          </p:nvSpPr>
          <p:spPr bwMode="auto">
            <a:xfrm>
              <a:off x="7993288" y="2939507"/>
              <a:ext cx="47657" cy="454147"/>
            </a:xfrm>
            <a:custGeom>
              <a:avLst/>
              <a:gdLst>
                <a:gd name="T0" fmla="*/ 31 w 34"/>
                <a:gd name="T1" fmla="*/ 16 h 324"/>
                <a:gd name="T2" fmla="*/ 34 w 34"/>
                <a:gd name="T3" fmla="*/ 13 h 324"/>
                <a:gd name="T4" fmla="*/ 34 w 34"/>
                <a:gd name="T5" fmla="*/ 9 h 324"/>
                <a:gd name="T6" fmla="*/ 31 w 34"/>
                <a:gd name="T7" fmla="*/ 6 h 324"/>
                <a:gd name="T8" fmla="*/ 29 w 34"/>
                <a:gd name="T9" fmla="*/ 3 h 324"/>
                <a:gd name="T10" fmla="*/ 25 w 34"/>
                <a:gd name="T11" fmla="*/ 2 h 324"/>
                <a:gd name="T12" fmla="*/ 21 w 34"/>
                <a:gd name="T13" fmla="*/ 0 h 324"/>
                <a:gd name="T14" fmla="*/ 0 w 34"/>
                <a:gd name="T15" fmla="*/ 0 h 324"/>
                <a:gd name="T16" fmla="*/ 0 w 34"/>
                <a:gd name="T17" fmla="*/ 324 h 324"/>
                <a:gd name="T18" fmla="*/ 0 w 34"/>
                <a:gd name="T19" fmla="*/ 324 h 324"/>
                <a:gd name="T20" fmla="*/ 29 w 34"/>
                <a:gd name="T21" fmla="*/ 290 h 324"/>
                <a:gd name="T22" fmla="*/ 10 w 34"/>
                <a:gd name="T23" fmla="*/ 47 h 324"/>
                <a:gd name="T24" fmla="*/ 10 w 34"/>
                <a:gd name="T25" fmla="*/ 47 h 324"/>
                <a:gd name="T26" fmla="*/ 11 w 34"/>
                <a:gd name="T27" fmla="*/ 45 h 324"/>
                <a:gd name="T28" fmla="*/ 31 w 34"/>
                <a:gd name="T29" fmla="*/ 1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24">
                  <a:moveTo>
                    <a:pt x="31" y="16"/>
                  </a:moveTo>
                  <a:lnTo>
                    <a:pt x="34" y="13"/>
                  </a:lnTo>
                  <a:lnTo>
                    <a:pt x="34" y="9"/>
                  </a:lnTo>
                  <a:lnTo>
                    <a:pt x="31" y="6"/>
                  </a:lnTo>
                  <a:lnTo>
                    <a:pt x="29" y="3"/>
                  </a:lnTo>
                  <a:lnTo>
                    <a:pt x="25" y="2"/>
                  </a:lnTo>
                  <a:lnTo>
                    <a:pt x="21" y="0"/>
                  </a:lnTo>
                  <a:lnTo>
                    <a:pt x="0" y="0"/>
                  </a:lnTo>
                  <a:lnTo>
                    <a:pt x="0" y="324"/>
                  </a:lnTo>
                  <a:lnTo>
                    <a:pt x="0" y="324"/>
                  </a:lnTo>
                  <a:lnTo>
                    <a:pt x="29" y="290"/>
                  </a:lnTo>
                  <a:lnTo>
                    <a:pt x="10" y="47"/>
                  </a:lnTo>
                  <a:lnTo>
                    <a:pt x="10" y="47"/>
                  </a:lnTo>
                  <a:lnTo>
                    <a:pt x="11" y="45"/>
                  </a:lnTo>
                  <a:lnTo>
                    <a:pt x="31" y="16"/>
                  </a:lnTo>
                  <a:close/>
                </a:path>
              </a:pathLst>
            </a:custGeom>
            <a:solidFill>
              <a:srgbClr val="00935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5"/>
            <p:cNvSpPr>
              <a:spLocks/>
            </p:cNvSpPr>
            <p:nvPr/>
          </p:nvSpPr>
          <p:spPr bwMode="auto">
            <a:xfrm>
              <a:off x="7993288" y="2844192"/>
              <a:ext cx="109332" cy="137365"/>
            </a:xfrm>
            <a:custGeom>
              <a:avLst/>
              <a:gdLst>
                <a:gd name="T0" fmla="*/ 0 w 79"/>
                <a:gd name="T1" fmla="*/ 61 h 98"/>
                <a:gd name="T2" fmla="*/ 0 w 79"/>
                <a:gd name="T3" fmla="*/ 68 h 98"/>
                <a:gd name="T4" fmla="*/ 32 w 79"/>
                <a:gd name="T5" fmla="*/ 98 h 98"/>
                <a:gd name="T6" fmla="*/ 79 w 79"/>
                <a:gd name="T7" fmla="*/ 7 h 98"/>
                <a:gd name="T8" fmla="*/ 79 w 79"/>
                <a:gd name="T9" fmla="*/ 0 h 98"/>
                <a:gd name="T10" fmla="*/ 0 w 79"/>
                <a:gd name="T11" fmla="*/ 61 h 98"/>
              </a:gdLst>
              <a:ahLst/>
              <a:cxnLst>
                <a:cxn ang="0">
                  <a:pos x="T0" y="T1"/>
                </a:cxn>
                <a:cxn ang="0">
                  <a:pos x="T2" y="T3"/>
                </a:cxn>
                <a:cxn ang="0">
                  <a:pos x="T4" y="T5"/>
                </a:cxn>
                <a:cxn ang="0">
                  <a:pos x="T6" y="T7"/>
                </a:cxn>
                <a:cxn ang="0">
                  <a:pos x="T8" y="T9"/>
                </a:cxn>
                <a:cxn ang="0">
                  <a:pos x="T10" y="T11"/>
                </a:cxn>
              </a:cxnLst>
              <a:rect l="0" t="0" r="r" b="b"/>
              <a:pathLst>
                <a:path w="79" h="98">
                  <a:moveTo>
                    <a:pt x="0" y="61"/>
                  </a:moveTo>
                  <a:lnTo>
                    <a:pt x="0" y="68"/>
                  </a:lnTo>
                  <a:lnTo>
                    <a:pt x="32" y="98"/>
                  </a:lnTo>
                  <a:lnTo>
                    <a:pt x="79" y="7"/>
                  </a:lnTo>
                  <a:lnTo>
                    <a:pt x="79" y="0"/>
                  </a:lnTo>
                  <a:lnTo>
                    <a:pt x="0" y="61"/>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6"/>
            <p:cNvSpPr>
              <a:spLocks/>
            </p:cNvSpPr>
            <p:nvPr/>
          </p:nvSpPr>
          <p:spPr bwMode="auto">
            <a:xfrm>
              <a:off x="7755001" y="3592693"/>
              <a:ext cx="476574" cy="1272732"/>
            </a:xfrm>
            <a:custGeom>
              <a:avLst/>
              <a:gdLst>
                <a:gd name="T0" fmla="*/ 33 w 339"/>
                <a:gd name="T1" fmla="*/ 909 h 909"/>
                <a:gd name="T2" fmla="*/ 129 w 339"/>
                <a:gd name="T3" fmla="*/ 909 h 909"/>
                <a:gd name="T4" fmla="*/ 151 w 339"/>
                <a:gd name="T5" fmla="*/ 245 h 909"/>
                <a:gd name="T6" fmla="*/ 153 w 339"/>
                <a:gd name="T7" fmla="*/ 239 h 909"/>
                <a:gd name="T8" fmla="*/ 156 w 339"/>
                <a:gd name="T9" fmla="*/ 234 h 909"/>
                <a:gd name="T10" fmla="*/ 158 w 339"/>
                <a:gd name="T11" fmla="*/ 231 h 909"/>
                <a:gd name="T12" fmla="*/ 164 w 339"/>
                <a:gd name="T13" fmla="*/ 228 h 909"/>
                <a:gd name="T14" fmla="*/ 170 w 339"/>
                <a:gd name="T15" fmla="*/ 227 h 909"/>
                <a:gd name="T16" fmla="*/ 175 w 339"/>
                <a:gd name="T17" fmla="*/ 228 h 909"/>
                <a:gd name="T18" fmla="*/ 181 w 339"/>
                <a:gd name="T19" fmla="*/ 231 h 909"/>
                <a:gd name="T20" fmla="*/ 185 w 339"/>
                <a:gd name="T21" fmla="*/ 234 h 909"/>
                <a:gd name="T22" fmla="*/ 187 w 339"/>
                <a:gd name="T23" fmla="*/ 239 h 909"/>
                <a:gd name="T24" fmla="*/ 188 w 339"/>
                <a:gd name="T25" fmla="*/ 245 h 909"/>
                <a:gd name="T26" fmla="*/ 211 w 339"/>
                <a:gd name="T27" fmla="*/ 883 h 909"/>
                <a:gd name="T28" fmla="*/ 307 w 339"/>
                <a:gd name="T29" fmla="*/ 893 h 909"/>
                <a:gd name="T30" fmla="*/ 339 w 339"/>
                <a:gd name="T31" fmla="*/ 167 h 909"/>
                <a:gd name="T32" fmla="*/ 339 w 339"/>
                <a:gd name="T33" fmla="*/ 118 h 909"/>
                <a:gd name="T34" fmla="*/ 317 w 339"/>
                <a:gd name="T35" fmla="*/ 0 h 909"/>
                <a:gd name="T36" fmla="*/ 23 w 339"/>
                <a:gd name="T37" fmla="*/ 0 h 909"/>
                <a:gd name="T38" fmla="*/ 0 w 339"/>
                <a:gd name="T39" fmla="*/ 118 h 909"/>
                <a:gd name="T40" fmla="*/ 0 w 339"/>
                <a:gd name="T41" fmla="*/ 167 h 909"/>
                <a:gd name="T42" fmla="*/ 33 w 339"/>
                <a:gd name="T43"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9" h="909">
                  <a:moveTo>
                    <a:pt x="33" y="909"/>
                  </a:moveTo>
                  <a:lnTo>
                    <a:pt x="129" y="909"/>
                  </a:lnTo>
                  <a:lnTo>
                    <a:pt x="151" y="245"/>
                  </a:lnTo>
                  <a:lnTo>
                    <a:pt x="153" y="239"/>
                  </a:lnTo>
                  <a:lnTo>
                    <a:pt x="156" y="234"/>
                  </a:lnTo>
                  <a:lnTo>
                    <a:pt x="158" y="231"/>
                  </a:lnTo>
                  <a:lnTo>
                    <a:pt x="164" y="228"/>
                  </a:lnTo>
                  <a:lnTo>
                    <a:pt x="170" y="227"/>
                  </a:lnTo>
                  <a:lnTo>
                    <a:pt x="175" y="228"/>
                  </a:lnTo>
                  <a:lnTo>
                    <a:pt x="181" y="231"/>
                  </a:lnTo>
                  <a:lnTo>
                    <a:pt x="185" y="234"/>
                  </a:lnTo>
                  <a:lnTo>
                    <a:pt x="187" y="239"/>
                  </a:lnTo>
                  <a:lnTo>
                    <a:pt x="188" y="245"/>
                  </a:lnTo>
                  <a:lnTo>
                    <a:pt x="211" y="883"/>
                  </a:lnTo>
                  <a:lnTo>
                    <a:pt x="307" y="893"/>
                  </a:lnTo>
                  <a:lnTo>
                    <a:pt x="339" y="167"/>
                  </a:lnTo>
                  <a:lnTo>
                    <a:pt x="339" y="118"/>
                  </a:lnTo>
                  <a:lnTo>
                    <a:pt x="317" y="0"/>
                  </a:lnTo>
                  <a:lnTo>
                    <a:pt x="23" y="0"/>
                  </a:lnTo>
                  <a:lnTo>
                    <a:pt x="0" y="118"/>
                  </a:lnTo>
                  <a:lnTo>
                    <a:pt x="0" y="167"/>
                  </a:lnTo>
                  <a:lnTo>
                    <a:pt x="33" y="909"/>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7"/>
            <p:cNvSpPr>
              <a:spLocks/>
            </p:cNvSpPr>
            <p:nvPr/>
          </p:nvSpPr>
          <p:spPr bwMode="auto">
            <a:xfrm>
              <a:off x="7993288" y="3592693"/>
              <a:ext cx="238287" cy="1272732"/>
            </a:xfrm>
            <a:custGeom>
              <a:avLst/>
              <a:gdLst>
                <a:gd name="T0" fmla="*/ 18 w 169"/>
                <a:gd name="T1" fmla="*/ 245 h 909"/>
                <a:gd name="T2" fmla="*/ 41 w 169"/>
                <a:gd name="T3" fmla="*/ 909 h 909"/>
                <a:gd name="T4" fmla="*/ 137 w 169"/>
                <a:gd name="T5" fmla="*/ 909 h 909"/>
                <a:gd name="T6" fmla="*/ 169 w 169"/>
                <a:gd name="T7" fmla="*/ 167 h 909"/>
                <a:gd name="T8" fmla="*/ 169 w 169"/>
                <a:gd name="T9" fmla="*/ 118 h 909"/>
                <a:gd name="T10" fmla="*/ 147 w 169"/>
                <a:gd name="T11" fmla="*/ 0 h 909"/>
                <a:gd name="T12" fmla="*/ 0 w 169"/>
                <a:gd name="T13" fmla="*/ 0 h 909"/>
                <a:gd name="T14" fmla="*/ 0 w 169"/>
                <a:gd name="T15" fmla="*/ 227 h 909"/>
                <a:gd name="T16" fmla="*/ 5 w 169"/>
                <a:gd name="T17" fmla="*/ 228 h 909"/>
                <a:gd name="T18" fmla="*/ 11 w 169"/>
                <a:gd name="T19" fmla="*/ 231 h 909"/>
                <a:gd name="T20" fmla="*/ 15 w 169"/>
                <a:gd name="T21" fmla="*/ 234 h 909"/>
                <a:gd name="T22" fmla="*/ 17 w 169"/>
                <a:gd name="T23" fmla="*/ 239 h 909"/>
                <a:gd name="T24" fmla="*/ 18 w 169"/>
                <a:gd name="T25" fmla="*/ 245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909">
                  <a:moveTo>
                    <a:pt x="18" y="245"/>
                  </a:moveTo>
                  <a:lnTo>
                    <a:pt x="41" y="909"/>
                  </a:lnTo>
                  <a:lnTo>
                    <a:pt x="137" y="909"/>
                  </a:lnTo>
                  <a:lnTo>
                    <a:pt x="169" y="167"/>
                  </a:lnTo>
                  <a:lnTo>
                    <a:pt x="169" y="118"/>
                  </a:lnTo>
                  <a:lnTo>
                    <a:pt x="147" y="0"/>
                  </a:lnTo>
                  <a:lnTo>
                    <a:pt x="0" y="0"/>
                  </a:lnTo>
                  <a:lnTo>
                    <a:pt x="0" y="227"/>
                  </a:lnTo>
                  <a:lnTo>
                    <a:pt x="5" y="228"/>
                  </a:lnTo>
                  <a:lnTo>
                    <a:pt x="11" y="231"/>
                  </a:lnTo>
                  <a:lnTo>
                    <a:pt x="15" y="234"/>
                  </a:lnTo>
                  <a:lnTo>
                    <a:pt x="17" y="239"/>
                  </a:lnTo>
                  <a:lnTo>
                    <a:pt x="18" y="24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8"/>
            <p:cNvSpPr>
              <a:spLocks/>
            </p:cNvSpPr>
            <p:nvPr/>
          </p:nvSpPr>
          <p:spPr bwMode="auto">
            <a:xfrm>
              <a:off x="8183917" y="3601104"/>
              <a:ext cx="109332" cy="297158"/>
            </a:xfrm>
            <a:custGeom>
              <a:avLst/>
              <a:gdLst>
                <a:gd name="T0" fmla="*/ 24 w 76"/>
                <a:gd name="T1" fmla="*/ 87 h 211"/>
                <a:gd name="T2" fmla="*/ 28 w 76"/>
                <a:gd name="T3" fmla="*/ 82 h 211"/>
                <a:gd name="T4" fmla="*/ 32 w 76"/>
                <a:gd name="T5" fmla="*/ 78 h 211"/>
                <a:gd name="T6" fmla="*/ 34 w 76"/>
                <a:gd name="T7" fmla="*/ 72 h 211"/>
                <a:gd name="T8" fmla="*/ 34 w 76"/>
                <a:gd name="T9" fmla="*/ 67 h 211"/>
                <a:gd name="T10" fmla="*/ 28 w 76"/>
                <a:gd name="T11" fmla="*/ 10 h 211"/>
                <a:gd name="T12" fmla="*/ 76 w 76"/>
                <a:gd name="T13" fmla="*/ 0 h 211"/>
                <a:gd name="T14" fmla="*/ 69 w 76"/>
                <a:gd name="T15" fmla="*/ 82 h 211"/>
                <a:gd name="T16" fmla="*/ 69 w 76"/>
                <a:gd name="T17" fmla="*/ 82 h 211"/>
                <a:gd name="T18" fmla="*/ 59 w 76"/>
                <a:gd name="T19" fmla="*/ 142 h 211"/>
                <a:gd name="T20" fmla="*/ 55 w 76"/>
                <a:gd name="T21" fmla="*/ 154 h 211"/>
                <a:gd name="T22" fmla="*/ 48 w 76"/>
                <a:gd name="T23" fmla="*/ 166 h 211"/>
                <a:gd name="T24" fmla="*/ 37 w 76"/>
                <a:gd name="T25" fmla="*/ 180 h 211"/>
                <a:gd name="T26" fmla="*/ 23 w 76"/>
                <a:gd name="T27" fmla="*/ 197 h 211"/>
                <a:gd name="T28" fmla="*/ 7 w 76"/>
                <a:gd name="T29" fmla="*/ 210 h 211"/>
                <a:gd name="T30" fmla="*/ 3 w 76"/>
                <a:gd name="T31" fmla="*/ 211 h 211"/>
                <a:gd name="T32" fmla="*/ 1 w 76"/>
                <a:gd name="T33" fmla="*/ 208 h 211"/>
                <a:gd name="T34" fmla="*/ 0 w 76"/>
                <a:gd name="T35" fmla="*/ 203 h 211"/>
                <a:gd name="T36" fmla="*/ 1 w 76"/>
                <a:gd name="T37" fmla="*/ 195 h 211"/>
                <a:gd name="T38" fmla="*/ 3 w 76"/>
                <a:gd name="T39" fmla="*/ 187 h 211"/>
                <a:gd name="T40" fmla="*/ 7 w 76"/>
                <a:gd name="T41" fmla="*/ 181 h 211"/>
                <a:gd name="T42" fmla="*/ 14 w 76"/>
                <a:gd name="T43" fmla="*/ 170 h 211"/>
                <a:gd name="T44" fmla="*/ 18 w 76"/>
                <a:gd name="T45" fmla="*/ 156 h 211"/>
                <a:gd name="T46" fmla="*/ 21 w 76"/>
                <a:gd name="T47" fmla="*/ 143 h 211"/>
                <a:gd name="T48" fmla="*/ 21 w 76"/>
                <a:gd name="T49" fmla="*/ 133 h 211"/>
                <a:gd name="T50" fmla="*/ 23 w 76"/>
                <a:gd name="T51" fmla="*/ 130 h 211"/>
                <a:gd name="T52" fmla="*/ 21 w 76"/>
                <a:gd name="T53" fmla="*/ 132 h 211"/>
                <a:gd name="T54" fmla="*/ 18 w 76"/>
                <a:gd name="T55" fmla="*/ 139 h 211"/>
                <a:gd name="T56" fmla="*/ 14 w 76"/>
                <a:gd name="T57" fmla="*/ 150 h 211"/>
                <a:gd name="T58" fmla="*/ 10 w 76"/>
                <a:gd name="T59" fmla="*/ 163 h 211"/>
                <a:gd name="T60" fmla="*/ 8 w 76"/>
                <a:gd name="T61" fmla="*/ 166 h 211"/>
                <a:gd name="T62" fmla="*/ 7 w 76"/>
                <a:gd name="T63" fmla="*/ 167 h 211"/>
                <a:gd name="T64" fmla="*/ 4 w 76"/>
                <a:gd name="T65" fmla="*/ 167 h 211"/>
                <a:gd name="T66" fmla="*/ 1 w 76"/>
                <a:gd name="T67" fmla="*/ 166 h 211"/>
                <a:gd name="T68" fmla="*/ 0 w 76"/>
                <a:gd name="T69" fmla="*/ 163 h 211"/>
                <a:gd name="T70" fmla="*/ 0 w 76"/>
                <a:gd name="T71" fmla="*/ 162 h 211"/>
                <a:gd name="T72" fmla="*/ 3 w 76"/>
                <a:gd name="T73" fmla="*/ 142 h 211"/>
                <a:gd name="T74" fmla="*/ 6 w 76"/>
                <a:gd name="T75" fmla="*/ 125 h 211"/>
                <a:gd name="T76" fmla="*/ 10 w 76"/>
                <a:gd name="T77" fmla="*/ 109 h 211"/>
                <a:gd name="T78" fmla="*/ 14 w 76"/>
                <a:gd name="T79" fmla="*/ 98 h 211"/>
                <a:gd name="T80" fmla="*/ 17 w 76"/>
                <a:gd name="T81" fmla="*/ 92 h 211"/>
                <a:gd name="T82" fmla="*/ 21 w 76"/>
                <a:gd name="T83" fmla="*/ 88 h 211"/>
                <a:gd name="T84" fmla="*/ 24 w 76"/>
                <a:gd name="T85" fmla="*/ 8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211">
                  <a:moveTo>
                    <a:pt x="24" y="87"/>
                  </a:moveTo>
                  <a:lnTo>
                    <a:pt x="28" y="82"/>
                  </a:lnTo>
                  <a:lnTo>
                    <a:pt x="32" y="78"/>
                  </a:lnTo>
                  <a:lnTo>
                    <a:pt x="34" y="72"/>
                  </a:lnTo>
                  <a:lnTo>
                    <a:pt x="34" y="67"/>
                  </a:lnTo>
                  <a:lnTo>
                    <a:pt x="28" y="10"/>
                  </a:lnTo>
                  <a:lnTo>
                    <a:pt x="76" y="0"/>
                  </a:lnTo>
                  <a:lnTo>
                    <a:pt x="69" y="82"/>
                  </a:lnTo>
                  <a:lnTo>
                    <a:pt x="69" y="82"/>
                  </a:lnTo>
                  <a:lnTo>
                    <a:pt x="59" y="142"/>
                  </a:lnTo>
                  <a:lnTo>
                    <a:pt x="55" y="154"/>
                  </a:lnTo>
                  <a:lnTo>
                    <a:pt x="48" y="166"/>
                  </a:lnTo>
                  <a:lnTo>
                    <a:pt x="37" y="180"/>
                  </a:lnTo>
                  <a:lnTo>
                    <a:pt x="23" y="197"/>
                  </a:lnTo>
                  <a:lnTo>
                    <a:pt x="7" y="210"/>
                  </a:lnTo>
                  <a:lnTo>
                    <a:pt x="3" y="211"/>
                  </a:lnTo>
                  <a:lnTo>
                    <a:pt x="1" y="208"/>
                  </a:lnTo>
                  <a:lnTo>
                    <a:pt x="0" y="203"/>
                  </a:lnTo>
                  <a:lnTo>
                    <a:pt x="1" y="195"/>
                  </a:lnTo>
                  <a:lnTo>
                    <a:pt x="3" y="187"/>
                  </a:lnTo>
                  <a:lnTo>
                    <a:pt x="7" y="181"/>
                  </a:lnTo>
                  <a:lnTo>
                    <a:pt x="14" y="170"/>
                  </a:lnTo>
                  <a:lnTo>
                    <a:pt x="18" y="156"/>
                  </a:lnTo>
                  <a:lnTo>
                    <a:pt x="21" y="143"/>
                  </a:lnTo>
                  <a:lnTo>
                    <a:pt x="21" y="133"/>
                  </a:lnTo>
                  <a:lnTo>
                    <a:pt x="23" y="130"/>
                  </a:lnTo>
                  <a:lnTo>
                    <a:pt x="21" y="132"/>
                  </a:lnTo>
                  <a:lnTo>
                    <a:pt x="18" y="139"/>
                  </a:lnTo>
                  <a:lnTo>
                    <a:pt x="14" y="150"/>
                  </a:lnTo>
                  <a:lnTo>
                    <a:pt x="10" y="163"/>
                  </a:lnTo>
                  <a:lnTo>
                    <a:pt x="8" y="166"/>
                  </a:lnTo>
                  <a:lnTo>
                    <a:pt x="7" y="167"/>
                  </a:lnTo>
                  <a:lnTo>
                    <a:pt x="4" y="167"/>
                  </a:lnTo>
                  <a:lnTo>
                    <a:pt x="1" y="166"/>
                  </a:lnTo>
                  <a:lnTo>
                    <a:pt x="0" y="163"/>
                  </a:lnTo>
                  <a:lnTo>
                    <a:pt x="0" y="162"/>
                  </a:lnTo>
                  <a:lnTo>
                    <a:pt x="3" y="142"/>
                  </a:lnTo>
                  <a:lnTo>
                    <a:pt x="6" y="125"/>
                  </a:lnTo>
                  <a:lnTo>
                    <a:pt x="10" y="109"/>
                  </a:lnTo>
                  <a:lnTo>
                    <a:pt x="14" y="98"/>
                  </a:lnTo>
                  <a:lnTo>
                    <a:pt x="17" y="92"/>
                  </a:lnTo>
                  <a:lnTo>
                    <a:pt x="21" y="88"/>
                  </a:lnTo>
                  <a:lnTo>
                    <a:pt x="24" y="87"/>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9"/>
            <p:cNvSpPr>
              <a:spLocks/>
            </p:cNvSpPr>
            <p:nvPr/>
          </p:nvSpPr>
          <p:spPr bwMode="auto">
            <a:xfrm>
              <a:off x="7693327" y="3601104"/>
              <a:ext cx="106528" cy="297158"/>
            </a:xfrm>
            <a:custGeom>
              <a:avLst/>
              <a:gdLst>
                <a:gd name="T0" fmla="*/ 53 w 77"/>
                <a:gd name="T1" fmla="*/ 87 h 211"/>
                <a:gd name="T2" fmla="*/ 48 w 77"/>
                <a:gd name="T3" fmla="*/ 82 h 211"/>
                <a:gd name="T4" fmla="*/ 45 w 77"/>
                <a:gd name="T5" fmla="*/ 78 h 211"/>
                <a:gd name="T6" fmla="*/ 43 w 77"/>
                <a:gd name="T7" fmla="*/ 72 h 211"/>
                <a:gd name="T8" fmla="*/ 43 w 77"/>
                <a:gd name="T9" fmla="*/ 67 h 211"/>
                <a:gd name="T10" fmla="*/ 48 w 77"/>
                <a:gd name="T11" fmla="*/ 10 h 211"/>
                <a:gd name="T12" fmla="*/ 0 w 77"/>
                <a:gd name="T13" fmla="*/ 0 h 211"/>
                <a:gd name="T14" fmla="*/ 7 w 77"/>
                <a:gd name="T15" fmla="*/ 82 h 211"/>
                <a:gd name="T16" fmla="*/ 7 w 77"/>
                <a:gd name="T17" fmla="*/ 82 h 211"/>
                <a:gd name="T18" fmla="*/ 17 w 77"/>
                <a:gd name="T19" fmla="*/ 142 h 211"/>
                <a:gd name="T20" fmla="*/ 21 w 77"/>
                <a:gd name="T21" fmla="*/ 154 h 211"/>
                <a:gd name="T22" fmla="*/ 29 w 77"/>
                <a:gd name="T23" fmla="*/ 166 h 211"/>
                <a:gd name="T24" fmla="*/ 40 w 77"/>
                <a:gd name="T25" fmla="*/ 180 h 211"/>
                <a:gd name="T26" fmla="*/ 54 w 77"/>
                <a:gd name="T27" fmla="*/ 197 h 211"/>
                <a:gd name="T28" fmla="*/ 70 w 77"/>
                <a:gd name="T29" fmla="*/ 210 h 211"/>
                <a:gd name="T30" fmla="*/ 74 w 77"/>
                <a:gd name="T31" fmla="*/ 211 h 211"/>
                <a:gd name="T32" fmla="*/ 77 w 77"/>
                <a:gd name="T33" fmla="*/ 208 h 211"/>
                <a:gd name="T34" fmla="*/ 77 w 77"/>
                <a:gd name="T35" fmla="*/ 203 h 211"/>
                <a:gd name="T36" fmla="*/ 75 w 77"/>
                <a:gd name="T37" fmla="*/ 195 h 211"/>
                <a:gd name="T38" fmla="*/ 74 w 77"/>
                <a:gd name="T39" fmla="*/ 187 h 211"/>
                <a:gd name="T40" fmla="*/ 70 w 77"/>
                <a:gd name="T41" fmla="*/ 181 h 211"/>
                <a:gd name="T42" fmla="*/ 64 w 77"/>
                <a:gd name="T43" fmla="*/ 170 h 211"/>
                <a:gd name="T44" fmla="*/ 60 w 77"/>
                <a:gd name="T45" fmla="*/ 156 h 211"/>
                <a:gd name="T46" fmla="*/ 57 w 77"/>
                <a:gd name="T47" fmla="*/ 143 h 211"/>
                <a:gd name="T48" fmla="*/ 55 w 77"/>
                <a:gd name="T49" fmla="*/ 133 h 211"/>
                <a:gd name="T50" fmla="*/ 54 w 77"/>
                <a:gd name="T51" fmla="*/ 130 h 211"/>
                <a:gd name="T52" fmla="*/ 55 w 77"/>
                <a:gd name="T53" fmla="*/ 132 h 211"/>
                <a:gd name="T54" fmla="*/ 58 w 77"/>
                <a:gd name="T55" fmla="*/ 139 h 211"/>
                <a:gd name="T56" fmla="*/ 62 w 77"/>
                <a:gd name="T57" fmla="*/ 150 h 211"/>
                <a:gd name="T58" fmla="*/ 67 w 77"/>
                <a:gd name="T59" fmla="*/ 163 h 211"/>
                <a:gd name="T60" fmla="*/ 68 w 77"/>
                <a:gd name="T61" fmla="*/ 166 h 211"/>
                <a:gd name="T62" fmla="*/ 71 w 77"/>
                <a:gd name="T63" fmla="*/ 167 h 211"/>
                <a:gd name="T64" fmla="*/ 72 w 77"/>
                <a:gd name="T65" fmla="*/ 167 h 211"/>
                <a:gd name="T66" fmla="*/ 75 w 77"/>
                <a:gd name="T67" fmla="*/ 166 h 211"/>
                <a:gd name="T68" fmla="*/ 77 w 77"/>
                <a:gd name="T69" fmla="*/ 163 h 211"/>
                <a:gd name="T70" fmla="*/ 77 w 77"/>
                <a:gd name="T71" fmla="*/ 162 h 211"/>
                <a:gd name="T72" fmla="*/ 74 w 77"/>
                <a:gd name="T73" fmla="*/ 142 h 211"/>
                <a:gd name="T74" fmla="*/ 71 w 77"/>
                <a:gd name="T75" fmla="*/ 125 h 211"/>
                <a:gd name="T76" fmla="*/ 67 w 77"/>
                <a:gd name="T77" fmla="*/ 109 h 211"/>
                <a:gd name="T78" fmla="*/ 62 w 77"/>
                <a:gd name="T79" fmla="*/ 98 h 211"/>
                <a:gd name="T80" fmla="*/ 60 w 77"/>
                <a:gd name="T81" fmla="*/ 92 h 211"/>
                <a:gd name="T82" fmla="*/ 55 w 77"/>
                <a:gd name="T83" fmla="*/ 88 h 211"/>
                <a:gd name="T84" fmla="*/ 53 w 77"/>
                <a:gd name="T85" fmla="*/ 8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11">
                  <a:moveTo>
                    <a:pt x="53" y="87"/>
                  </a:moveTo>
                  <a:lnTo>
                    <a:pt x="48" y="82"/>
                  </a:lnTo>
                  <a:lnTo>
                    <a:pt x="45" y="78"/>
                  </a:lnTo>
                  <a:lnTo>
                    <a:pt x="43" y="72"/>
                  </a:lnTo>
                  <a:lnTo>
                    <a:pt x="43" y="67"/>
                  </a:lnTo>
                  <a:lnTo>
                    <a:pt x="48" y="10"/>
                  </a:lnTo>
                  <a:lnTo>
                    <a:pt x="0" y="0"/>
                  </a:lnTo>
                  <a:lnTo>
                    <a:pt x="7" y="82"/>
                  </a:lnTo>
                  <a:lnTo>
                    <a:pt x="7" y="82"/>
                  </a:lnTo>
                  <a:lnTo>
                    <a:pt x="17" y="142"/>
                  </a:lnTo>
                  <a:lnTo>
                    <a:pt x="21" y="154"/>
                  </a:lnTo>
                  <a:lnTo>
                    <a:pt x="29" y="166"/>
                  </a:lnTo>
                  <a:lnTo>
                    <a:pt x="40" y="180"/>
                  </a:lnTo>
                  <a:lnTo>
                    <a:pt x="54" y="197"/>
                  </a:lnTo>
                  <a:lnTo>
                    <a:pt x="70" y="210"/>
                  </a:lnTo>
                  <a:lnTo>
                    <a:pt x="74" y="211"/>
                  </a:lnTo>
                  <a:lnTo>
                    <a:pt x="77" y="208"/>
                  </a:lnTo>
                  <a:lnTo>
                    <a:pt x="77" y="203"/>
                  </a:lnTo>
                  <a:lnTo>
                    <a:pt x="75" y="195"/>
                  </a:lnTo>
                  <a:lnTo>
                    <a:pt x="74" y="187"/>
                  </a:lnTo>
                  <a:lnTo>
                    <a:pt x="70" y="181"/>
                  </a:lnTo>
                  <a:lnTo>
                    <a:pt x="64" y="170"/>
                  </a:lnTo>
                  <a:lnTo>
                    <a:pt x="60" y="156"/>
                  </a:lnTo>
                  <a:lnTo>
                    <a:pt x="57" y="143"/>
                  </a:lnTo>
                  <a:lnTo>
                    <a:pt x="55" y="133"/>
                  </a:lnTo>
                  <a:lnTo>
                    <a:pt x="54" y="130"/>
                  </a:lnTo>
                  <a:lnTo>
                    <a:pt x="55" y="132"/>
                  </a:lnTo>
                  <a:lnTo>
                    <a:pt x="58" y="139"/>
                  </a:lnTo>
                  <a:lnTo>
                    <a:pt x="62" y="150"/>
                  </a:lnTo>
                  <a:lnTo>
                    <a:pt x="67" y="163"/>
                  </a:lnTo>
                  <a:lnTo>
                    <a:pt x="68" y="166"/>
                  </a:lnTo>
                  <a:lnTo>
                    <a:pt x="71" y="167"/>
                  </a:lnTo>
                  <a:lnTo>
                    <a:pt x="72" y="167"/>
                  </a:lnTo>
                  <a:lnTo>
                    <a:pt x="75" y="166"/>
                  </a:lnTo>
                  <a:lnTo>
                    <a:pt x="77" y="163"/>
                  </a:lnTo>
                  <a:lnTo>
                    <a:pt x="77" y="162"/>
                  </a:lnTo>
                  <a:lnTo>
                    <a:pt x="74" y="142"/>
                  </a:lnTo>
                  <a:lnTo>
                    <a:pt x="71" y="125"/>
                  </a:lnTo>
                  <a:lnTo>
                    <a:pt x="67" y="109"/>
                  </a:lnTo>
                  <a:lnTo>
                    <a:pt x="62" y="98"/>
                  </a:lnTo>
                  <a:lnTo>
                    <a:pt x="60" y="92"/>
                  </a:lnTo>
                  <a:lnTo>
                    <a:pt x="55" y="88"/>
                  </a:lnTo>
                  <a:lnTo>
                    <a:pt x="53" y="87"/>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0"/>
            <p:cNvSpPr>
              <a:spLocks/>
            </p:cNvSpPr>
            <p:nvPr/>
          </p:nvSpPr>
          <p:spPr bwMode="auto">
            <a:xfrm>
              <a:off x="7645669" y="2981558"/>
              <a:ext cx="159792" cy="717664"/>
            </a:xfrm>
            <a:custGeom>
              <a:avLst/>
              <a:gdLst>
                <a:gd name="T0" fmla="*/ 82 w 115"/>
                <a:gd name="T1" fmla="*/ 506 h 512"/>
                <a:gd name="T2" fmla="*/ 36 w 115"/>
                <a:gd name="T3" fmla="*/ 512 h 512"/>
                <a:gd name="T4" fmla="*/ 0 w 115"/>
                <a:gd name="T5" fmla="*/ 225 h 512"/>
                <a:gd name="T6" fmla="*/ 10 w 115"/>
                <a:gd name="T7" fmla="*/ 0 h 512"/>
                <a:gd name="T8" fmla="*/ 115 w 115"/>
                <a:gd name="T9" fmla="*/ 13 h 512"/>
                <a:gd name="T10" fmla="*/ 79 w 115"/>
                <a:gd name="T11" fmla="*/ 225 h 512"/>
                <a:gd name="T12" fmla="*/ 92 w 115"/>
                <a:gd name="T13" fmla="*/ 311 h 512"/>
                <a:gd name="T14" fmla="*/ 82 w 115"/>
                <a:gd name="T15" fmla="*/ 506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12">
                  <a:moveTo>
                    <a:pt x="82" y="506"/>
                  </a:moveTo>
                  <a:lnTo>
                    <a:pt x="36" y="512"/>
                  </a:lnTo>
                  <a:lnTo>
                    <a:pt x="0" y="225"/>
                  </a:lnTo>
                  <a:lnTo>
                    <a:pt x="10" y="0"/>
                  </a:lnTo>
                  <a:lnTo>
                    <a:pt x="115" y="13"/>
                  </a:lnTo>
                  <a:lnTo>
                    <a:pt x="79" y="225"/>
                  </a:lnTo>
                  <a:lnTo>
                    <a:pt x="92" y="311"/>
                  </a:lnTo>
                  <a:lnTo>
                    <a:pt x="82" y="506"/>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1"/>
            <p:cNvSpPr>
              <a:spLocks/>
            </p:cNvSpPr>
            <p:nvPr/>
          </p:nvSpPr>
          <p:spPr bwMode="auto">
            <a:xfrm>
              <a:off x="8178311" y="2981558"/>
              <a:ext cx="162596" cy="717664"/>
            </a:xfrm>
            <a:custGeom>
              <a:avLst/>
              <a:gdLst>
                <a:gd name="T0" fmla="*/ 34 w 114"/>
                <a:gd name="T1" fmla="*/ 506 h 512"/>
                <a:gd name="T2" fmla="*/ 79 w 114"/>
                <a:gd name="T3" fmla="*/ 512 h 512"/>
                <a:gd name="T4" fmla="*/ 114 w 114"/>
                <a:gd name="T5" fmla="*/ 225 h 512"/>
                <a:gd name="T6" fmla="*/ 104 w 114"/>
                <a:gd name="T7" fmla="*/ 0 h 512"/>
                <a:gd name="T8" fmla="*/ 0 w 114"/>
                <a:gd name="T9" fmla="*/ 13 h 512"/>
                <a:gd name="T10" fmla="*/ 36 w 114"/>
                <a:gd name="T11" fmla="*/ 225 h 512"/>
                <a:gd name="T12" fmla="*/ 22 w 114"/>
                <a:gd name="T13" fmla="*/ 311 h 512"/>
                <a:gd name="T14" fmla="*/ 34 w 114"/>
                <a:gd name="T15" fmla="*/ 506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12">
                  <a:moveTo>
                    <a:pt x="34" y="506"/>
                  </a:moveTo>
                  <a:lnTo>
                    <a:pt x="79" y="512"/>
                  </a:lnTo>
                  <a:lnTo>
                    <a:pt x="114" y="225"/>
                  </a:lnTo>
                  <a:lnTo>
                    <a:pt x="104" y="0"/>
                  </a:lnTo>
                  <a:lnTo>
                    <a:pt x="0" y="13"/>
                  </a:lnTo>
                  <a:lnTo>
                    <a:pt x="36" y="225"/>
                  </a:lnTo>
                  <a:lnTo>
                    <a:pt x="22" y="311"/>
                  </a:lnTo>
                  <a:lnTo>
                    <a:pt x="34" y="506"/>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2"/>
            <p:cNvSpPr>
              <a:spLocks/>
            </p:cNvSpPr>
            <p:nvPr/>
          </p:nvSpPr>
          <p:spPr bwMode="auto">
            <a:xfrm>
              <a:off x="7659686" y="2846996"/>
              <a:ext cx="299961" cy="843816"/>
            </a:xfrm>
            <a:custGeom>
              <a:avLst/>
              <a:gdLst>
                <a:gd name="T0" fmla="*/ 214 w 214"/>
                <a:gd name="T1" fmla="*/ 601 h 602"/>
                <a:gd name="T2" fmla="*/ 214 w 214"/>
                <a:gd name="T3" fmla="*/ 311 h 602"/>
                <a:gd name="T4" fmla="*/ 151 w 214"/>
                <a:gd name="T5" fmla="*/ 0 h 602"/>
                <a:gd name="T6" fmla="*/ 58 w 214"/>
                <a:gd name="T7" fmla="*/ 34 h 602"/>
                <a:gd name="T8" fmla="*/ 38 w 214"/>
                <a:gd name="T9" fmla="*/ 41 h 602"/>
                <a:gd name="T10" fmla="*/ 23 w 214"/>
                <a:gd name="T11" fmla="*/ 52 h 602"/>
                <a:gd name="T12" fmla="*/ 10 w 214"/>
                <a:gd name="T13" fmla="*/ 66 h 602"/>
                <a:gd name="T14" fmla="*/ 3 w 214"/>
                <a:gd name="T15" fmla="*/ 84 h 602"/>
                <a:gd name="T16" fmla="*/ 0 w 214"/>
                <a:gd name="T17" fmla="*/ 104 h 602"/>
                <a:gd name="T18" fmla="*/ 0 w 214"/>
                <a:gd name="T19" fmla="*/ 158 h 602"/>
                <a:gd name="T20" fmla="*/ 81 w 214"/>
                <a:gd name="T21" fmla="*/ 158 h 602"/>
                <a:gd name="T22" fmla="*/ 91 w 214"/>
                <a:gd name="T23" fmla="*/ 397 h 602"/>
                <a:gd name="T24" fmla="*/ 72 w 214"/>
                <a:gd name="T25" fmla="*/ 602 h 602"/>
                <a:gd name="T26" fmla="*/ 214 w 214"/>
                <a:gd name="T27" fmla="*/ 60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602">
                  <a:moveTo>
                    <a:pt x="214" y="601"/>
                  </a:moveTo>
                  <a:lnTo>
                    <a:pt x="214" y="311"/>
                  </a:lnTo>
                  <a:lnTo>
                    <a:pt x="151" y="0"/>
                  </a:lnTo>
                  <a:lnTo>
                    <a:pt x="58" y="34"/>
                  </a:lnTo>
                  <a:lnTo>
                    <a:pt x="38" y="41"/>
                  </a:lnTo>
                  <a:lnTo>
                    <a:pt x="23" y="52"/>
                  </a:lnTo>
                  <a:lnTo>
                    <a:pt x="10" y="66"/>
                  </a:lnTo>
                  <a:lnTo>
                    <a:pt x="3" y="84"/>
                  </a:lnTo>
                  <a:lnTo>
                    <a:pt x="0" y="104"/>
                  </a:lnTo>
                  <a:lnTo>
                    <a:pt x="0" y="158"/>
                  </a:lnTo>
                  <a:lnTo>
                    <a:pt x="81" y="158"/>
                  </a:lnTo>
                  <a:lnTo>
                    <a:pt x="91" y="397"/>
                  </a:lnTo>
                  <a:lnTo>
                    <a:pt x="72" y="602"/>
                  </a:lnTo>
                  <a:lnTo>
                    <a:pt x="214" y="601"/>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3"/>
            <p:cNvSpPr>
              <a:spLocks/>
            </p:cNvSpPr>
            <p:nvPr/>
          </p:nvSpPr>
          <p:spPr bwMode="auto">
            <a:xfrm>
              <a:off x="7802658" y="2841389"/>
              <a:ext cx="156989" cy="440130"/>
            </a:xfrm>
            <a:custGeom>
              <a:avLst/>
              <a:gdLst>
                <a:gd name="T0" fmla="*/ 112 w 112"/>
                <a:gd name="T1" fmla="*/ 314 h 314"/>
                <a:gd name="T2" fmla="*/ 58 w 112"/>
                <a:gd name="T3" fmla="*/ 0 h 314"/>
                <a:gd name="T4" fmla="*/ 0 w 112"/>
                <a:gd name="T5" fmla="*/ 21 h 314"/>
                <a:gd name="T6" fmla="*/ 112 w 112"/>
                <a:gd name="T7" fmla="*/ 314 h 314"/>
              </a:gdLst>
              <a:ahLst/>
              <a:cxnLst>
                <a:cxn ang="0">
                  <a:pos x="T0" y="T1"/>
                </a:cxn>
                <a:cxn ang="0">
                  <a:pos x="T2" y="T3"/>
                </a:cxn>
                <a:cxn ang="0">
                  <a:pos x="T4" y="T5"/>
                </a:cxn>
                <a:cxn ang="0">
                  <a:pos x="T6" y="T7"/>
                </a:cxn>
              </a:cxnLst>
              <a:rect l="0" t="0" r="r" b="b"/>
              <a:pathLst>
                <a:path w="112" h="314">
                  <a:moveTo>
                    <a:pt x="112" y="314"/>
                  </a:moveTo>
                  <a:lnTo>
                    <a:pt x="58" y="0"/>
                  </a:lnTo>
                  <a:lnTo>
                    <a:pt x="0" y="21"/>
                  </a:lnTo>
                  <a:lnTo>
                    <a:pt x="112" y="314"/>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4"/>
            <p:cNvSpPr>
              <a:spLocks/>
            </p:cNvSpPr>
            <p:nvPr/>
          </p:nvSpPr>
          <p:spPr bwMode="auto">
            <a:xfrm>
              <a:off x="8026928" y="2846996"/>
              <a:ext cx="299961" cy="843816"/>
            </a:xfrm>
            <a:custGeom>
              <a:avLst/>
              <a:gdLst>
                <a:gd name="T0" fmla="*/ 0 w 213"/>
                <a:gd name="T1" fmla="*/ 601 h 602"/>
                <a:gd name="T2" fmla="*/ 0 w 213"/>
                <a:gd name="T3" fmla="*/ 311 h 602"/>
                <a:gd name="T4" fmla="*/ 62 w 213"/>
                <a:gd name="T5" fmla="*/ 0 h 602"/>
                <a:gd name="T6" fmla="*/ 157 w 213"/>
                <a:gd name="T7" fmla="*/ 34 h 602"/>
                <a:gd name="T8" fmla="*/ 175 w 213"/>
                <a:gd name="T9" fmla="*/ 41 h 602"/>
                <a:gd name="T10" fmla="*/ 191 w 213"/>
                <a:gd name="T11" fmla="*/ 52 h 602"/>
                <a:gd name="T12" fmla="*/ 203 w 213"/>
                <a:gd name="T13" fmla="*/ 66 h 602"/>
                <a:gd name="T14" fmla="*/ 210 w 213"/>
                <a:gd name="T15" fmla="*/ 84 h 602"/>
                <a:gd name="T16" fmla="*/ 213 w 213"/>
                <a:gd name="T17" fmla="*/ 104 h 602"/>
                <a:gd name="T18" fmla="*/ 213 w 213"/>
                <a:gd name="T19" fmla="*/ 158 h 602"/>
                <a:gd name="T20" fmla="*/ 134 w 213"/>
                <a:gd name="T21" fmla="*/ 158 h 602"/>
                <a:gd name="T22" fmla="*/ 123 w 213"/>
                <a:gd name="T23" fmla="*/ 397 h 602"/>
                <a:gd name="T24" fmla="*/ 143 w 213"/>
                <a:gd name="T25" fmla="*/ 602 h 602"/>
                <a:gd name="T26" fmla="*/ 0 w 213"/>
                <a:gd name="T27" fmla="*/ 60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602">
                  <a:moveTo>
                    <a:pt x="0" y="601"/>
                  </a:moveTo>
                  <a:lnTo>
                    <a:pt x="0" y="311"/>
                  </a:lnTo>
                  <a:lnTo>
                    <a:pt x="62" y="0"/>
                  </a:lnTo>
                  <a:lnTo>
                    <a:pt x="157" y="34"/>
                  </a:lnTo>
                  <a:lnTo>
                    <a:pt x="175" y="41"/>
                  </a:lnTo>
                  <a:lnTo>
                    <a:pt x="191" y="52"/>
                  </a:lnTo>
                  <a:lnTo>
                    <a:pt x="203" y="66"/>
                  </a:lnTo>
                  <a:lnTo>
                    <a:pt x="210" y="84"/>
                  </a:lnTo>
                  <a:lnTo>
                    <a:pt x="213" y="104"/>
                  </a:lnTo>
                  <a:lnTo>
                    <a:pt x="213" y="158"/>
                  </a:lnTo>
                  <a:lnTo>
                    <a:pt x="134" y="158"/>
                  </a:lnTo>
                  <a:lnTo>
                    <a:pt x="123" y="397"/>
                  </a:lnTo>
                  <a:lnTo>
                    <a:pt x="143" y="602"/>
                  </a:lnTo>
                  <a:lnTo>
                    <a:pt x="0" y="601"/>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5"/>
            <p:cNvSpPr>
              <a:spLocks/>
            </p:cNvSpPr>
            <p:nvPr/>
          </p:nvSpPr>
          <p:spPr bwMode="auto">
            <a:xfrm>
              <a:off x="8026928" y="2844192"/>
              <a:ext cx="156989" cy="437326"/>
            </a:xfrm>
            <a:custGeom>
              <a:avLst/>
              <a:gdLst>
                <a:gd name="T0" fmla="*/ 0 w 111"/>
                <a:gd name="T1" fmla="*/ 313 h 313"/>
                <a:gd name="T2" fmla="*/ 55 w 111"/>
                <a:gd name="T3" fmla="*/ 0 h 313"/>
                <a:gd name="T4" fmla="*/ 111 w 111"/>
                <a:gd name="T5" fmla="*/ 20 h 313"/>
                <a:gd name="T6" fmla="*/ 0 w 111"/>
                <a:gd name="T7" fmla="*/ 313 h 313"/>
              </a:gdLst>
              <a:ahLst/>
              <a:cxnLst>
                <a:cxn ang="0">
                  <a:pos x="T0" y="T1"/>
                </a:cxn>
                <a:cxn ang="0">
                  <a:pos x="T2" y="T3"/>
                </a:cxn>
                <a:cxn ang="0">
                  <a:pos x="T4" y="T5"/>
                </a:cxn>
                <a:cxn ang="0">
                  <a:pos x="T6" y="T7"/>
                </a:cxn>
              </a:cxnLst>
              <a:rect l="0" t="0" r="r" b="b"/>
              <a:pathLst>
                <a:path w="111" h="313">
                  <a:moveTo>
                    <a:pt x="0" y="313"/>
                  </a:moveTo>
                  <a:lnTo>
                    <a:pt x="55" y="0"/>
                  </a:lnTo>
                  <a:lnTo>
                    <a:pt x="111" y="20"/>
                  </a:lnTo>
                  <a:lnTo>
                    <a:pt x="0" y="3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6"/>
            <p:cNvSpPr>
              <a:spLocks/>
            </p:cNvSpPr>
            <p:nvPr/>
          </p:nvSpPr>
          <p:spPr bwMode="auto">
            <a:xfrm>
              <a:off x="7993288" y="2415276"/>
              <a:ext cx="142972" cy="291551"/>
            </a:xfrm>
            <a:custGeom>
              <a:avLst/>
              <a:gdLst>
                <a:gd name="T0" fmla="*/ 28 w 103"/>
                <a:gd name="T1" fmla="*/ 0 h 208"/>
                <a:gd name="T2" fmla="*/ 12 w 103"/>
                <a:gd name="T3" fmla="*/ 0 h 208"/>
                <a:gd name="T4" fmla="*/ 3 w 103"/>
                <a:gd name="T5" fmla="*/ 0 h 208"/>
                <a:gd name="T6" fmla="*/ 0 w 103"/>
                <a:gd name="T7" fmla="*/ 0 h 208"/>
                <a:gd name="T8" fmla="*/ 0 w 103"/>
                <a:gd name="T9" fmla="*/ 208 h 208"/>
                <a:gd name="T10" fmla="*/ 15 w 103"/>
                <a:gd name="T11" fmla="*/ 208 h 208"/>
                <a:gd name="T12" fmla="*/ 39 w 103"/>
                <a:gd name="T13" fmla="*/ 204 h 208"/>
                <a:gd name="T14" fmla="*/ 59 w 103"/>
                <a:gd name="T15" fmla="*/ 194 h 208"/>
                <a:gd name="T16" fmla="*/ 78 w 103"/>
                <a:gd name="T17" fmla="*/ 177 h 208"/>
                <a:gd name="T18" fmla="*/ 92 w 103"/>
                <a:gd name="T19" fmla="*/ 156 h 208"/>
                <a:gd name="T20" fmla="*/ 100 w 103"/>
                <a:gd name="T21" fmla="*/ 132 h 208"/>
                <a:gd name="T22" fmla="*/ 103 w 103"/>
                <a:gd name="T23" fmla="*/ 105 h 208"/>
                <a:gd name="T24" fmla="*/ 103 w 103"/>
                <a:gd name="T25" fmla="*/ 102 h 208"/>
                <a:gd name="T26" fmla="*/ 99 w 103"/>
                <a:gd name="T27" fmla="*/ 73 h 208"/>
                <a:gd name="T28" fmla="*/ 89 w 103"/>
                <a:gd name="T29" fmla="*/ 46 h 208"/>
                <a:gd name="T30" fmla="*/ 73 w 103"/>
                <a:gd name="T31" fmla="*/ 24 h 208"/>
                <a:gd name="T32" fmla="*/ 52 w 103"/>
                <a:gd name="T33" fmla="*/ 9 h 208"/>
                <a:gd name="T34" fmla="*/ 28 w 103"/>
                <a:gd name="T3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8">
                  <a:moveTo>
                    <a:pt x="28" y="0"/>
                  </a:moveTo>
                  <a:lnTo>
                    <a:pt x="12" y="0"/>
                  </a:lnTo>
                  <a:lnTo>
                    <a:pt x="3" y="0"/>
                  </a:lnTo>
                  <a:lnTo>
                    <a:pt x="0" y="0"/>
                  </a:lnTo>
                  <a:lnTo>
                    <a:pt x="0" y="208"/>
                  </a:lnTo>
                  <a:lnTo>
                    <a:pt x="15" y="208"/>
                  </a:lnTo>
                  <a:lnTo>
                    <a:pt x="39" y="204"/>
                  </a:lnTo>
                  <a:lnTo>
                    <a:pt x="59" y="194"/>
                  </a:lnTo>
                  <a:lnTo>
                    <a:pt x="78" y="177"/>
                  </a:lnTo>
                  <a:lnTo>
                    <a:pt x="92" y="156"/>
                  </a:lnTo>
                  <a:lnTo>
                    <a:pt x="100" y="132"/>
                  </a:lnTo>
                  <a:lnTo>
                    <a:pt x="103" y="105"/>
                  </a:lnTo>
                  <a:lnTo>
                    <a:pt x="103" y="102"/>
                  </a:lnTo>
                  <a:lnTo>
                    <a:pt x="99" y="73"/>
                  </a:lnTo>
                  <a:lnTo>
                    <a:pt x="89" y="46"/>
                  </a:lnTo>
                  <a:lnTo>
                    <a:pt x="73" y="24"/>
                  </a:lnTo>
                  <a:lnTo>
                    <a:pt x="52" y="9"/>
                  </a:lnTo>
                  <a:lnTo>
                    <a:pt x="28" y="0"/>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7"/>
            <p:cNvSpPr>
              <a:spLocks/>
            </p:cNvSpPr>
            <p:nvPr/>
          </p:nvSpPr>
          <p:spPr bwMode="auto">
            <a:xfrm>
              <a:off x="7847512" y="2415276"/>
              <a:ext cx="145776" cy="291551"/>
            </a:xfrm>
            <a:custGeom>
              <a:avLst/>
              <a:gdLst>
                <a:gd name="T0" fmla="*/ 74 w 103"/>
                <a:gd name="T1" fmla="*/ 0 h 208"/>
                <a:gd name="T2" fmla="*/ 89 w 103"/>
                <a:gd name="T3" fmla="*/ 0 h 208"/>
                <a:gd name="T4" fmla="*/ 99 w 103"/>
                <a:gd name="T5" fmla="*/ 0 h 208"/>
                <a:gd name="T6" fmla="*/ 103 w 103"/>
                <a:gd name="T7" fmla="*/ 0 h 208"/>
                <a:gd name="T8" fmla="*/ 103 w 103"/>
                <a:gd name="T9" fmla="*/ 208 h 208"/>
                <a:gd name="T10" fmla="*/ 87 w 103"/>
                <a:gd name="T11" fmla="*/ 208 h 208"/>
                <a:gd name="T12" fmla="*/ 63 w 103"/>
                <a:gd name="T13" fmla="*/ 204 h 208"/>
                <a:gd name="T14" fmla="*/ 42 w 103"/>
                <a:gd name="T15" fmla="*/ 194 h 208"/>
                <a:gd name="T16" fmla="*/ 25 w 103"/>
                <a:gd name="T17" fmla="*/ 177 h 208"/>
                <a:gd name="T18" fmla="*/ 11 w 103"/>
                <a:gd name="T19" fmla="*/ 156 h 208"/>
                <a:gd name="T20" fmla="*/ 2 w 103"/>
                <a:gd name="T21" fmla="*/ 132 h 208"/>
                <a:gd name="T22" fmla="*/ 0 w 103"/>
                <a:gd name="T23" fmla="*/ 105 h 208"/>
                <a:gd name="T24" fmla="*/ 0 w 103"/>
                <a:gd name="T25" fmla="*/ 102 h 208"/>
                <a:gd name="T26" fmla="*/ 2 w 103"/>
                <a:gd name="T27" fmla="*/ 73 h 208"/>
                <a:gd name="T28" fmla="*/ 14 w 103"/>
                <a:gd name="T29" fmla="*/ 46 h 208"/>
                <a:gd name="T30" fmla="*/ 29 w 103"/>
                <a:gd name="T31" fmla="*/ 24 h 208"/>
                <a:gd name="T32" fmla="*/ 50 w 103"/>
                <a:gd name="T33" fmla="*/ 9 h 208"/>
                <a:gd name="T34" fmla="*/ 74 w 103"/>
                <a:gd name="T3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8">
                  <a:moveTo>
                    <a:pt x="74" y="0"/>
                  </a:moveTo>
                  <a:lnTo>
                    <a:pt x="89" y="0"/>
                  </a:lnTo>
                  <a:lnTo>
                    <a:pt x="99" y="0"/>
                  </a:lnTo>
                  <a:lnTo>
                    <a:pt x="103" y="0"/>
                  </a:lnTo>
                  <a:lnTo>
                    <a:pt x="103" y="208"/>
                  </a:lnTo>
                  <a:lnTo>
                    <a:pt x="87" y="208"/>
                  </a:lnTo>
                  <a:lnTo>
                    <a:pt x="63" y="204"/>
                  </a:lnTo>
                  <a:lnTo>
                    <a:pt x="42" y="194"/>
                  </a:lnTo>
                  <a:lnTo>
                    <a:pt x="25" y="177"/>
                  </a:lnTo>
                  <a:lnTo>
                    <a:pt x="11" y="156"/>
                  </a:lnTo>
                  <a:lnTo>
                    <a:pt x="2" y="132"/>
                  </a:lnTo>
                  <a:lnTo>
                    <a:pt x="0" y="105"/>
                  </a:lnTo>
                  <a:lnTo>
                    <a:pt x="0" y="102"/>
                  </a:lnTo>
                  <a:lnTo>
                    <a:pt x="2" y="73"/>
                  </a:lnTo>
                  <a:lnTo>
                    <a:pt x="14" y="46"/>
                  </a:lnTo>
                  <a:lnTo>
                    <a:pt x="29" y="24"/>
                  </a:lnTo>
                  <a:lnTo>
                    <a:pt x="50" y="9"/>
                  </a:lnTo>
                  <a:lnTo>
                    <a:pt x="74" y="0"/>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8"/>
            <p:cNvSpPr>
              <a:spLocks/>
            </p:cNvSpPr>
            <p:nvPr/>
          </p:nvSpPr>
          <p:spPr bwMode="auto">
            <a:xfrm>
              <a:off x="7844709" y="2605906"/>
              <a:ext cx="28034" cy="86905"/>
            </a:xfrm>
            <a:custGeom>
              <a:avLst/>
              <a:gdLst>
                <a:gd name="T0" fmla="*/ 10 w 19"/>
                <a:gd name="T1" fmla="*/ 62 h 62"/>
                <a:gd name="T2" fmla="*/ 5 w 19"/>
                <a:gd name="T3" fmla="*/ 61 h 62"/>
                <a:gd name="T4" fmla="*/ 3 w 19"/>
                <a:gd name="T5" fmla="*/ 60 h 62"/>
                <a:gd name="T6" fmla="*/ 0 w 19"/>
                <a:gd name="T7" fmla="*/ 57 h 62"/>
                <a:gd name="T8" fmla="*/ 0 w 19"/>
                <a:gd name="T9" fmla="*/ 52 h 62"/>
                <a:gd name="T10" fmla="*/ 0 w 19"/>
                <a:gd name="T11" fmla="*/ 10 h 62"/>
                <a:gd name="T12" fmla="*/ 0 w 19"/>
                <a:gd name="T13" fmla="*/ 6 h 62"/>
                <a:gd name="T14" fmla="*/ 3 w 19"/>
                <a:gd name="T15" fmla="*/ 3 h 62"/>
                <a:gd name="T16" fmla="*/ 5 w 19"/>
                <a:gd name="T17" fmla="*/ 0 h 62"/>
                <a:gd name="T18" fmla="*/ 10 w 19"/>
                <a:gd name="T19" fmla="*/ 0 h 62"/>
                <a:gd name="T20" fmla="*/ 14 w 19"/>
                <a:gd name="T21" fmla="*/ 0 h 62"/>
                <a:gd name="T22" fmla="*/ 17 w 19"/>
                <a:gd name="T23" fmla="*/ 3 h 62"/>
                <a:gd name="T24" fmla="*/ 18 w 19"/>
                <a:gd name="T25" fmla="*/ 6 h 62"/>
                <a:gd name="T26" fmla="*/ 19 w 19"/>
                <a:gd name="T27" fmla="*/ 10 h 62"/>
                <a:gd name="T28" fmla="*/ 19 w 19"/>
                <a:gd name="T29" fmla="*/ 52 h 62"/>
                <a:gd name="T30" fmla="*/ 18 w 19"/>
                <a:gd name="T31" fmla="*/ 57 h 62"/>
                <a:gd name="T32" fmla="*/ 17 w 19"/>
                <a:gd name="T33" fmla="*/ 60 h 62"/>
                <a:gd name="T34" fmla="*/ 14 w 19"/>
                <a:gd name="T35" fmla="*/ 61 h 62"/>
                <a:gd name="T36" fmla="*/ 10 w 19"/>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2">
                  <a:moveTo>
                    <a:pt x="10" y="62"/>
                  </a:moveTo>
                  <a:lnTo>
                    <a:pt x="5" y="61"/>
                  </a:lnTo>
                  <a:lnTo>
                    <a:pt x="3" y="60"/>
                  </a:lnTo>
                  <a:lnTo>
                    <a:pt x="0" y="57"/>
                  </a:lnTo>
                  <a:lnTo>
                    <a:pt x="0" y="52"/>
                  </a:lnTo>
                  <a:lnTo>
                    <a:pt x="0" y="10"/>
                  </a:lnTo>
                  <a:lnTo>
                    <a:pt x="0" y="6"/>
                  </a:lnTo>
                  <a:lnTo>
                    <a:pt x="3" y="3"/>
                  </a:lnTo>
                  <a:lnTo>
                    <a:pt x="5" y="0"/>
                  </a:lnTo>
                  <a:lnTo>
                    <a:pt x="10" y="0"/>
                  </a:lnTo>
                  <a:lnTo>
                    <a:pt x="14" y="0"/>
                  </a:lnTo>
                  <a:lnTo>
                    <a:pt x="17" y="3"/>
                  </a:lnTo>
                  <a:lnTo>
                    <a:pt x="18" y="6"/>
                  </a:lnTo>
                  <a:lnTo>
                    <a:pt x="19" y="10"/>
                  </a:lnTo>
                  <a:lnTo>
                    <a:pt x="19" y="52"/>
                  </a:lnTo>
                  <a:lnTo>
                    <a:pt x="18" y="57"/>
                  </a:lnTo>
                  <a:lnTo>
                    <a:pt x="17" y="60"/>
                  </a:lnTo>
                  <a:lnTo>
                    <a:pt x="14" y="61"/>
                  </a:lnTo>
                  <a:lnTo>
                    <a:pt x="10" y="62"/>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9"/>
            <p:cNvSpPr>
              <a:spLocks/>
            </p:cNvSpPr>
            <p:nvPr/>
          </p:nvSpPr>
          <p:spPr bwMode="auto">
            <a:xfrm>
              <a:off x="8113833" y="2605906"/>
              <a:ext cx="28034" cy="86905"/>
            </a:xfrm>
            <a:custGeom>
              <a:avLst/>
              <a:gdLst>
                <a:gd name="T0" fmla="*/ 10 w 20"/>
                <a:gd name="T1" fmla="*/ 62 h 62"/>
                <a:gd name="T2" fmla="*/ 6 w 20"/>
                <a:gd name="T3" fmla="*/ 61 h 62"/>
                <a:gd name="T4" fmla="*/ 3 w 20"/>
                <a:gd name="T5" fmla="*/ 60 h 62"/>
                <a:gd name="T6" fmla="*/ 0 w 20"/>
                <a:gd name="T7" fmla="*/ 57 h 62"/>
                <a:gd name="T8" fmla="*/ 0 w 20"/>
                <a:gd name="T9" fmla="*/ 52 h 62"/>
                <a:gd name="T10" fmla="*/ 0 w 20"/>
                <a:gd name="T11" fmla="*/ 10 h 62"/>
                <a:gd name="T12" fmla="*/ 0 w 20"/>
                <a:gd name="T13" fmla="*/ 6 h 62"/>
                <a:gd name="T14" fmla="*/ 3 w 20"/>
                <a:gd name="T15" fmla="*/ 3 h 62"/>
                <a:gd name="T16" fmla="*/ 6 w 20"/>
                <a:gd name="T17" fmla="*/ 0 h 62"/>
                <a:gd name="T18" fmla="*/ 10 w 20"/>
                <a:gd name="T19" fmla="*/ 0 h 62"/>
                <a:gd name="T20" fmla="*/ 14 w 20"/>
                <a:gd name="T21" fmla="*/ 0 h 62"/>
                <a:gd name="T22" fmla="*/ 17 w 20"/>
                <a:gd name="T23" fmla="*/ 3 h 62"/>
                <a:gd name="T24" fmla="*/ 20 w 20"/>
                <a:gd name="T25" fmla="*/ 6 h 62"/>
                <a:gd name="T26" fmla="*/ 20 w 20"/>
                <a:gd name="T27" fmla="*/ 10 h 62"/>
                <a:gd name="T28" fmla="*/ 20 w 20"/>
                <a:gd name="T29" fmla="*/ 52 h 62"/>
                <a:gd name="T30" fmla="*/ 20 w 20"/>
                <a:gd name="T31" fmla="*/ 57 h 62"/>
                <a:gd name="T32" fmla="*/ 17 w 20"/>
                <a:gd name="T33" fmla="*/ 60 h 62"/>
                <a:gd name="T34" fmla="*/ 14 w 20"/>
                <a:gd name="T35" fmla="*/ 61 h 62"/>
                <a:gd name="T36" fmla="*/ 10 w 20"/>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0" y="62"/>
                  </a:moveTo>
                  <a:lnTo>
                    <a:pt x="6" y="61"/>
                  </a:lnTo>
                  <a:lnTo>
                    <a:pt x="3" y="60"/>
                  </a:lnTo>
                  <a:lnTo>
                    <a:pt x="0" y="57"/>
                  </a:lnTo>
                  <a:lnTo>
                    <a:pt x="0" y="52"/>
                  </a:lnTo>
                  <a:lnTo>
                    <a:pt x="0" y="10"/>
                  </a:lnTo>
                  <a:lnTo>
                    <a:pt x="0" y="6"/>
                  </a:lnTo>
                  <a:lnTo>
                    <a:pt x="3" y="3"/>
                  </a:lnTo>
                  <a:lnTo>
                    <a:pt x="6" y="0"/>
                  </a:lnTo>
                  <a:lnTo>
                    <a:pt x="10" y="0"/>
                  </a:lnTo>
                  <a:lnTo>
                    <a:pt x="14" y="0"/>
                  </a:lnTo>
                  <a:lnTo>
                    <a:pt x="17" y="3"/>
                  </a:lnTo>
                  <a:lnTo>
                    <a:pt x="20" y="6"/>
                  </a:lnTo>
                  <a:lnTo>
                    <a:pt x="20" y="10"/>
                  </a:lnTo>
                  <a:lnTo>
                    <a:pt x="20" y="52"/>
                  </a:lnTo>
                  <a:lnTo>
                    <a:pt x="20" y="57"/>
                  </a:lnTo>
                  <a:lnTo>
                    <a:pt x="17" y="60"/>
                  </a:lnTo>
                  <a:lnTo>
                    <a:pt x="14" y="61"/>
                  </a:lnTo>
                  <a:lnTo>
                    <a:pt x="10" y="62"/>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0"/>
            <p:cNvSpPr>
              <a:spLocks/>
            </p:cNvSpPr>
            <p:nvPr/>
          </p:nvSpPr>
          <p:spPr bwMode="auto">
            <a:xfrm>
              <a:off x="7864333" y="2471344"/>
              <a:ext cx="257911" cy="353225"/>
            </a:xfrm>
            <a:custGeom>
              <a:avLst/>
              <a:gdLst>
                <a:gd name="T0" fmla="*/ 121 w 184"/>
                <a:gd name="T1" fmla="*/ 0 h 252"/>
                <a:gd name="T2" fmla="*/ 62 w 184"/>
                <a:gd name="T3" fmla="*/ 0 h 252"/>
                <a:gd name="T4" fmla="*/ 44 w 184"/>
                <a:gd name="T5" fmla="*/ 5 h 252"/>
                <a:gd name="T6" fmla="*/ 27 w 184"/>
                <a:gd name="T7" fmla="*/ 13 h 252"/>
                <a:gd name="T8" fmla="*/ 14 w 184"/>
                <a:gd name="T9" fmla="*/ 29 h 252"/>
                <a:gd name="T10" fmla="*/ 4 w 184"/>
                <a:gd name="T11" fmla="*/ 47 h 252"/>
                <a:gd name="T12" fmla="*/ 0 w 184"/>
                <a:gd name="T13" fmla="*/ 68 h 252"/>
                <a:gd name="T14" fmla="*/ 0 w 184"/>
                <a:gd name="T15" fmla="*/ 172 h 252"/>
                <a:gd name="T16" fmla="*/ 3 w 184"/>
                <a:gd name="T17" fmla="*/ 186 h 252"/>
                <a:gd name="T18" fmla="*/ 11 w 184"/>
                <a:gd name="T19" fmla="*/ 198 h 252"/>
                <a:gd name="T20" fmla="*/ 21 w 184"/>
                <a:gd name="T21" fmla="*/ 210 h 252"/>
                <a:gd name="T22" fmla="*/ 32 w 184"/>
                <a:gd name="T23" fmla="*/ 221 h 252"/>
                <a:gd name="T24" fmla="*/ 52 w 184"/>
                <a:gd name="T25" fmla="*/ 238 h 252"/>
                <a:gd name="T26" fmla="*/ 71 w 184"/>
                <a:gd name="T27" fmla="*/ 248 h 252"/>
                <a:gd name="T28" fmla="*/ 90 w 184"/>
                <a:gd name="T29" fmla="*/ 252 h 252"/>
                <a:gd name="T30" fmla="*/ 93 w 184"/>
                <a:gd name="T31" fmla="*/ 252 h 252"/>
                <a:gd name="T32" fmla="*/ 113 w 184"/>
                <a:gd name="T33" fmla="*/ 248 h 252"/>
                <a:gd name="T34" fmla="*/ 131 w 184"/>
                <a:gd name="T35" fmla="*/ 238 h 252"/>
                <a:gd name="T36" fmla="*/ 150 w 184"/>
                <a:gd name="T37" fmla="*/ 221 h 252"/>
                <a:gd name="T38" fmla="*/ 162 w 184"/>
                <a:gd name="T39" fmla="*/ 210 h 252"/>
                <a:gd name="T40" fmla="*/ 172 w 184"/>
                <a:gd name="T41" fmla="*/ 198 h 252"/>
                <a:gd name="T42" fmla="*/ 181 w 184"/>
                <a:gd name="T43" fmla="*/ 186 h 252"/>
                <a:gd name="T44" fmla="*/ 184 w 184"/>
                <a:gd name="T45" fmla="*/ 172 h 252"/>
                <a:gd name="T46" fmla="*/ 184 w 184"/>
                <a:gd name="T47" fmla="*/ 68 h 252"/>
                <a:gd name="T48" fmla="*/ 178 w 184"/>
                <a:gd name="T49" fmla="*/ 47 h 252"/>
                <a:gd name="T50" fmla="*/ 170 w 184"/>
                <a:gd name="T51" fmla="*/ 29 h 252"/>
                <a:gd name="T52" fmla="*/ 155 w 184"/>
                <a:gd name="T53" fmla="*/ 13 h 252"/>
                <a:gd name="T54" fmla="*/ 140 w 184"/>
                <a:gd name="T55" fmla="*/ 5 h 252"/>
                <a:gd name="T56" fmla="*/ 121 w 184"/>
                <a:gd name="T5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252">
                  <a:moveTo>
                    <a:pt x="121" y="0"/>
                  </a:moveTo>
                  <a:lnTo>
                    <a:pt x="62" y="0"/>
                  </a:lnTo>
                  <a:lnTo>
                    <a:pt x="44" y="5"/>
                  </a:lnTo>
                  <a:lnTo>
                    <a:pt x="27" y="13"/>
                  </a:lnTo>
                  <a:lnTo>
                    <a:pt x="14" y="29"/>
                  </a:lnTo>
                  <a:lnTo>
                    <a:pt x="4" y="47"/>
                  </a:lnTo>
                  <a:lnTo>
                    <a:pt x="0" y="68"/>
                  </a:lnTo>
                  <a:lnTo>
                    <a:pt x="0" y="172"/>
                  </a:lnTo>
                  <a:lnTo>
                    <a:pt x="3" y="186"/>
                  </a:lnTo>
                  <a:lnTo>
                    <a:pt x="11" y="198"/>
                  </a:lnTo>
                  <a:lnTo>
                    <a:pt x="21" y="210"/>
                  </a:lnTo>
                  <a:lnTo>
                    <a:pt x="32" y="221"/>
                  </a:lnTo>
                  <a:lnTo>
                    <a:pt x="52" y="238"/>
                  </a:lnTo>
                  <a:lnTo>
                    <a:pt x="71" y="248"/>
                  </a:lnTo>
                  <a:lnTo>
                    <a:pt x="90" y="252"/>
                  </a:lnTo>
                  <a:lnTo>
                    <a:pt x="93" y="252"/>
                  </a:lnTo>
                  <a:lnTo>
                    <a:pt x="113" y="248"/>
                  </a:lnTo>
                  <a:lnTo>
                    <a:pt x="131" y="238"/>
                  </a:lnTo>
                  <a:lnTo>
                    <a:pt x="150" y="221"/>
                  </a:lnTo>
                  <a:lnTo>
                    <a:pt x="162" y="210"/>
                  </a:lnTo>
                  <a:lnTo>
                    <a:pt x="172" y="198"/>
                  </a:lnTo>
                  <a:lnTo>
                    <a:pt x="181" y="186"/>
                  </a:lnTo>
                  <a:lnTo>
                    <a:pt x="184" y="172"/>
                  </a:lnTo>
                  <a:lnTo>
                    <a:pt x="184" y="68"/>
                  </a:lnTo>
                  <a:lnTo>
                    <a:pt x="178" y="47"/>
                  </a:lnTo>
                  <a:lnTo>
                    <a:pt x="170" y="29"/>
                  </a:lnTo>
                  <a:lnTo>
                    <a:pt x="155" y="13"/>
                  </a:lnTo>
                  <a:lnTo>
                    <a:pt x="140" y="5"/>
                  </a:lnTo>
                  <a:lnTo>
                    <a:pt x="121"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1"/>
            <p:cNvSpPr>
              <a:spLocks/>
            </p:cNvSpPr>
            <p:nvPr/>
          </p:nvSpPr>
          <p:spPr bwMode="auto">
            <a:xfrm>
              <a:off x="7993288" y="2471344"/>
              <a:ext cx="128955" cy="353225"/>
            </a:xfrm>
            <a:custGeom>
              <a:avLst/>
              <a:gdLst>
                <a:gd name="T0" fmla="*/ 29 w 92"/>
                <a:gd name="T1" fmla="*/ 0 h 252"/>
                <a:gd name="T2" fmla="*/ 0 w 92"/>
                <a:gd name="T3" fmla="*/ 0 h 252"/>
                <a:gd name="T4" fmla="*/ 0 w 92"/>
                <a:gd name="T5" fmla="*/ 252 h 252"/>
                <a:gd name="T6" fmla="*/ 1 w 92"/>
                <a:gd name="T7" fmla="*/ 252 h 252"/>
                <a:gd name="T8" fmla="*/ 21 w 92"/>
                <a:gd name="T9" fmla="*/ 248 h 252"/>
                <a:gd name="T10" fmla="*/ 39 w 92"/>
                <a:gd name="T11" fmla="*/ 238 h 252"/>
                <a:gd name="T12" fmla="*/ 58 w 92"/>
                <a:gd name="T13" fmla="*/ 221 h 252"/>
                <a:gd name="T14" fmla="*/ 70 w 92"/>
                <a:gd name="T15" fmla="*/ 210 h 252"/>
                <a:gd name="T16" fmla="*/ 80 w 92"/>
                <a:gd name="T17" fmla="*/ 198 h 252"/>
                <a:gd name="T18" fmla="*/ 89 w 92"/>
                <a:gd name="T19" fmla="*/ 186 h 252"/>
                <a:gd name="T20" fmla="*/ 92 w 92"/>
                <a:gd name="T21" fmla="*/ 172 h 252"/>
                <a:gd name="T22" fmla="*/ 92 w 92"/>
                <a:gd name="T23" fmla="*/ 68 h 252"/>
                <a:gd name="T24" fmla="*/ 86 w 92"/>
                <a:gd name="T25" fmla="*/ 47 h 252"/>
                <a:gd name="T26" fmla="*/ 78 w 92"/>
                <a:gd name="T27" fmla="*/ 29 h 252"/>
                <a:gd name="T28" fmla="*/ 63 w 92"/>
                <a:gd name="T29" fmla="*/ 13 h 252"/>
                <a:gd name="T30" fmla="*/ 48 w 92"/>
                <a:gd name="T31" fmla="*/ 5 h 252"/>
                <a:gd name="T32" fmla="*/ 29 w 92"/>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252">
                  <a:moveTo>
                    <a:pt x="29" y="0"/>
                  </a:moveTo>
                  <a:lnTo>
                    <a:pt x="0" y="0"/>
                  </a:lnTo>
                  <a:lnTo>
                    <a:pt x="0" y="252"/>
                  </a:lnTo>
                  <a:lnTo>
                    <a:pt x="1" y="252"/>
                  </a:lnTo>
                  <a:lnTo>
                    <a:pt x="21" y="248"/>
                  </a:lnTo>
                  <a:lnTo>
                    <a:pt x="39" y="238"/>
                  </a:lnTo>
                  <a:lnTo>
                    <a:pt x="58" y="221"/>
                  </a:lnTo>
                  <a:lnTo>
                    <a:pt x="70" y="210"/>
                  </a:lnTo>
                  <a:lnTo>
                    <a:pt x="80" y="198"/>
                  </a:lnTo>
                  <a:lnTo>
                    <a:pt x="89" y="186"/>
                  </a:lnTo>
                  <a:lnTo>
                    <a:pt x="92" y="172"/>
                  </a:lnTo>
                  <a:lnTo>
                    <a:pt x="92" y="68"/>
                  </a:lnTo>
                  <a:lnTo>
                    <a:pt x="86" y="47"/>
                  </a:lnTo>
                  <a:lnTo>
                    <a:pt x="78" y="29"/>
                  </a:lnTo>
                  <a:lnTo>
                    <a:pt x="63" y="13"/>
                  </a:lnTo>
                  <a:lnTo>
                    <a:pt x="48" y="5"/>
                  </a:lnTo>
                  <a:lnTo>
                    <a:pt x="29"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2"/>
            <p:cNvSpPr>
              <a:spLocks noEditPoints="1"/>
            </p:cNvSpPr>
            <p:nvPr/>
          </p:nvSpPr>
          <p:spPr bwMode="auto">
            <a:xfrm>
              <a:off x="7858726" y="2575069"/>
              <a:ext cx="269124" cy="89708"/>
            </a:xfrm>
            <a:custGeom>
              <a:avLst/>
              <a:gdLst>
                <a:gd name="T0" fmla="*/ 120 w 192"/>
                <a:gd name="T1" fmla="*/ 58 h 64"/>
                <a:gd name="T2" fmla="*/ 113 w 192"/>
                <a:gd name="T3" fmla="*/ 51 h 64"/>
                <a:gd name="T4" fmla="*/ 104 w 192"/>
                <a:gd name="T5" fmla="*/ 34 h 64"/>
                <a:gd name="T6" fmla="*/ 99 w 192"/>
                <a:gd name="T7" fmla="*/ 24 h 64"/>
                <a:gd name="T8" fmla="*/ 92 w 192"/>
                <a:gd name="T9" fmla="*/ 25 h 64"/>
                <a:gd name="T10" fmla="*/ 84 w 192"/>
                <a:gd name="T11" fmla="*/ 44 h 64"/>
                <a:gd name="T12" fmla="*/ 76 w 192"/>
                <a:gd name="T13" fmla="*/ 54 h 64"/>
                <a:gd name="T14" fmla="*/ 62 w 192"/>
                <a:gd name="T15" fmla="*/ 62 h 64"/>
                <a:gd name="T16" fmla="*/ 26 w 192"/>
                <a:gd name="T17" fmla="*/ 61 h 64"/>
                <a:gd name="T18" fmla="*/ 14 w 192"/>
                <a:gd name="T19" fmla="*/ 48 h 64"/>
                <a:gd name="T20" fmla="*/ 9 w 192"/>
                <a:gd name="T21" fmla="*/ 37 h 64"/>
                <a:gd name="T22" fmla="*/ 7 w 192"/>
                <a:gd name="T23" fmla="*/ 27 h 64"/>
                <a:gd name="T24" fmla="*/ 5 w 192"/>
                <a:gd name="T25" fmla="*/ 20 h 64"/>
                <a:gd name="T26" fmla="*/ 1 w 192"/>
                <a:gd name="T27" fmla="*/ 16 h 64"/>
                <a:gd name="T28" fmla="*/ 0 w 192"/>
                <a:gd name="T29" fmla="*/ 4 h 64"/>
                <a:gd name="T30" fmla="*/ 14 w 192"/>
                <a:gd name="T31" fmla="*/ 0 h 64"/>
                <a:gd name="T32" fmla="*/ 43 w 192"/>
                <a:gd name="T33" fmla="*/ 0 h 64"/>
                <a:gd name="T34" fmla="*/ 75 w 192"/>
                <a:gd name="T35" fmla="*/ 4 h 64"/>
                <a:gd name="T36" fmla="*/ 92 w 192"/>
                <a:gd name="T37" fmla="*/ 8 h 64"/>
                <a:gd name="T38" fmla="*/ 101 w 192"/>
                <a:gd name="T39" fmla="*/ 8 h 64"/>
                <a:gd name="T40" fmla="*/ 127 w 192"/>
                <a:gd name="T41" fmla="*/ 1 h 64"/>
                <a:gd name="T42" fmla="*/ 155 w 192"/>
                <a:gd name="T43" fmla="*/ 0 h 64"/>
                <a:gd name="T44" fmla="*/ 189 w 192"/>
                <a:gd name="T45" fmla="*/ 3 h 64"/>
                <a:gd name="T46" fmla="*/ 192 w 192"/>
                <a:gd name="T47" fmla="*/ 7 h 64"/>
                <a:gd name="T48" fmla="*/ 189 w 192"/>
                <a:gd name="T49" fmla="*/ 18 h 64"/>
                <a:gd name="T50" fmla="*/ 185 w 192"/>
                <a:gd name="T51" fmla="*/ 21 h 64"/>
                <a:gd name="T52" fmla="*/ 183 w 192"/>
                <a:gd name="T53" fmla="*/ 30 h 64"/>
                <a:gd name="T54" fmla="*/ 181 w 192"/>
                <a:gd name="T55" fmla="*/ 40 h 64"/>
                <a:gd name="T56" fmla="*/ 176 w 192"/>
                <a:gd name="T57" fmla="*/ 52 h 64"/>
                <a:gd name="T58" fmla="*/ 155 w 192"/>
                <a:gd name="T59" fmla="*/ 64 h 64"/>
                <a:gd name="T60" fmla="*/ 134 w 192"/>
                <a:gd name="T61" fmla="*/ 8 h 64"/>
                <a:gd name="T62" fmla="*/ 111 w 192"/>
                <a:gd name="T63" fmla="*/ 18 h 64"/>
                <a:gd name="T64" fmla="*/ 113 w 192"/>
                <a:gd name="T65" fmla="*/ 37 h 64"/>
                <a:gd name="T66" fmla="*/ 130 w 192"/>
                <a:gd name="T67" fmla="*/ 55 h 64"/>
                <a:gd name="T68" fmla="*/ 158 w 192"/>
                <a:gd name="T69" fmla="*/ 57 h 64"/>
                <a:gd name="T70" fmla="*/ 175 w 192"/>
                <a:gd name="T71" fmla="*/ 32 h 64"/>
                <a:gd name="T72" fmla="*/ 169 w 192"/>
                <a:gd name="T73" fmla="*/ 10 h 64"/>
                <a:gd name="T74" fmla="*/ 158 w 192"/>
                <a:gd name="T75" fmla="*/ 7 h 64"/>
                <a:gd name="T76" fmla="*/ 34 w 192"/>
                <a:gd name="T77" fmla="*/ 7 h 64"/>
                <a:gd name="T78" fmla="*/ 21 w 192"/>
                <a:gd name="T79" fmla="*/ 10 h 64"/>
                <a:gd name="T80" fmla="*/ 17 w 192"/>
                <a:gd name="T81" fmla="*/ 32 h 64"/>
                <a:gd name="T82" fmla="*/ 34 w 192"/>
                <a:gd name="T83" fmla="*/ 57 h 64"/>
                <a:gd name="T84" fmla="*/ 62 w 192"/>
                <a:gd name="T85" fmla="*/ 55 h 64"/>
                <a:gd name="T86" fmla="*/ 79 w 192"/>
                <a:gd name="T87" fmla="*/ 37 h 64"/>
                <a:gd name="T88" fmla="*/ 80 w 192"/>
                <a:gd name="T89" fmla="*/ 18 h 64"/>
                <a:gd name="T90" fmla="*/ 58 w 192"/>
                <a:gd name="T91"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64">
                  <a:moveTo>
                    <a:pt x="142" y="64"/>
                  </a:moveTo>
                  <a:lnTo>
                    <a:pt x="130" y="62"/>
                  </a:lnTo>
                  <a:lnTo>
                    <a:pt x="120" y="58"/>
                  </a:lnTo>
                  <a:lnTo>
                    <a:pt x="117" y="57"/>
                  </a:lnTo>
                  <a:lnTo>
                    <a:pt x="116" y="54"/>
                  </a:lnTo>
                  <a:lnTo>
                    <a:pt x="113" y="51"/>
                  </a:lnTo>
                  <a:lnTo>
                    <a:pt x="110" y="48"/>
                  </a:lnTo>
                  <a:lnTo>
                    <a:pt x="107" y="44"/>
                  </a:lnTo>
                  <a:lnTo>
                    <a:pt x="104" y="34"/>
                  </a:lnTo>
                  <a:lnTo>
                    <a:pt x="101" y="30"/>
                  </a:lnTo>
                  <a:lnTo>
                    <a:pt x="100" y="25"/>
                  </a:lnTo>
                  <a:lnTo>
                    <a:pt x="99" y="24"/>
                  </a:lnTo>
                  <a:lnTo>
                    <a:pt x="96" y="23"/>
                  </a:lnTo>
                  <a:lnTo>
                    <a:pt x="93" y="24"/>
                  </a:lnTo>
                  <a:lnTo>
                    <a:pt x="92" y="25"/>
                  </a:lnTo>
                  <a:lnTo>
                    <a:pt x="89" y="30"/>
                  </a:lnTo>
                  <a:lnTo>
                    <a:pt x="87" y="34"/>
                  </a:lnTo>
                  <a:lnTo>
                    <a:pt x="84" y="44"/>
                  </a:lnTo>
                  <a:lnTo>
                    <a:pt x="82" y="48"/>
                  </a:lnTo>
                  <a:lnTo>
                    <a:pt x="79" y="51"/>
                  </a:lnTo>
                  <a:lnTo>
                    <a:pt x="76" y="54"/>
                  </a:lnTo>
                  <a:lnTo>
                    <a:pt x="73" y="57"/>
                  </a:lnTo>
                  <a:lnTo>
                    <a:pt x="72" y="58"/>
                  </a:lnTo>
                  <a:lnTo>
                    <a:pt x="62" y="62"/>
                  </a:lnTo>
                  <a:lnTo>
                    <a:pt x="48" y="64"/>
                  </a:lnTo>
                  <a:lnTo>
                    <a:pt x="36" y="64"/>
                  </a:lnTo>
                  <a:lnTo>
                    <a:pt x="26" y="61"/>
                  </a:lnTo>
                  <a:lnTo>
                    <a:pt x="18" y="57"/>
                  </a:lnTo>
                  <a:lnTo>
                    <a:pt x="15" y="52"/>
                  </a:lnTo>
                  <a:lnTo>
                    <a:pt x="14" y="48"/>
                  </a:lnTo>
                  <a:lnTo>
                    <a:pt x="11" y="44"/>
                  </a:lnTo>
                  <a:lnTo>
                    <a:pt x="11" y="40"/>
                  </a:lnTo>
                  <a:lnTo>
                    <a:pt x="9" y="37"/>
                  </a:lnTo>
                  <a:lnTo>
                    <a:pt x="9" y="34"/>
                  </a:lnTo>
                  <a:lnTo>
                    <a:pt x="8" y="30"/>
                  </a:lnTo>
                  <a:lnTo>
                    <a:pt x="7" y="27"/>
                  </a:lnTo>
                  <a:lnTo>
                    <a:pt x="7" y="24"/>
                  </a:lnTo>
                  <a:lnTo>
                    <a:pt x="5" y="21"/>
                  </a:lnTo>
                  <a:lnTo>
                    <a:pt x="5" y="20"/>
                  </a:lnTo>
                  <a:lnTo>
                    <a:pt x="5" y="20"/>
                  </a:lnTo>
                  <a:lnTo>
                    <a:pt x="2" y="18"/>
                  </a:lnTo>
                  <a:lnTo>
                    <a:pt x="1" y="16"/>
                  </a:lnTo>
                  <a:lnTo>
                    <a:pt x="1" y="14"/>
                  </a:lnTo>
                  <a:lnTo>
                    <a:pt x="0" y="7"/>
                  </a:lnTo>
                  <a:lnTo>
                    <a:pt x="0" y="4"/>
                  </a:lnTo>
                  <a:lnTo>
                    <a:pt x="1" y="3"/>
                  </a:lnTo>
                  <a:lnTo>
                    <a:pt x="2" y="3"/>
                  </a:lnTo>
                  <a:lnTo>
                    <a:pt x="14" y="0"/>
                  </a:lnTo>
                  <a:lnTo>
                    <a:pt x="26" y="0"/>
                  </a:lnTo>
                  <a:lnTo>
                    <a:pt x="36" y="0"/>
                  </a:lnTo>
                  <a:lnTo>
                    <a:pt x="43" y="0"/>
                  </a:lnTo>
                  <a:lnTo>
                    <a:pt x="53" y="0"/>
                  </a:lnTo>
                  <a:lnTo>
                    <a:pt x="65" y="1"/>
                  </a:lnTo>
                  <a:lnTo>
                    <a:pt x="75" y="4"/>
                  </a:lnTo>
                  <a:lnTo>
                    <a:pt x="83" y="6"/>
                  </a:lnTo>
                  <a:lnTo>
                    <a:pt x="87" y="7"/>
                  </a:lnTo>
                  <a:lnTo>
                    <a:pt x="92" y="8"/>
                  </a:lnTo>
                  <a:lnTo>
                    <a:pt x="96" y="8"/>
                  </a:lnTo>
                  <a:lnTo>
                    <a:pt x="96" y="8"/>
                  </a:lnTo>
                  <a:lnTo>
                    <a:pt x="101" y="8"/>
                  </a:lnTo>
                  <a:lnTo>
                    <a:pt x="108" y="6"/>
                  </a:lnTo>
                  <a:lnTo>
                    <a:pt x="117" y="4"/>
                  </a:lnTo>
                  <a:lnTo>
                    <a:pt x="127" y="1"/>
                  </a:lnTo>
                  <a:lnTo>
                    <a:pt x="138" y="0"/>
                  </a:lnTo>
                  <a:lnTo>
                    <a:pt x="148" y="0"/>
                  </a:lnTo>
                  <a:lnTo>
                    <a:pt x="155" y="0"/>
                  </a:lnTo>
                  <a:lnTo>
                    <a:pt x="165" y="0"/>
                  </a:lnTo>
                  <a:lnTo>
                    <a:pt x="178" y="0"/>
                  </a:lnTo>
                  <a:lnTo>
                    <a:pt x="189" y="3"/>
                  </a:lnTo>
                  <a:lnTo>
                    <a:pt x="190" y="3"/>
                  </a:lnTo>
                  <a:lnTo>
                    <a:pt x="192" y="4"/>
                  </a:lnTo>
                  <a:lnTo>
                    <a:pt x="192" y="7"/>
                  </a:lnTo>
                  <a:lnTo>
                    <a:pt x="190" y="13"/>
                  </a:lnTo>
                  <a:lnTo>
                    <a:pt x="190" y="16"/>
                  </a:lnTo>
                  <a:lnTo>
                    <a:pt x="189" y="18"/>
                  </a:lnTo>
                  <a:lnTo>
                    <a:pt x="186" y="20"/>
                  </a:lnTo>
                  <a:lnTo>
                    <a:pt x="186" y="20"/>
                  </a:lnTo>
                  <a:lnTo>
                    <a:pt x="185" y="21"/>
                  </a:lnTo>
                  <a:lnTo>
                    <a:pt x="185" y="24"/>
                  </a:lnTo>
                  <a:lnTo>
                    <a:pt x="183" y="27"/>
                  </a:lnTo>
                  <a:lnTo>
                    <a:pt x="183" y="30"/>
                  </a:lnTo>
                  <a:lnTo>
                    <a:pt x="182" y="34"/>
                  </a:lnTo>
                  <a:lnTo>
                    <a:pt x="181" y="37"/>
                  </a:lnTo>
                  <a:lnTo>
                    <a:pt x="181" y="40"/>
                  </a:lnTo>
                  <a:lnTo>
                    <a:pt x="179" y="44"/>
                  </a:lnTo>
                  <a:lnTo>
                    <a:pt x="178" y="48"/>
                  </a:lnTo>
                  <a:lnTo>
                    <a:pt x="176" y="52"/>
                  </a:lnTo>
                  <a:lnTo>
                    <a:pt x="172" y="57"/>
                  </a:lnTo>
                  <a:lnTo>
                    <a:pt x="165" y="61"/>
                  </a:lnTo>
                  <a:lnTo>
                    <a:pt x="155" y="64"/>
                  </a:lnTo>
                  <a:lnTo>
                    <a:pt x="142" y="64"/>
                  </a:lnTo>
                  <a:close/>
                  <a:moveTo>
                    <a:pt x="151" y="7"/>
                  </a:moveTo>
                  <a:lnTo>
                    <a:pt x="134" y="8"/>
                  </a:lnTo>
                  <a:lnTo>
                    <a:pt x="120" y="11"/>
                  </a:lnTo>
                  <a:lnTo>
                    <a:pt x="113" y="16"/>
                  </a:lnTo>
                  <a:lnTo>
                    <a:pt x="111" y="18"/>
                  </a:lnTo>
                  <a:lnTo>
                    <a:pt x="110" y="21"/>
                  </a:lnTo>
                  <a:lnTo>
                    <a:pt x="110" y="27"/>
                  </a:lnTo>
                  <a:lnTo>
                    <a:pt x="113" y="37"/>
                  </a:lnTo>
                  <a:lnTo>
                    <a:pt x="117" y="45"/>
                  </a:lnTo>
                  <a:lnTo>
                    <a:pt x="124" y="54"/>
                  </a:lnTo>
                  <a:lnTo>
                    <a:pt x="130" y="55"/>
                  </a:lnTo>
                  <a:lnTo>
                    <a:pt x="135" y="58"/>
                  </a:lnTo>
                  <a:lnTo>
                    <a:pt x="144" y="58"/>
                  </a:lnTo>
                  <a:lnTo>
                    <a:pt x="158" y="57"/>
                  </a:lnTo>
                  <a:lnTo>
                    <a:pt x="168" y="52"/>
                  </a:lnTo>
                  <a:lnTo>
                    <a:pt x="172" y="44"/>
                  </a:lnTo>
                  <a:lnTo>
                    <a:pt x="175" y="32"/>
                  </a:lnTo>
                  <a:lnTo>
                    <a:pt x="174" y="21"/>
                  </a:lnTo>
                  <a:lnTo>
                    <a:pt x="171" y="11"/>
                  </a:lnTo>
                  <a:lnTo>
                    <a:pt x="169" y="10"/>
                  </a:lnTo>
                  <a:lnTo>
                    <a:pt x="166" y="8"/>
                  </a:lnTo>
                  <a:lnTo>
                    <a:pt x="164" y="8"/>
                  </a:lnTo>
                  <a:lnTo>
                    <a:pt x="158" y="7"/>
                  </a:lnTo>
                  <a:lnTo>
                    <a:pt x="151" y="7"/>
                  </a:lnTo>
                  <a:close/>
                  <a:moveTo>
                    <a:pt x="41" y="7"/>
                  </a:moveTo>
                  <a:lnTo>
                    <a:pt x="34" y="7"/>
                  </a:lnTo>
                  <a:lnTo>
                    <a:pt x="28" y="8"/>
                  </a:lnTo>
                  <a:lnTo>
                    <a:pt x="24" y="8"/>
                  </a:lnTo>
                  <a:lnTo>
                    <a:pt x="21" y="10"/>
                  </a:lnTo>
                  <a:lnTo>
                    <a:pt x="19" y="11"/>
                  </a:lnTo>
                  <a:lnTo>
                    <a:pt x="17" y="21"/>
                  </a:lnTo>
                  <a:lnTo>
                    <a:pt x="17" y="32"/>
                  </a:lnTo>
                  <a:lnTo>
                    <a:pt x="19" y="44"/>
                  </a:lnTo>
                  <a:lnTo>
                    <a:pt x="24" y="52"/>
                  </a:lnTo>
                  <a:lnTo>
                    <a:pt x="34" y="57"/>
                  </a:lnTo>
                  <a:lnTo>
                    <a:pt x="48" y="58"/>
                  </a:lnTo>
                  <a:lnTo>
                    <a:pt x="56" y="58"/>
                  </a:lnTo>
                  <a:lnTo>
                    <a:pt x="62" y="55"/>
                  </a:lnTo>
                  <a:lnTo>
                    <a:pt x="67" y="54"/>
                  </a:lnTo>
                  <a:lnTo>
                    <a:pt x="73" y="45"/>
                  </a:lnTo>
                  <a:lnTo>
                    <a:pt x="79" y="37"/>
                  </a:lnTo>
                  <a:lnTo>
                    <a:pt x="80" y="27"/>
                  </a:lnTo>
                  <a:lnTo>
                    <a:pt x="82" y="21"/>
                  </a:lnTo>
                  <a:lnTo>
                    <a:pt x="80" y="18"/>
                  </a:lnTo>
                  <a:lnTo>
                    <a:pt x="79" y="16"/>
                  </a:lnTo>
                  <a:lnTo>
                    <a:pt x="72" y="11"/>
                  </a:lnTo>
                  <a:lnTo>
                    <a:pt x="58" y="8"/>
                  </a:lnTo>
                  <a:lnTo>
                    <a:pt x="41"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3"/>
            <p:cNvSpPr>
              <a:spLocks/>
            </p:cNvSpPr>
            <p:nvPr/>
          </p:nvSpPr>
          <p:spPr bwMode="auto">
            <a:xfrm>
              <a:off x="6790640" y="4848605"/>
              <a:ext cx="103725" cy="84101"/>
            </a:xfrm>
            <a:custGeom>
              <a:avLst/>
              <a:gdLst>
                <a:gd name="T0" fmla="*/ 73 w 74"/>
                <a:gd name="T1" fmla="*/ 31 h 59"/>
                <a:gd name="T2" fmla="*/ 68 w 74"/>
                <a:gd name="T3" fmla="*/ 18 h 59"/>
                <a:gd name="T4" fmla="*/ 61 w 74"/>
                <a:gd name="T5" fmla="*/ 8 h 59"/>
                <a:gd name="T6" fmla="*/ 51 w 74"/>
                <a:gd name="T7" fmla="*/ 1 h 59"/>
                <a:gd name="T8" fmla="*/ 39 w 74"/>
                <a:gd name="T9" fmla="*/ 0 h 59"/>
                <a:gd name="T10" fmla="*/ 37 w 74"/>
                <a:gd name="T11" fmla="*/ 0 h 59"/>
                <a:gd name="T12" fmla="*/ 25 w 74"/>
                <a:gd name="T13" fmla="*/ 1 h 59"/>
                <a:gd name="T14" fmla="*/ 15 w 74"/>
                <a:gd name="T15" fmla="*/ 8 h 59"/>
                <a:gd name="T16" fmla="*/ 6 w 74"/>
                <a:gd name="T17" fmla="*/ 18 h 59"/>
                <a:gd name="T18" fmla="*/ 3 w 74"/>
                <a:gd name="T19" fmla="*/ 31 h 59"/>
                <a:gd name="T20" fmla="*/ 0 w 74"/>
                <a:gd name="T21" fmla="*/ 59 h 59"/>
                <a:gd name="T22" fmla="*/ 74 w 74"/>
                <a:gd name="T23" fmla="*/ 59 h 59"/>
                <a:gd name="T24" fmla="*/ 73 w 74"/>
                <a:gd name="T25"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59">
                  <a:moveTo>
                    <a:pt x="73" y="31"/>
                  </a:moveTo>
                  <a:lnTo>
                    <a:pt x="68" y="18"/>
                  </a:lnTo>
                  <a:lnTo>
                    <a:pt x="61" y="8"/>
                  </a:lnTo>
                  <a:lnTo>
                    <a:pt x="51" y="1"/>
                  </a:lnTo>
                  <a:lnTo>
                    <a:pt x="39" y="0"/>
                  </a:lnTo>
                  <a:lnTo>
                    <a:pt x="37" y="0"/>
                  </a:lnTo>
                  <a:lnTo>
                    <a:pt x="25" y="1"/>
                  </a:lnTo>
                  <a:lnTo>
                    <a:pt x="15" y="8"/>
                  </a:lnTo>
                  <a:lnTo>
                    <a:pt x="6" y="18"/>
                  </a:lnTo>
                  <a:lnTo>
                    <a:pt x="3" y="31"/>
                  </a:lnTo>
                  <a:lnTo>
                    <a:pt x="0" y="59"/>
                  </a:lnTo>
                  <a:lnTo>
                    <a:pt x="74" y="59"/>
                  </a:lnTo>
                  <a:lnTo>
                    <a:pt x="73" y="31"/>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4"/>
            <p:cNvSpPr>
              <a:spLocks/>
            </p:cNvSpPr>
            <p:nvPr/>
          </p:nvSpPr>
          <p:spPr bwMode="auto">
            <a:xfrm>
              <a:off x="6801853" y="4736470"/>
              <a:ext cx="81298" cy="179416"/>
            </a:xfrm>
            <a:custGeom>
              <a:avLst/>
              <a:gdLst>
                <a:gd name="T0" fmla="*/ 0 w 58"/>
                <a:gd name="T1" fmla="*/ 105 h 129"/>
                <a:gd name="T2" fmla="*/ 0 w 58"/>
                <a:gd name="T3" fmla="*/ 105 h 129"/>
                <a:gd name="T4" fmla="*/ 1 w 58"/>
                <a:gd name="T5" fmla="*/ 115 h 129"/>
                <a:gd name="T6" fmla="*/ 7 w 58"/>
                <a:gd name="T7" fmla="*/ 122 h 129"/>
                <a:gd name="T8" fmla="*/ 16 w 58"/>
                <a:gd name="T9" fmla="*/ 127 h 129"/>
                <a:gd name="T10" fmla="*/ 27 w 58"/>
                <a:gd name="T11" fmla="*/ 129 h 129"/>
                <a:gd name="T12" fmla="*/ 40 w 58"/>
                <a:gd name="T13" fmla="*/ 129 h 129"/>
                <a:gd name="T14" fmla="*/ 49 w 58"/>
                <a:gd name="T15" fmla="*/ 126 h 129"/>
                <a:gd name="T16" fmla="*/ 57 w 58"/>
                <a:gd name="T17" fmla="*/ 120 h 129"/>
                <a:gd name="T18" fmla="*/ 58 w 58"/>
                <a:gd name="T19" fmla="*/ 112 h 129"/>
                <a:gd name="T20" fmla="*/ 52 w 58"/>
                <a:gd name="T21" fmla="*/ 65 h 129"/>
                <a:gd name="T22" fmla="*/ 54 w 58"/>
                <a:gd name="T23" fmla="*/ 0 h 129"/>
                <a:gd name="T24" fmla="*/ 1 w 58"/>
                <a:gd name="T25" fmla="*/ 14 h 129"/>
                <a:gd name="T26" fmla="*/ 7 w 58"/>
                <a:gd name="T27" fmla="*/ 55 h 129"/>
                <a:gd name="T28" fmla="*/ 7 w 58"/>
                <a:gd name="T29" fmla="*/ 62 h 129"/>
                <a:gd name="T30" fmla="*/ 6 w 58"/>
                <a:gd name="T31" fmla="*/ 75 h 129"/>
                <a:gd name="T32" fmla="*/ 3 w 58"/>
                <a:gd name="T33" fmla="*/ 91 h 129"/>
                <a:gd name="T34" fmla="*/ 0 w 58"/>
                <a:gd name="T35" fmla="*/ 10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29">
                  <a:moveTo>
                    <a:pt x="0" y="105"/>
                  </a:moveTo>
                  <a:lnTo>
                    <a:pt x="0" y="105"/>
                  </a:lnTo>
                  <a:lnTo>
                    <a:pt x="1" y="115"/>
                  </a:lnTo>
                  <a:lnTo>
                    <a:pt x="7" y="122"/>
                  </a:lnTo>
                  <a:lnTo>
                    <a:pt x="16" y="127"/>
                  </a:lnTo>
                  <a:lnTo>
                    <a:pt x="27" y="129"/>
                  </a:lnTo>
                  <a:lnTo>
                    <a:pt x="40" y="129"/>
                  </a:lnTo>
                  <a:lnTo>
                    <a:pt x="49" y="126"/>
                  </a:lnTo>
                  <a:lnTo>
                    <a:pt x="57" y="120"/>
                  </a:lnTo>
                  <a:lnTo>
                    <a:pt x="58" y="112"/>
                  </a:lnTo>
                  <a:lnTo>
                    <a:pt x="52" y="65"/>
                  </a:lnTo>
                  <a:lnTo>
                    <a:pt x="54" y="0"/>
                  </a:lnTo>
                  <a:lnTo>
                    <a:pt x="1" y="14"/>
                  </a:lnTo>
                  <a:lnTo>
                    <a:pt x="7" y="55"/>
                  </a:lnTo>
                  <a:lnTo>
                    <a:pt x="7" y="62"/>
                  </a:lnTo>
                  <a:lnTo>
                    <a:pt x="6" y="75"/>
                  </a:lnTo>
                  <a:lnTo>
                    <a:pt x="3" y="91"/>
                  </a:lnTo>
                  <a:lnTo>
                    <a:pt x="0" y="105"/>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5"/>
            <p:cNvSpPr>
              <a:spLocks/>
            </p:cNvSpPr>
            <p:nvPr/>
          </p:nvSpPr>
          <p:spPr bwMode="auto">
            <a:xfrm>
              <a:off x="6787837" y="4932707"/>
              <a:ext cx="109332" cy="14017"/>
            </a:xfrm>
            <a:custGeom>
              <a:avLst/>
              <a:gdLst>
                <a:gd name="T0" fmla="*/ 78 w 78"/>
                <a:gd name="T1" fmla="*/ 0 h 10"/>
                <a:gd name="T2" fmla="*/ 0 w 78"/>
                <a:gd name="T3" fmla="*/ 0 h 10"/>
                <a:gd name="T4" fmla="*/ 0 w 78"/>
                <a:gd name="T5" fmla="*/ 3 h 10"/>
                <a:gd name="T6" fmla="*/ 1 w 78"/>
                <a:gd name="T7" fmla="*/ 7 h 10"/>
                <a:gd name="T8" fmla="*/ 3 w 78"/>
                <a:gd name="T9" fmla="*/ 10 h 10"/>
                <a:gd name="T10" fmla="*/ 7 w 78"/>
                <a:gd name="T11" fmla="*/ 10 h 10"/>
                <a:gd name="T12" fmla="*/ 71 w 78"/>
                <a:gd name="T13" fmla="*/ 10 h 10"/>
                <a:gd name="T14" fmla="*/ 74 w 78"/>
                <a:gd name="T15" fmla="*/ 10 h 10"/>
                <a:gd name="T16" fmla="*/ 76 w 78"/>
                <a:gd name="T17" fmla="*/ 7 h 10"/>
                <a:gd name="T18" fmla="*/ 78 w 78"/>
                <a:gd name="T19" fmla="*/ 3 h 10"/>
                <a:gd name="T20" fmla="*/ 78 w 7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0">
                  <a:moveTo>
                    <a:pt x="78" y="0"/>
                  </a:moveTo>
                  <a:lnTo>
                    <a:pt x="0" y="0"/>
                  </a:lnTo>
                  <a:lnTo>
                    <a:pt x="0" y="3"/>
                  </a:lnTo>
                  <a:lnTo>
                    <a:pt x="1" y="7"/>
                  </a:lnTo>
                  <a:lnTo>
                    <a:pt x="3" y="10"/>
                  </a:lnTo>
                  <a:lnTo>
                    <a:pt x="7" y="10"/>
                  </a:lnTo>
                  <a:lnTo>
                    <a:pt x="71" y="10"/>
                  </a:lnTo>
                  <a:lnTo>
                    <a:pt x="74" y="10"/>
                  </a:lnTo>
                  <a:lnTo>
                    <a:pt x="76" y="7"/>
                  </a:lnTo>
                  <a:lnTo>
                    <a:pt x="78" y="3"/>
                  </a:lnTo>
                  <a:lnTo>
                    <a:pt x="78"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6"/>
            <p:cNvSpPr>
              <a:spLocks/>
            </p:cNvSpPr>
            <p:nvPr/>
          </p:nvSpPr>
          <p:spPr bwMode="auto">
            <a:xfrm>
              <a:off x="6703735" y="3505789"/>
              <a:ext cx="224270" cy="1345620"/>
            </a:xfrm>
            <a:custGeom>
              <a:avLst/>
              <a:gdLst>
                <a:gd name="T0" fmla="*/ 159 w 159"/>
                <a:gd name="T1" fmla="*/ 25 h 958"/>
                <a:gd name="T2" fmla="*/ 45 w 159"/>
                <a:gd name="T3" fmla="*/ 0 h 958"/>
                <a:gd name="T4" fmla="*/ 39 w 159"/>
                <a:gd name="T5" fmla="*/ 15 h 958"/>
                <a:gd name="T6" fmla="*/ 29 w 159"/>
                <a:gd name="T7" fmla="*/ 48 h 958"/>
                <a:gd name="T8" fmla="*/ 19 w 159"/>
                <a:gd name="T9" fmla="*/ 87 h 958"/>
                <a:gd name="T10" fmla="*/ 11 w 159"/>
                <a:gd name="T11" fmla="*/ 130 h 958"/>
                <a:gd name="T12" fmla="*/ 5 w 159"/>
                <a:gd name="T13" fmla="*/ 171 h 958"/>
                <a:gd name="T14" fmla="*/ 0 w 159"/>
                <a:gd name="T15" fmla="*/ 205 h 958"/>
                <a:gd name="T16" fmla="*/ 0 w 159"/>
                <a:gd name="T17" fmla="*/ 206 h 958"/>
                <a:gd name="T18" fmla="*/ 0 w 159"/>
                <a:gd name="T19" fmla="*/ 227 h 958"/>
                <a:gd name="T20" fmla="*/ 1 w 159"/>
                <a:gd name="T21" fmla="*/ 247 h 958"/>
                <a:gd name="T22" fmla="*/ 60 w 159"/>
                <a:gd name="T23" fmla="*/ 559 h 958"/>
                <a:gd name="T24" fmla="*/ 60 w 159"/>
                <a:gd name="T25" fmla="*/ 565 h 958"/>
                <a:gd name="T26" fmla="*/ 59 w 159"/>
                <a:gd name="T27" fmla="*/ 576 h 958"/>
                <a:gd name="T28" fmla="*/ 56 w 159"/>
                <a:gd name="T29" fmla="*/ 592 h 958"/>
                <a:gd name="T30" fmla="*/ 55 w 159"/>
                <a:gd name="T31" fmla="*/ 610 h 958"/>
                <a:gd name="T32" fmla="*/ 52 w 159"/>
                <a:gd name="T33" fmla="*/ 629 h 958"/>
                <a:gd name="T34" fmla="*/ 49 w 159"/>
                <a:gd name="T35" fmla="*/ 646 h 958"/>
                <a:gd name="T36" fmla="*/ 48 w 159"/>
                <a:gd name="T37" fmla="*/ 660 h 958"/>
                <a:gd name="T38" fmla="*/ 46 w 159"/>
                <a:gd name="T39" fmla="*/ 670 h 958"/>
                <a:gd name="T40" fmla="*/ 45 w 159"/>
                <a:gd name="T41" fmla="*/ 674 h 958"/>
                <a:gd name="T42" fmla="*/ 45 w 159"/>
                <a:gd name="T43" fmla="*/ 694 h 958"/>
                <a:gd name="T44" fmla="*/ 46 w 159"/>
                <a:gd name="T45" fmla="*/ 715 h 958"/>
                <a:gd name="T46" fmla="*/ 77 w 159"/>
                <a:gd name="T47" fmla="*/ 937 h 958"/>
                <a:gd name="T48" fmla="*/ 120 w 159"/>
                <a:gd name="T49" fmla="*/ 958 h 958"/>
                <a:gd name="T50" fmla="*/ 151 w 159"/>
                <a:gd name="T51" fmla="*/ 202 h 958"/>
                <a:gd name="T52" fmla="*/ 151 w 159"/>
                <a:gd name="T53" fmla="*/ 200 h 958"/>
                <a:gd name="T54" fmla="*/ 152 w 159"/>
                <a:gd name="T55" fmla="*/ 200 h 958"/>
                <a:gd name="T56" fmla="*/ 155 w 159"/>
                <a:gd name="T57" fmla="*/ 200 h 958"/>
                <a:gd name="T58" fmla="*/ 157 w 159"/>
                <a:gd name="T59" fmla="*/ 202 h 958"/>
                <a:gd name="T60" fmla="*/ 159 w 159"/>
                <a:gd name="T61" fmla="*/ 203 h 958"/>
                <a:gd name="T62" fmla="*/ 159 w 159"/>
                <a:gd name="T63" fmla="*/ 25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58">
                  <a:moveTo>
                    <a:pt x="159" y="25"/>
                  </a:moveTo>
                  <a:lnTo>
                    <a:pt x="45" y="0"/>
                  </a:lnTo>
                  <a:lnTo>
                    <a:pt x="39" y="15"/>
                  </a:lnTo>
                  <a:lnTo>
                    <a:pt x="29" y="48"/>
                  </a:lnTo>
                  <a:lnTo>
                    <a:pt x="19" y="87"/>
                  </a:lnTo>
                  <a:lnTo>
                    <a:pt x="11" y="130"/>
                  </a:lnTo>
                  <a:lnTo>
                    <a:pt x="5" y="171"/>
                  </a:lnTo>
                  <a:lnTo>
                    <a:pt x="0" y="205"/>
                  </a:lnTo>
                  <a:lnTo>
                    <a:pt x="0" y="206"/>
                  </a:lnTo>
                  <a:lnTo>
                    <a:pt x="0" y="227"/>
                  </a:lnTo>
                  <a:lnTo>
                    <a:pt x="1" y="247"/>
                  </a:lnTo>
                  <a:lnTo>
                    <a:pt x="60" y="559"/>
                  </a:lnTo>
                  <a:lnTo>
                    <a:pt x="60" y="565"/>
                  </a:lnTo>
                  <a:lnTo>
                    <a:pt x="59" y="576"/>
                  </a:lnTo>
                  <a:lnTo>
                    <a:pt x="56" y="592"/>
                  </a:lnTo>
                  <a:lnTo>
                    <a:pt x="55" y="610"/>
                  </a:lnTo>
                  <a:lnTo>
                    <a:pt x="52" y="629"/>
                  </a:lnTo>
                  <a:lnTo>
                    <a:pt x="49" y="646"/>
                  </a:lnTo>
                  <a:lnTo>
                    <a:pt x="48" y="660"/>
                  </a:lnTo>
                  <a:lnTo>
                    <a:pt x="46" y="670"/>
                  </a:lnTo>
                  <a:lnTo>
                    <a:pt x="45" y="674"/>
                  </a:lnTo>
                  <a:lnTo>
                    <a:pt x="45" y="694"/>
                  </a:lnTo>
                  <a:lnTo>
                    <a:pt x="46" y="715"/>
                  </a:lnTo>
                  <a:lnTo>
                    <a:pt x="77" y="937"/>
                  </a:lnTo>
                  <a:lnTo>
                    <a:pt x="120" y="958"/>
                  </a:lnTo>
                  <a:lnTo>
                    <a:pt x="151" y="202"/>
                  </a:lnTo>
                  <a:lnTo>
                    <a:pt x="151" y="200"/>
                  </a:lnTo>
                  <a:lnTo>
                    <a:pt x="152" y="200"/>
                  </a:lnTo>
                  <a:lnTo>
                    <a:pt x="155" y="200"/>
                  </a:lnTo>
                  <a:lnTo>
                    <a:pt x="157" y="202"/>
                  </a:lnTo>
                  <a:lnTo>
                    <a:pt x="159" y="203"/>
                  </a:lnTo>
                  <a:lnTo>
                    <a:pt x="159" y="25"/>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7"/>
            <p:cNvSpPr>
              <a:spLocks/>
            </p:cNvSpPr>
            <p:nvPr/>
          </p:nvSpPr>
          <p:spPr bwMode="auto">
            <a:xfrm>
              <a:off x="6804657" y="4229060"/>
              <a:ext cx="78495" cy="126152"/>
            </a:xfrm>
            <a:custGeom>
              <a:avLst/>
              <a:gdLst>
                <a:gd name="T0" fmla="*/ 34 w 57"/>
                <a:gd name="T1" fmla="*/ 91 h 91"/>
                <a:gd name="T2" fmla="*/ 22 w 57"/>
                <a:gd name="T3" fmla="*/ 91 h 91"/>
                <a:gd name="T4" fmla="*/ 16 w 57"/>
                <a:gd name="T5" fmla="*/ 91 h 91"/>
                <a:gd name="T6" fmla="*/ 10 w 57"/>
                <a:gd name="T7" fmla="*/ 88 h 91"/>
                <a:gd name="T8" fmla="*/ 6 w 57"/>
                <a:gd name="T9" fmla="*/ 84 h 91"/>
                <a:gd name="T10" fmla="*/ 3 w 57"/>
                <a:gd name="T11" fmla="*/ 79 h 91"/>
                <a:gd name="T12" fmla="*/ 0 w 57"/>
                <a:gd name="T13" fmla="*/ 75 h 91"/>
                <a:gd name="T14" fmla="*/ 0 w 57"/>
                <a:gd name="T15" fmla="*/ 68 h 91"/>
                <a:gd name="T16" fmla="*/ 0 w 57"/>
                <a:gd name="T17" fmla="*/ 23 h 91"/>
                <a:gd name="T18" fmla="*/ 0 w 57"/>
                <a:gd name="T19" fmla="*/ 17 h 91"/>
                <a:gd name="T20" fmla="*/ 3 w 57"/>
                <a:gd name="T21" fmla="*/ 11 h 91"/>
                <a:gd name="T22" fmla="*/ 6 w 57"/>
                <a:gd name="T23" fmla="*/ 7 h 91"/>
                <a:gd name="T24" fmla="*/ 10 w 57"/>
                <a:gd name="T25" fmla="*/ 4 h 91"/>
                <a:gd name="T26" fmla="*/ 16 w 57"/>
                <a:gd name="T27" fmla="*/ 2 h 91"/>
                <a:gd name="T28" fmla="*/ 22 w 57"/>
                <a:gd name="T29" fmla="*/ 0 h 91"/>
                <a:gd name="T30" fmla="*/ 34 w 57"/>
                <a:gd name="T31" fmla="*/ 0 h 91"/>
                <a:gd name="T32" fmla="*/ 40 w 57"/>
                <a:gd name="T33" fmla="*/ 2 h 91"/>
                <a:gd name="T34" fmla="*/ 46 w 57"/>
                <a:gd name="T35" fmla="*/ 4 h 91"/>
                <a:gd name="T36" fmla="*/ 50 w 57"/>
                <a:gd name="T37" fmla="*/ 7 h 91"/>
                <a:gd name="T38" fmla="*/ 54 w 57"/>
                <a:gd name="T39" fmla="*/ 11 h 91"/>
                <a:gd name="T40" fmla="*/ 56 w 57"/>
                <a:gd name="T41" fmla="*/ 17 h 91"/>
                <a:gd name="T42" fmla="*/ 57 w 57"/>
                <a:gd name="T43" fmla="*/ 23 h 91"/>
                <a:gd name="T44" fmla="*/ 57 w 57"/>
                <a:gd name="T45" fmla="*/ 68 h 91"/>
                <a:gd name="T46" fmla="*/ 56 w 57"/>
                <a:gd name="T47" fmla="*/ 75 h 91"/>
                <a:gd name="T48" fmla="*/ 54 w 57"/>
                <a:gd name="T49" fmla="*/ 79 h 91"/>
                <a:gd name="T50" fmla="*/ 50 w 57"/>
                <a:gd name="T51" fmla="*/ 84 h 91"/>
                <a:gd name="T52" fmla="*/ 46 w 57"/>
                <a:gd name="T53" fmla="*/ 88 h 91"/>
                <a:gd name="T54" fmla="*/ 40 w 57"/>
                <a:gd name="T55" fmla="*/ 91 h 91"/>
                <a:gd name="T56" fmla="*/ 34 w 57"/>
                <a:gd name="T5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91">
                  <a:moveTo>
                    <a:pt x="34" y="91"/>
                  </a:moveTo>
                  <a:lnTo>
                    <a:pt x="22" y="91"/>
                  </a:lnTo>
                  <a:lnTo>
                    <a:pt x="16" y="91"/>
                  </a:lnTo>
                  <a:lnTo>
                    <a:pt x="10" y="88"/>
                  </a:lnTo>
                  <a:lnTo>
                    <a:pt x="6" y="84"/>
                  </a:lnTo>
                  <a:lnTo>
                    <a:pt x="3" y="79"/>
                  </a:lnTo>
                  <a:lnTo>
                    <a:pt x="0" y="75"/>
                  </a:lnTo>
                  <a:lnTo>
                    <a:pt x="0" y="68"/>
                  </a:lnTo>
                  <a:lnTo>
                    <a:pt x="0" y="23"/>
                  </a:lnTo>
                  <a:lnTo>
                    <a:pt x="0" y="17"/>
                  </a:lnTo>
                  <a:lnTo>
                    <a:pt x="3" y="11"/>
                  </a:lnTo>
                  <a:lnTo>
                    <a:pt x="6" y="7"/>
                  </a:lnTo>
                  <a:lnTo>
                    <a:pt x="10" y="4"/>
                  </a:lnTo>
                  <a:lnTo>
                    <a:pt x="16" y="2"/>
                  </a:lnTo>
                  <a:lnTo>
                    <a:pt x="22" y="0"/>
                  </a:lnTo>
                  <a:lnTo>
                    <a:pt x="34" y="0"/>
                  </a:lnTo>
                  <a:lnTo>
                    <a:pt x="40" y="2"/>
                  </a:lnTo>
                  <a:lnTo>
                    <a:pt x="46" y="4"/>
                  </a:lnTo>
                  <a:lnTo>
                    <a:pt x="50" y="7"/>
                  </a:lnTo>
                  <a:lnTo>
                    <a:pt x="54" y="11"/>
                  </a:lnTo>
                  <a:lnTo>
                    <a:pt x="56" y="17"/>
                  </a:lnTo>
                  <a:lnTo>
                    <a:pt x="57" y="23"/>
                  </a:lnTo>
                  <a:lnTo>
                    <a:pt x="57" y="68"/>
                  </a:lnTo>
                  <a:lnTo>
                    <a:pt x="56" y="75"/>
                  </a:lnTo>
                  <a:lnTo>
                    <a:pt x="54" y="79"/>
                  </a:lnTo>
                  <a:lnTo>
                    <a:pt x="50" y="84"/>
                  </a:lnTo>
                  <a:lnTo>
                    <a:pt x="46" y="88"/>
                  </a:lnTo>
                  <a:lnTo>
                    <a:pt x="40" y="91"/>
                  </a:lnTo>
                  <a:lnTo>
                    <a:pt x="34" y="91"/>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8"/>
            <p:cNvSpPr>
              <a:spLocks/>
            </p:cNvSpPr>
            <p:nvPr/>
          </p:nvSpPr>
          <p:spPr bwMode="auto">
            <a:xfrm>
              <a:off x="6928005" y="3505789"/>
              <a:ext cx="227073" cy="1345620"/>
            </a:xfrm>
            <a:custGeom>
              <a:avLst/>
              <a:gdLst>
                <a:gd name="T0" fmla="*/ 0 w 162"/>
                <a:gd name="T1" fmla="*/ 25 h 958"/>
                <a:gd name="T2" fmla="*/ 115 w 162"/>
                <a:gd name="T3" fmla="*/ 0 h 958"/>
                <a:gd name="T4" fmla="*/ 121 w 162"/>
                <a:gd name="T5" fmla="*/ 15 h 958"/>
                <a:gd name="T6" fmla="*/ 132 w 162"/>
                <a:gd name="T7" fmla="*/ 48 h 958"/>
                <a:gd name="T8" fmla="*/ 140 w 162"/>
                <a:gd name="T9" fmla="*/ 87 h 958"/>
                <a:gd name="T10" fmla="*/ 149 w 162"/>
                <a:gd name="T11" fmla="*/ 130 h 958"/>
                <a:gd name="T12" fmla="*/ 156 w 162"/>
                <a:gd name="T13" fmla="*/ 171 h 958"/>
                <a:gd name="T14" fmla="*/ 160 w 162"/>
                <a:gd name="T15" fmla="*/ 205 h 958"/>
                <a:gd name="T16" fmla="*/ 160 w 162"/>
                <a:gd name="T17" fmla="*/ 206 h 958"/>
                <a:gd name="T18" fmla="*/ 162 w 162"/>
                <a:gd name="T19" fmla="*/ 227 h 958"/>
                <a:gd name="T20" fmla="*/ 159 w 162"/>
                <a:gd name="T21" fmla="*/ 247 h 958"/>
                <a:gd name="T22" fmla="*/ 99 w 162"/>
                <a:gd name="T23" fmla="*/ 559 h 958"/>
                <a:gd name="T24" fmla="*/ 99 w 162"/>
                <a:gd name="T25" fmla="*/ 565 h 958"/>
                <a:gd name="T26" fmla="*/ 101 w 162"/>
                <a:gd name="T27" fmla="*/ 576 h 958"/>
                <a:gd name="T28" fmla="*/ 104 w 162"/>
                <a:gd name="T29" fmla="*/ 592 h 958"/>
                <a:gd name="T30" fmla="*/ 105 w 162"/>
                <a:gd name="T31" fmla="*/ 610 h 958"/>
                <a:gd name="T32" fmla="*/ 108 w 162"/>
                <a:gd name="T33" fmla="*/ 629 h 958"/>
                <a:gd name="T34" fmla="*/ 111 w 162"/>
                <a:gd name="T35" fmla="*/ 646 h 958"/>
                <a:gd name="T36" fmla="*/ 112 w 162"/>
                <a:gd name="T37" fmla="*/ 660 h 958"/>
                <a:gd name="T38" fmla="*/ 114 w 162"/>
                <a:gd name="T39" fmla="*/ 670 h 958"/>
                <a:gd name="T40" fmla="*/ 115 w 162"/>
                <a:gd name="T41" fmla="*/ 674 h 958"/>
                <a:gd name="T42" fmla="*/ 115 w 162"/>
                <a:gd name="T43" fmla="*/ 694 h 958"/>
                <a:gd name="T44" fmla="*/ 114 w 162"/>
                <a:gd name="T45" fmla="*/ 715 h 958"/>
                <a:gd name="T46" fmla="*/ 84 w 162"/>
                <a:gd name="T47" fmla="*/ 937 h 958"/>
                <a:gd name="T48" fmla="*/ 41 w 162"/>
                <a:gd name="T49" fmla="*/ 958 h 958"/>
                <a:gd name="T50" fmla="*/ 9 w 162"/>
                <a:gd name="T51" fmla="*/ 202 h 958"/>
                <a:gd name="T52" fmla="*/ 9 w 162"/>
                <a:gd name="T53" fmla="*/ 200 h 958"/>
                <a:gd name="T54" fmla="*/ 8 w 162"/>
                <a:gd name="T55" fmla="*/ 200 h 958"/>
                <a:gd name="T56" fmla="*/ 6 w 162"/>
                <a:gd name="T57" fmla="*/ 200 h 958"/>
                <a:gd name="T58" fmla="*/ 3 w 162"/>
                <a:gd name="T59" fmla="*/ 202 h 958"/>
                <a:gd name="T60" fmla="*/ 0 w 162"/>
                <a:gd name="T61" fmla="*/ 203 h 958"/>
                <a:gd name="T62" fmla="*/ 0 w 162"/>
                <a:gd name="T63" fmla="*/ 25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 h="958">
                  <a:moveTo>
                    <a:pt x="0" y="25"/>
                  </a:moveTo>
                  <a:lnTo>
                    <a:pt x="115" y="0"/>
                  </a:lnTo>
                  <a:lnTo>
                    <a:pt x="121" y="15"/>
                  </a:lnTo>
                  <a:lnTo>
                    <a:pt x="132" y="48"/>
                  </a:lnTo>
                  <a:lnTo>
                    <a:pt x="140" y="87"/>
                  </a:lnTo>
                  <a:lnTo>
                    <a:pt x="149" y="130"/>
                  </a:lnTo>
                  <a:lnTo>
                    <a:pt x="156" y="171"/>
                  </a:lnTo>
                  <a:lnTo>
                    <a:pt x="160" y="205"/>
                  </a:lnTo>
                  <a:lnTo>
                    <a:pt x="160" y="206"/>
                  </a:lnTo>
                  <a:lnTo>
                    <a:pt x="162" y="227"/>
                  </a:lnTo>
                  <a:lnTo>
                    <a:pt x="159" y="247"/>
                  </a:lnTo>
                  <a:lnTo>
                    <a:pt x="99" y="559"/>
                  </a:lnTo>
                  <a:lnTo>
                    <a:pt x="99" y="565"/>
                  </a:lnTo>
                  <a:lnTo>
                    <a:pt x="101" y="576"/>
                  </a:lnTo>
                  <a:lnTo>
                    <a:pt x="104" y="592"/>
                  </a:lnTo>
                  <a:lnTo>
                    <a:pt x="105" y="610"/>
                  </a:lnTo>
                  <a:lnTo>
                    <a:pt x="108" y="629"/>
                  </a:lnTo>
                  <a:lnTo>
                    <a:pt x="111" y="646"/>
                  </a:lnTo>
                  <a:lnTo>
                    <a:pt x="112" y="660"/>
                  </a:lnTo>
                  <a:lnTo>
                    <a:pt x="114" y="670"/>
                  </a:lnTo>
                  <a:lnTo>
                    <a:pt x="115" y="674"/>
                  </a:lnTo>
                  <a:lnTo>
                    <a:pt x="115" y="694"/>
                  </a:lnTo>
                  <a:lnTo>
                    <a:pt x="114" y="715"/>
                  </a:lnTo>
                  <a:lnTo>
                    <a:pt x="84" y="937"/>
                  </a:lnTo>
                  <a:lnTo>
                    <a:pt x="41" y="958"/>
                  </a:lnTo>
                  <a:lnTo>
                    <a:pt x="9" y="202"/>
                  </a:lnTo>
                  <a:lnTo>
                    <a:pt x="9" y="200"/>
                  </a:lnTo>
                  <a:lnTo>
                    <a:pt x="8" y="200"/>
                  </a:lnTo>
                  <a:lnTo>
                    <a:pt x="6" y="200"/>
                  </a:lnTo>
                  <a:lnTo>
                    <a:pt x="3" y="202"/>
                  </a:lnTo>
                  <a:lnTo>
                    <a:pt x="0" y="203"/>
                  </a:lnTo>
                  <a:lnTo>
                    <a:pt x="0" y="25"/>
                  </a:lnTo>
                  <a:close/>
                </a:path>
              </a:pathLst>
            </a:custGeom>
            <a:solidFill>
              <a:srgbClr val="DB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9"/>
            <p:cNvSpPr>
              <a:spLocks/>
            </p:cNvSpPr>
            <p:nvPr/>
          </p:nvSpPr>
          <p:spPr bwMode="auto">
            <a:xfrm>
              <a:off x="6978466" y="4229060"/>
              <a:ext cx="78495" cy="126152"/>
            </a:xfrm>
            <a:custGeom>
              <a:avLst/>
              <a:gdLst>
                <a:gd name="T0" fmla="*/ 35 w 56"/>
                <a:gd name="T1" fmla="*/ 91 h 91"/>
                <a:gd name="T2" fmla="*/ 22 w 56"/>
                <a:gd name="T3" fmla="*/ 91 h 91"/>
                <a:gd name="T4" fmla="*/ 17 w 56"/>
                <a:gd name="T5" fmla="*/ 91 h 91"/>
                <a:gd name="T6" fmla="*/ 11 w 56"/>
                <a:gd name="T7" fmla="*/ 88 h 91"/>
                <a:gd name="T8" fmla="*/ 7 w 56"/>
                <a:gd name="T9" fmla="*/ 84 h 91"/>
                <a:gd name="T10" fmla="*/ 3 w 56"/>
                <a:gd name="T11" fmla="*/ 79 h 91"/>
                <a:gd name="T12" fmla="*/ 1 w 56"/>
                <a:gd name="T13" fmla="*/ 75 h 91"/>
                <a:gd name="T14" fmla="*/ 0 w 56"/>
                <a:gd name="T15" fmla="*/ 68 h 91"/>
                <a:gd name="T16" fmla="*/ 0 w 56"/>
                <a:gd name="T17" fmla="*/ 23 h 91"/>
                <a:gd name="T18" fmla="*/ 1 w 56"/>
                <a:gd name="T19" fmla="*/ 17 h 91"/>
                <a:gd name="T20" fmla="*/ 3 w 56"/>
                <a:gd name="T21" fmla="*/ 11 h 91"/>
                <a:gd name="T22" fmla="*/ 7 w 56"/>
                <a:gd name="T23" fmla="*/ 7 h 91"/>
                <a:gd name="T24" fmla="*/ 11 w 56"/>
                <a:gd name="T25" fmla="*/ 4 h 91"/>
                <a:gd name="T26" fmla="*/ 17 w 56"/>
                <a:gd name="T27" fmla="*/ 2 h 91"/>
                <a:gd name="T28" fmla="*/ 22 w 56"/>
                <a:gd name="T29" fmla="*/ 0 h 91"/>
                <a:gd name="T30" fmla="*/ 35 w 56"/>
                <a:gd name="T31" fmla="*/ 0 h 91"/>
                <a:gd name="T32" fmla="*/ 41 w 56"/>
                <a:gd name="T33" fmla="*/ 2 h 91"/>
                <a:gd name="T34" fmla="*/ 46 w 56"/>
                <a:gd name="T35" fmla="*/ 4 h 91"/>
                <a:gd name="T36" fmla="*/ 51 w 56"/>
                <a:gd name="T37" fmla="*/ 7 h 91"/>
                <a:gd name="T38" fmla="*/ 54 w 56"/>
                <a:gd name="T39" fmla="*/ 11 h 91"/>
                <a:gd name="T40" fmla="*/ 56 w 56"/>
                <a:gd name="T41" fmla="*/ 17 h 91"/>
                <a:gd name="T42" fmla="*/ 56 w 56"/>
                <a:gd name="T43" fmla="*/ 23 h 91"/>
                <a:gd name="T44" fmla="*/ 56 w 56"/>
                <a:gd name="T45" fmla="*/ 68 h 91"/>
                <a:gd name="T46" fmla="*/ 56 w 56"/>
                <a:gd name="T47" fmla="*/ 75 h 91"/>
                <a:gd name="T48" fmla="*/ 54 w 56"/>
                <a:gd name="T49" fmla="*/ 79 h 91"/>
                <a:gd name="T50" fmla="*/ 51 w 56"/>
                <a:gd name="T51" fmla="*/ 84 h 91"/>
                <a:gd name="T52" fmla="*/ 46 w 56"/>
                <a:gd name="T53" fmla="*/ 88 h 91"/>
                <a:gd name="T54" fmla="*/ 41 w 56"/>
                <a:gd name="T55" fmla="*/ 91 h 91"/>
                <a:gd name="T56" fmla="*/ 35 w 56"/>
                <a:gd name="T5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91">
                  <a:moveTo>
                    <a:pt x="35" y="91"/>
                  </a:moveTo>
                  <a:lnTo>
                    <a:pt x="22" y="91"/>
                  </a:lnTo>
                  <a:lnTo>
                    <a:pt x="17" y="91"/>
                  </a:lnTo>
                  <a:lnTo>
                    <a:pt x="11" y="88"/>
                  </a:lnTo>
                  <a:lnTo>
                    <a:pt x="7" y="84"/>
                  </a:lnTo>
                  <a:lnTo>
                    <a:pt x="3" y="79"/>
                  </a:lnTo>
                  <a:lnTo>
                    <a:pt x="1" y="75"/>
                  </a:lnTo>
                  <a:lnTo>
                    <a:pt x="0" y="68"/>
                  </a:lnTo>
                  <a:lnTo>
                    <a:pt x="0" y="23"/>
                  </a:lnTo>
                  <a:lnTo>
                    <a:pt x="1" y="17"/>
                  </a:lnTo>
                  <a:lnTo>
                    <a:pt x="3" y="11"/>
                  </a:lnTo>
                  <a:lnTo>
                    <a:pt x="7" y="7"/>
                  </a:lnTo>
                  <a:lnTo>
                    <a:pt x="11" y="4"/>
                  </a:lnTo>
                  <a:lnTo>
                    <a:pt x="17" y="2"/>
                  </a:lnTo>
                  <a:lnTo>
                    <a:pt x="22" y="0"/>
                  </a:lnTo>
                  <a:lnTo>
                    <a:pt x="35" y="0"/>
                  </a:lnTo>
                  <a:lnTo>
                    <a:pt x="41" y="2"/>
                  </a:lnTo>
                  <a:lnTo>
                    <a:pt x="46" y="4"/>
                  </a:lnTo>
                  <a:lnTo>
                    <a:pt x="51" y="7"/>
                  </a:lnTo>
                  <a:lnTo>
                    <a:pt x="54" y="11"/>
                  </a:lnTo>
                  <a:lnTo>
                    <a:pt x="56" y="17"/>
                  </a:lnTo>
                  <a:lnTo>
                    <a:pt x="56" y="23"/>
                  </a:lnTo>
                  <a:lnTo>
                    <a:pt x="56" y="68"/>
                  </a:lnTo>
                  <a:lnTo>
                    <a:pt x="56" y="75"/>
                  </a:lnTo>
                  <a:lnTo>
                    <a:pt x="54" y="79"/>
                  </a:lnTo>
                  <a:lnTo>
                    <a:pt x="51" y="84"/>
                  </a:lnTo>
                  <a:lnTo>
                    <a:pt x="46" y="88"/>
                  </a:lnTo>
                  <a:lnTo>
                    <a:pt x="41" y="91"/>
                  </a:lnTo>
                  <a:lnTo>
                    <a:pt x="35" y="91"/>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0"/>
            <p:cNvSpPr>
              <a:spLocks/>
            </p:cNvSpPr>
            <p:nvPr/>
          </p:nvSpPr>
          <p:spPr bwMode="auto">
            <a:xfrm>
              <a:off x="6964449" y="4845802"/>
              <a:ext cx="103725" cy="86905"/>
            </a:xfrm>
            <a:custGeom>
              <a:avLst/>
              <a:gdLst>
                <a:gd name="T0" fmla="*/ 3 w 75"/>
                <a:gd name="T1" fmla="*/ 31 h 61"/>
                <a:gd name="T2" fmla="*/ 7 w 75"/>
                <a:gd name="T3" fmla="*/ 19 h 61"/>
                <a:gd name="T4" fmla="*/ 14 w 75"/>
                <a:gd name="T5" fmla="*/ 9 h 61"/>
                <a:gd name="T6" fmla="*/ 24 w 75"/>
                <a:gd name="T7" fmla="*/ 3 h 61"/>
                <a:gd name="T8" fmla="*/ 37 w 75"/>
                <a:gd name="T9" fmla="*/ 0 h 61"/>
                <a:gd name="T10" fmla="*/ 38 w 75"/>
                <a:gd name="T11" fmla="*/ 0 h 61"/>
                <a:gd name="T12" fmla="*/ 51 w 75"/>
                <a:gd name="T13" fmla="*/ 3 h 61"/>
                <a:gd name="T14" fmla="*/ 61 w 75"/>
                <a:gd name="T15" fmla="*/ 9 h 61"/>
                <a:gd name="T16" fmla="*/ 68 w 75"/>
                <a:gd name="T17" fmla="*/ 19 h 61"/>
                <a:gd name="T18" fmla="*/ 72 w 75"/>
                <a:gd name="T19" fmla="*/ 31 h 61"/>
                <a:gd name="T20" fmla="*/ 75 w 75"/>
                <a:gd name="T21" fmla="*/ 61 h 61"/>
                <a:gd name="T22" fmla="*/ 0 w 75"/>
                <a:gd name="T23" fmla="*/ 61 h 61"/>
                <a:gd name="T24" fmla="*/ 3 w 75"/>
                <a:gd name="T2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1">
                  <a:moveTo>
                    <a:pt x="3" y="31"/>
                  </a:moveTo>
                  <a:lnTo>
                    <a:pt x="7" y="19"/>
                  </a:lnTo>
                  <a:lnTo>
                    <a:pt x="14" y="9"/>
                  </a:lnTo>
                  <a:lnTo>
                    <a:pt x="24" y="3"/>
                  </a:lnTo>
                  <a:lnTo>
                    <a:pt x="37" y="0"/>
                  </a:lnTo>
                  <a:lnTo>
                    <a:pt x="38" y="0"/>
                  </a:lnTo>
                  <a:lnTo>
                    <a:pt x="51" y="3"/>
                  </a:lnTo>
                  <a:lnTo>
                    <a:pt x="61" y="9"/>
                  </a:lnTo>
                  <a:lnTo>
                    <a:pt x="68" y="19"/>
                  </a:lnTo>
                  <a:lnTo>
                    <a:pt x="72" y="31"/>
                  </a:lnTo>
                  <a:lnTo>
                    <a:pt x="75" y="61"/>
                  </a:lnTo>
                  <a:lnTo>
                    <a:pt x="0" y="61"/>
                  </a:lnTo>
                  <a:lnTo>
                    <a:pt x="3" y="31"/>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1"/>
            <p:cNvSpPr>
              <a:spLocks/>
            </p:cNvSpPr>
            <p:nvPr/>
          </p:nvSpPr>
          <p:spPr bwMode="auto">
            <a:xfrm>
              <a:off x="6975663" y="4736470"/>
              <a:ext cx="81298" cy="176613"/>
            </a:xfrm>
            <a:custGeom>
              <a:avLst/>
              <a:gdLst>
                <a:gd name="T0" fmla="*/ 58 w 58"/>
                <a:gd name="T1" fmla="*/ 105 h 127"/>
                <a:gd name="T2" fmla="*/ 58 w 58"/>
                <a:gd name="T3" fmla="*/ 103 h 127"/>
                <a:gd name="T4" fmla="*/ 57 w 58"/>
                <a:gd name="T5" fmla="*/ 113 h 127"/>
                <a:gd name="T6" fmla="*/ 51 w 58"/>
                <a:gd name="T7" fmla="*/ 122 h 127"/>
                <a:gd name="T8" fmla="*/ 41 w 58"/>
                <a:gd name="T9" fmla="*/ 126 h 127"/>
                <a:gd name="T10" fmla="*/ 30 w 58"/>
                <a:gd name="T11" fmla="*/ 127 h 127"/>
                <a:gd name="T12" fmla="*/ 19 w 58"/>
                <a:gd name="T13" fmla="*/ 127 h 127"/>
                <a:gd name="T14" fmla="*/ 9 w 58"/>
                <a:gd name="T15" fmla="*/ 125 h 127"/>
                <a:gd name="T16" fmla="*/ 2 w 58"/>
                <a:gd name="T17" fmla="*/ 119 h 127"/>
                <a:gd name="T18" fmla="*/ 0 w 58"/>
                <a:gd name="T19" fmla="*/ 112 h 127"/>
                <a:gd name="T20" fmla="*/ 0 w 58"/>
                <a:gd name="T21" fmla="*/ 112 h 127"/>
                <a:gd name="T22" fmla="*/ 5 w 58"/>
                <a:gd name="T23" fmla="*/ 64 h 127"/>
                <a:gd name="T24" fmla="*/ 5 w 58"/>
                <a:gd name="T25" fmla="*/ 13 h 127"/>
                <a:gd name="T26" fmla="*/ 57 w 58"/>
                <a:gd name="T27" fmla="*/ 0 h 127"/>
                <a:gd name="T28" fmla="*/ 51 w 58"/>
                <a:gd name="T29" fmla="*/ 55 h 127"/>
                <a:gd name="T30" fmla="*/ 51 w 58"/>
                <a:gd name="T31" fmla="*/ 62 h 127"/>
                <a:gd name="T32" fmla="*/ 53 w 58"/>
                <a:gd name="T33" fmla="*/ 75 h 127"/>
                <a:gd name="T34" fmla="*/ 56 w 58"/>
                <a:gd name="T35" fmla="*/ 89 h 127"/>
                <a:gd name="T36" fmla="*/ 58 w 58"/>
                <a:gd name="T37" fmla="*/ 10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7">
                  <a:moveTo>
                    <a:pt x="58" y="105"/>
                  </a:moveTo>
                  <a:lnTo>
                    <a:pt x="58" y="103"/>
                  </a:lnTo>
                  <a:lnTo>
                    <a:pt x="57" y="113"/>
                  </a:lnTo>
                  <a:lnTo>
                    <a:pt x="51" y="122"/>
                  </a:lnTo>
                  <a:lnTo>
                    <a:pt x="41" y="126"/>
                  </a:lnTo>
                  <a:lnTo>
                    <a:pt x="30" y="127"/>
                  </a:lnTo>
                  <a:lnTo>
                    <a:pt x="19" y="127"/>
                  </a:lnTo>
                  <a:lnTo>
                    <a:pt x="9" y="125"/>
                  </a:lnTo>
                  <a:lnTo>
                    <a:pt x="2" y="119"/>
                  </a:lnTo>
                  <a:lnTo>
                    <a:pt x="0" y="112"/>
                  </a:lnTo>
                  <a:lnTo>
                    <a:pt x="0" y="112"/>
                  </a:lnTo>
                  <a:lnTo>
                    <a:pt x="5" y="64"/>
                  </a:lnTo>
                  <a:lnTo>
                    <a:pt x="5" y="13"/>
                  </a:lnTo>
                  <a:lnTo>
                    <a:pt x="57" y="0"/>
                  </a:lnTo>
                  <a:lnTo>
                    <a:pt x="51" y="55"/>
                  </a:lnTo>
                  <a:lnTo>
                    <a:pt x="51" y="62"/>
                  </a:lnTo>
                  <a:lnTo>
                    <a:pt x="53" y="75"/>
                  </a:lnTo>
                  <a:lnTo>
                    <a:pt x="56" y="89"/>
                  </a:lnTo>
                  <a:lnTo>
                    <a:pt x="58" y="105"/>
                  </a:lnTo>
                  <a:close/>
                </a:path>
              </a:pathLst>
            </a:custGeom>
            <a:solidFill>
              <a:srgbClr val="DB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2"/>
            <p:cNvSpPr>
              <a:spLocks/>
            </p:cNvSpPr>
            <p:nvPr/>
          </p:nvSpPr>
          <p:spPr bwMode="auto">
            <a:xfrm>
              <a:off x="6961646" y="4929903"/>
              <a:ext cx="109332" cy="16820"/>
            </a:xfrm>
            <a:custGeom>
              <a:avLst/>
              <a:gdLst>
                <a:gd name="T0" fmla="*/ 0 w 78"/>
                <a:gd name="T1" fmla="*/ 0 h 11"/>
                <a:gd name="T2" fmla="*/ 78 w 78"/>
                <a:gd name="T3" fmla="*/ 0 h 11"/>
                <a:gd name="T4" fmla="*/ 78 w 78"/>
                <a:gd name="T5" fmla="*/ 3 h 11"/>
                <a:gd name="T6" fmla="*/ 77 w 78"/>
                <a:gd name="T7" fmla="*/ 7 h 11"/>
                <a:gd name="T8" fmla="*/ 74 w 78"/>
                <a:gd name="T9" fmla="*/ 10 h 11"/>
                <a:gd name="T10" fmla="*/ 71 w 78"/>
                <a:gd name="T11" fmla="*/ 11 h 11"/>
                <a:gd name="T12" fmla="*/ 8 w 78"/>
                <a:gd name="T13" fmla="*/ 11 h 11"/>
                <a:gd name="T14" fmla="*/ 5 w 78"/>
                <a:gd name="T15" fmla="*/ 10 h 11"/>
                <a:gd name="T16" fmla="*/ 2 w 78"/>
                <a:gd name="T17" fmla="*/ 7 h 11"/>
                <a:gd name="T18" fmla="*/ 0 w 78"/>
                <a:gd name="T19" fmla="*/ 3 h 11"/>
                <a:gd name="T20" fmla="*/ 0 w 7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0"/>
                  </a:moveTo>
                  <a:lnTo>
                    <a:pt x="78" y="0"/>
                  </a:lnTo>
                  <a:lnTo>
                    <a:pt x="78" y="3"/>
                  </a:lnTo>
                  <a:lnTo>
                    <a:pt x="77" y="7"/>
                  </a:lnTo>
                  <a:lnTo>
                    <a:pt x="74" y="10"/>
                  </a:lnTo>
                  <a:lnTo>
                    <a:pt x="71" y="11"/>
                  </a:lnTo>
                  <a:lnTo>
                    <a:pt x="8" y="11"/>
                  </a:lnTo>
                  <a:lnTo>
                    <a:pt x="5" y="10"/>
                  </a:lnTo>
                  <a:lnTo>
                    <a:pt x="2" y="7"/>
                  </a:lnTo>
                  <a:lnTo>
                    <a:pt x="0" y="3"/>
                  </a:lnTo>
                  <a:lnTo>
                    <a:pt x="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3"/>
            <p:cNvSpPr>
              <a:spLocks/>
            </p:cNvSpPr>
            <p:nvPr/>
          </p:nvSpPr>
          <p:spPr bwMode="auto">
            <a:xfrm>
              <a:off x="6728966" y="2457327"/>
              <a:ext cx="199040" cy="602726"/>
            </a:xfrm>
            <a:custGeom>
              <a:avLst/>
              <a:gdLst>
                <a:gd name="T0" fmla="*/ 135 w 142"/>
                <a:gd name="T1" fmla="*/ 0 h 431"/>
                <a:gd name="T2" fmla="*/ 107 w 142"/>
                <a:gd name="T3" fmla="*/ 3 h 431"/>
                <a:gd name="T4" fmla="*/ 82 w 142"/>
                <a:gd name="T5" fmla="*/ 11 h 431"/>
                <a:gd name="T6" fmla="*/ 59 w 142"/>
                <a:gd name="T7" fmla="*/ 27 h 431"/>
                <a:gd name="T8" fmla="*/ 41 w 142"/>
                <a:gd name="T9" fmla="*/ 45 h 431"/>
                <a:gd name="T10" fmla="*/ 25 w 142"/>
                <a:gd name="T11" fmla="*/ 68 h 431"/>
                <a:gd name="T12" fmla="*/ 19 w 142"/>
                <a:gd name="T13" fmla="*/ 84 h 431"/>
                <a:gd name="T14" fmla="*/ 14 w 142"/>
                <a:gd name="T15" fmla="*/ 108 h 431"/>
                <a:gd name="T16" fmla="*/ 10 w 142"/>
                <a:gd name="T17" fmla="*/ 136 h 431"/>
                <a:gd name="T18" fmla="*/ 7 w 142"/>
                <a:gd name="T19" fmla="*/ 170 h 431"/>
                <a:gd name="T20" fmla="*/ 2 w 142"/>
                <a:gd name="T21" fmla="*/ 207 h 431"/>
                <a:gd name="T22" fmla="*/ 1 w 142"/>
                <a:gd name="T23" fmla="*/ 243 h 431"/>
                <a:gd name="T24" fmla="*/ 0 w 142"/>
                <a:gd name="T25" fmla="*/ 280 h 431"/>
                <a:gd name="T26" fmla="*/ 0 w 142"/>
                <a:gd name="T27" fmla="*/ 314 h 431"/>
                <a:gd name="T28" fmla="*/ 1 w 142"/>
                <a:gd name="T29" fmla="*/ 345 h 431"/>
                <a:gd name="T30" fmla="*/ 4 w 142"/>
                <a:gd name="T31" fmla="*/ 368 h 431"/>
                <a:gd name="T32" fmla="*/ 7 w 142"/>
                <a:gd name="T33" fmla="*/ 385 h 431"/>
                <a:gd name="T34" fmla="*/ 17 w 142"/>
                <a:gd name="T35" fmla="*/ 400 h 431"/>
                <a:gd name="T36" fmla="*/ 31 w 142"/>
                <a:gd name="T37" fmla="*/ 413 h 431"/>
                <a:gd name="T38" fmla="*/ 46 w 142"/>
                <a:gd name="T39" fmla="*/ 421 h 431"/>
                <a:gd name="T40" fmla="*/ 66 w 142"/>
                <a:gd name="T41" fmla="*/ 427 h 431"/>
                <a:gd name="T42" fmla="*/ 86 w 142"/>
                <a:gd name="T43" fmla="*/ 430 h 431"/>
                <a:gd name="T44" fmla="*/ 106 w 142"/>
                <a:gd name="T45" fmla="*/ 431 h 431"/>
                <a:gd name="T46" fmla="*/ 142 w 142"/>
                <a:gd name="T47" fmla="*/ 431 h 431"/>
                <a:gd name="T48" fmla="*/ 142 w 142"/>
                <a:gd name="T49" fmla="*/ 0 h 431"/>
                <a:gd name="T50" fmla="*/ 135 w 142"/>
                <a:gd name="T5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431">
                  <a:moveTo>
                    <a:pt x="135" y="0"/>
                  </a:moveTo>
                  <a:lnTo>
                    <a:pt x="107" y="3"/>
                  </a:lnTo>
                  <a:lnTo>
                    <a:pt x="82" y="11"/>
                  </a:lnTo>
                  <a:lnTo>
                    <a:pt x="59" y="27"/>
                  </a:lnTo>
                  <a:lnTo>
                    <a:pt x="41" y="45"/>
                  </a:lnTo>
                  <a:lnTo>
                    <a:pt x="25" y="68"/>
                  </a:lnTo>
                  <a:lnTo>
                    <a:pt x="19" y="84"/>
                  </a:lnTo>
                  <a:lnTo>
                    <a:pt x="14" y="108"/>
                  </a:lnTo>
                  <a:lnTo>
                    <a:pt x="10" y="136"/>
                  </a:lnTo>
                  <a:lnTo>
                    <a:pt x="7" y="170"/>
                  </a:lnTo>
                  <a:lnTo>
                    <a:pt x="2" y="207"/>
                  </a:lnTo>
                  <a:lnTo>
                    <a:pt x="1" y="243"/>
                  </a:lnTo>
                  <a:lnTo>
                    <a:pt x="0" y="280"/>
                  </a:lnTo>
                  <a:lnTo>
                    <a:pt x="0" y="314"/>
                  </a:lnTo>
                  <a:lnTo>
                    <a:pt x="1" y="345"/>
                  </a:lnTo>
                  <a:lnTo>
                    <a:pt x="4" y="368"/>
                  </a:lnTo>
                  <a:lnTo>
                    <a:pt x="7" y="385"/>
                  </a:lnTo>
                  <a:lnTo>
                    <a:pt x="17" y="400"/>
                  </a:lnTo>
                  <a:lnTo>
                    <a:pt x="31" y="413"/>
                  </a:lnTo>
                  <a:lnTo>
                    <a:pt x="46" y="421"/>
                  </a:lnTo>
                  <a:lnTo>
                    <a:pt x="66" y="427"/>
                  </a:lnTo>
                  <a:lnTo>
                    <a:pt x="86" y="430"/>
                  </a:lnTo>
                  <a:lnTo>
                    <a:pt x="106" y="431"/>
                  </a:lnTo>
                  <a:lnTo>
                    <a:pt x="142" y="431"/>
                  </a:lnTo>
                  <a:lnTo>
                    <a:pt x="142" y="0"/>
                  </a:lnTo>
                  <a:lnTo>
                    <a:pt x="135" y="0"/>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4"/>
            <p:cNvSpPr>
              <a:spLocks/>
            </p:cNvSpPr>
            <p:nvPr/>
          </p:nvSpPr>
          <p:spPr bwMode="auto">
            <a:xfrm>
              <a:off x="6928005" y="2457327"/>
              <a:ext cx="201843" cy="602726"/>
            </a:xfrm>
            <a:custGeom>
              <a:avLst/>
              <a:gdLst>
                <a:gd name="T0" fmla="*/ 9 w 143"/>
                <a:gd name="T1" fmla="*/ 0 h 431"/>
                <a:gd name="T2" fmla="*/ 36 w 143"/>
                <a:gd name="T3" fmla="*/ 3 h 431"/>
                <a:gd name="T4" fmla="*/ 61 w 143"/>
                <a:gd name="T5" fmla="*/ 11 h 431"/>
                <a:gd name="T6" fmla="*/ 84 w 143"/>
                <a:gd name="T7" fmla="*/ 27 h 431"/>
                <a:gd name="T8" fmla="*/ 102 w 143"/>
                <a:gd name="T9" fmla="*/ 45 h 431"/>
                <a:gd name="T10" fmla="*/ 118 w 143"/>
                <a:gd name="T11" fmla="*/ 68 h 431"/>
                <a:gd name="T12" fmla="*/ 123 w 143"/>
                <a:gd name="T13" fmla="*/ 84 h 431"/>
                <a:gd name="T14" fmla="*/ 129 w 143"/>
                <a:gd name="T15" fmla="*/ 108 h 431"/>
                <a:gd name="T16" fmla="*/ 133 w 143"/>
                <a:gd name="T17" fmla="*/ 136 h 431"/>
                <a:gd name="T18" fmla="*/ 138 w 143"/>
                <a:gd name="T19" fmla="*/ 170 h 431"/>
                <a:gd name="T20" fmla="*/ 140 w 143"/>
                <a:gd name="T21" fmla="*/ 207 h 431"/>
                <a:gd name="T22" fmla="*/ 143 w 143"/>
                <a:gd name="T23" fmla="*/ 243 h 431"/>
                <a:gd name="T24" fmla="*/ 143 w 143"/>
                <a:gd name="T25" fmla="*/ 280 h 431"/>
                <a:gd name="T26" fmla="*/ 143 w 143"/>
                <a:gd name="T27" fmla="*/ 314 h 431"/>
                <a:gd name="T28" fmla="*/ 143 w 143"/>
                <a:gd name="T29" fmla="*/ 345 h 431"/>
                <a:gd name="T30" fmla="*/ 140 w 143"/>
                <a:gd name="T31" fmla="*/ 368 h 431"/>
                <a:gd name="T32" fmla="*/ 136 w 143"/>
                <a:gd name="T33" fmla="*/ 385 h 431"/>
                <a:gd name="T34" fmla="*/ 126 w 143"/>
                <a:gd name="T35" fmla="*/ 400 h 431"/>
                <a:gd name="T36" fmla="*/ 114 w 143"/>
                <a:gd name="T37" fmla="*/ 413 h 431"/>
                <a:gd name="T38" fmla="*/ 97 w 143"/>
                <a:gd name="T39" fmla="*/ 421 h 431"/>
                <a:gd name="T40" fmla="*/ 78 w 143"/>
                <a:gd name="T41" fmla="*/ 427 h 431"/>
                <a:gd name="T42" fmla="*/ 58 w 143"/>
                <a:gd name="T43" fmla="*/ 430 h 431"/>
                <a:gd name="T44" fmla="*/ 37 w 143"/>
                <a:gd name="T45" fmla="*/ 431 h 431"/>
                <a:gd name="T46" fmla="*/ 0 w 143"/>
                <a:gd name="T47" fmla="*/ 431 h 431"/>
                <a:gd name="T48" fmla="*/ 0 w 143"/>
                <a:gd name="T49" fmla="*/ 0 h 431"/>
                <a:gd name="T50" fmla="*/ 9 w 143"/>
                <a:gd name="T5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 h="431">
                  <a:moveTo>
                    <a:pt x="9" y="0"/>
                  </a:moveTo>
                  <a:lnTo>
                    <a:pt x="36" y="3"/>
                  </a:lnTo>
                  <a:lnTo>
                    <a:pt x="61" y="11"/>
                  </a:lnTo>
                  <a:lnTo>
                    <a:pt x="84" y="27"/>
                  </a:lnTo>
                  <a:lnTo>
                    <a:pt x="102" y="45"/>
                  </a:lnTo>
                  <a:lnTo>
                    <a:pt x="118" y="68"/>
                  </a:lnTo>
                  <a:lnTo>
                    <a:pt x="123" y="84"/>
                  </a:lnTo>
                  <a:lnTo>
                    <a:pt x="129" y="108"/>
                  </a:lnTo>
                  <a:lnTo>
                    <a:pt x="133" y="136"/>
                  </a:lnTo>
                  <a:lnTo>
                    <a:pt x="138" y="170"/>
                  </a:lnTo>
                  <a:lnTo>
                    <a:pt x="140" y="207"/>
                  </a:lnTo>
                  <a:lnTo>
                    <a:pt x="143" y="243"/>
                  </a:lnTo>
                  <a:lnTo>
                    <a:pt x="143" y="280"/>
                  </a:lnTo>
                  <a:lnTo>
                    <a:pt x="143" y="314"/>
                  </a:lnTo>
                  <a:lnTo>
                    <a:pt x="143" y="345"/>
                  </a:lnTo>
                  <a:lnTo>
                    <a:pt x="140" y="368"/>
                  </a:lnTo>
                  <a:lnTo>
                    <a:pt x="136" y="385"/>
                  </a:lnTo>
                  <a:lnTo>
                    <a:pt x="126" y="400"/>
                  </a:lnTo>
                  <a:lnTo>
                    <a:pt x="114" y="413"/>
                  </a:lnTo>
                  <a:lnTo>
                    <a:pt x="97" y="421"/>
                  </a:lnTo>
                  <a:lnTo>
                    <a:pt x="78" y="427"/>
                  </a:lnTo>
                  <a:lnTo>
                    <a:pt x="58" y="430"/>
                  </a:lnTo>
                  <a:lnTo>
                    <a:pt x="37" y="431"/>
                  </a:lnTo>
                  <a:lnTo>
                    <a:pt x="0" y="431"/>
                  </a:lnTo>
                  <a:lnTo>
                    <a:pt x="0" y="0"/>
                  </a:lnTo>
                  <a:lnTo>
                    <a:pt x="9" y="0"/>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5"/>
            <p:cNvSpPr>
              <a:spLocks/>
            </p:cNvSpPr>
            <p:nvPr/>
          </p:nvSpPr>
          <p:spPr bwMode="auto">
            <a:xfrm>
              <a:off x="6703735" y="3505789"/>
              <a:ext cx="451343" cy="784945"/>
            </a:xfrm>
            <a:custGeom>
              <a:avLst/>
              <a:gdLst>
                <a:gd name="T0" fmla="*/ 280 w 321"/>
                <a:gd name="T1" fmla="*/ 552 h 559"/>
                <a:gd name="T2" fmla="*/ 318 w 321"/>
                <a:gd name="T3" fmla="*/ 247 h 559"/>
                <a:gd name="T4" fmla="*/ 321 w 321"/>
                <a:gd name="T5" fmla="*/ 227 h 559"/>
                <a:gd name="T6" fmla="*/ 319 w 321"/>
                <a:gd name="T7" fmla="*/ 206 h 559"/>
                <a:gd name="T8" fmla="*/ 319 w 321"/>
                <a:gd name="T9" fmla="*/ 205 h 559"/>
                <a:gd name="T10" fmla="*/ 315 w 321"/>
                <a:gd name="T11" fmla="*/ 171 h 559"/>
                <a:gd name="T12" fmla="*/ 308 w 321"/>
                <a:gd name="T13" fmla="*/ 130 h 559"/>
                <a:gd name="T14" fmla="*/ 299 w 321"/>
                <a:gd name="T15" fmla="*/ 87 h 559"/>
                <a:gd name="T16" fmla="*/ 291 w 321"/>
                <a:gd name="T17" fmla="*/ 48 h 559"/>
                <a:gd name="T18" fmla="*/ 280 w 321"/>
                <a:gd name="T19" fmla="*/ 15 h 559"/>
                <a:gd name="T20" fmla="*/ 274 w 321"/>
                <a:gd name="T21" fmla="*/ 0 h 559"/>
                <a:gd name="T22" fmla="*/ 45 w 321"/>
                <a:gd name="T23" fmla="*/ 0 h 559"/>
                <a:gd name="T24" fmla="*/ 39 w 321"/>
                <a:gd name="T25" fmla="*/ 15 h 559"/>
                <a:gd name="T26" fmla="*/ 29 w 321"/>
                <a:gd name="T27" fmla="*/ 48 h 559"/>
                <a:gd name="T28" fmla="*/ 19 w 321"/>
                <a:gd name="T29" fmla="*/ 87 h 559"/>
                <a:gd name="T30" fmla="*/ 11 w 321"/>
                <a:gd name="T31" fmla="*/ 130 h 559"/>
                <a:gd name="T32" fmla="*/ 5 w 321"/>
                <a:gd name="T33" fmla="*/ 171 h 559"/>
                <a:gd name="T34" fmla="*/ 0 w 321"/>
                <a:gd name="T35" fmla="*/ 205 h 559"/>
                <a:gd name="T36" fmla="*/ 0 w 321"/>
                <a:gd name="T37" fmla="*/ 206 h 559"/>
                <a:gd name="T38" fmla="*/ 0 w 321"/>
                <a:gd name="T39" fmla="*/ 227 h 559"/>
                <a:gd name="T40" fmla="*/ 1 w 321"/>
                <a:gd name="T41" fmla="*/ 247 h 559"/>
                <a:gd name="T42" fmla="*/ 32 w 321"/>
                <a:gd name="T43" fmla="*/ 559 h 559"/>
                <a:gd name="T44" fmla="*/ 222 w 321"/>
                <a:gd name="T45" fmla="*/ 552 h 559"/>
                <a:gd name="T46" fmla="*/ 234 w 321"/>
                <a:gd name="T47" fmla="*/ 306 h 559"/>
                <a:gd name="T48" fmla="*/ 244 w 321"/>
                <a:gd name="T49" fmla="*/ 552 h 559"/>
                <a:gd name="T50" fmla="*/ 280 w 321"/>
                <a:gd name="T51" fmla="*/ 552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1" h="559">
                  <a:moveTo>
                    <a:pt x="280" y="552"/>
                  </a:moveTo>
                  <a:lnTo>
                    <a:pt x="318" y="247"/>
                  </a:lnTo>
                  <a:lnTo>
                    <a:pt x="321" y="227"/>
                  </a:lnTo>
                  <a:lnTo>
                    <a:pt x="319" y="206"/>
                  </a:lnTo>
                  <a:lnTo>
                    <a:pt x="319" y="205"/>
                  </a:lnTo>
                  <a:lnTo>
                    <a:pt x="315" y="171"/>
                  </a:lnTo>
                  <a:lnTo>
                    <a:pt x="308" y="130"/>
                  </a:lnTo>
                  <a:lnTo>
                    <a:pt x="299" y="87"/>
                  </a:lnTo>
                  <a:lnTo>
                    <a:pt x="291" y="48"/>
                  </a:lnTo>
                  <a:lnTo>
                    <a:pt x="280" y="15"/>
                  </a:lnTo>
                  <a:lnTo>
                    <a:pt x="274" y="0"/>
                  </a:lnTo>
                  <a:lnTo>
                    <a:pt x="45" y="0"/>
                  </a:lnTo>
                  <a:lnTo>
                    <a:pt x="39" y="15"/>
                  </a:lnTo>
                  <a:lnTo>
                    <a:pt x="29" y="48"/>
                  </a:lnTo>
                  <a:lnTo>
                    <a:pt x="19" y="87"/>
                  </a:lnTo>
                  <a:lnTo>
                    <a:pt x="11" y="130"/>
                  </a:lnTo>
                  <a:lnTo>
                    <a:pt x="5" y="171"/>
                  </a:lnTo>
                  <a:lnTo>
                    <a:pt x="0" y="205"/>
                  </a:lnTo>
                  <a:lnTo>
                    <a:pt x="0" y="206"/>
                  </a:lnTo>
                  <a:lnTo>
                    <a:pt x="0" y="227"/>
                  </a:lnTo>
                  <a:lnTo>
                    <a:pt x="1" y="247"/>
                  </a:lnTo>
                  <a:lnTo>
                    <a:pt x="32" y="559"/>
                  </a:lnTo>
                  <a:lnTo>
                    <a:pt x="222" y="552"/>
                  </a:lnTo>
                  <a:lnTo>
                    <a:pt x="234" y="306"/>
                  </a:lnTo>
                  <a:lnTo>
                    <a:pt x="244" y="552"/>
                  </a:lnTo>
                  <a:lnTo>
                    <a:pt x="280" y="552"/>
                  </a:lnTo>
                  <a:close/>
                </a:path>
              </a:pathLst>
            </a:custGeom>
            <a:solidFill>
              <a:srgbClr val="FB0A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6"/>
            <p:cNvSpPr>
              <a:spLocks/>
            </p:cNvSpPr>
            <p:nvPr/>
          </p:nvSpPr>
          <p:spPr bwMode="auto">
            <a:xfrm>
              <a:off x="6928005" y="3505789"/>
              <a:ext cx="227073" cy="779338"/>
            </a:xfrm>
            <a:custGeom>
              <a:avLst/>
              <a:gdLst>
                <a:gd name="T0" fmla="*/ 160 w 162"/>
                <a:gd name="T1" fmla="*/ 206 h 555"/>
                <a:gd name="T2" fmla="*/ 160 w 162"/>
                <a:gd name="T3" fmla="*/ 205 h 555"/>
                <a:gd name="T4" fmla="*/ 156 w 162"/>
                <a:gd name="T5" fmla="*/ 171 h 555"/>
                <a:gd name="T6" fmla="*/ 149 w 162"/>
                <a:gd name="T7" fmla="*/ 130 h 555"/>
                <a:gd name="T8" fmla="*/ 140 w 162"/>
                <a:gd name="T9" fmla="*/ 87 h 555"/>
                <a:gd name="T10" fmla="*/ 132 w 162"/>
                <a:gd name="T11" fmla="*/ 48 h 555"/>
                <a:gd name="T12" fmla="*/ 121 w 162"/>
                <a:gd name="T13" fmla="*/ 15 h 555"/>
                <a:gd name="T14" fmla="*/ 115 w 162"/>
                <a:gd name="T15" fmla="*/ 0 h 555"/>
                <a:gd name="T16" fmla="*/ 0 w 162"/>
                <a:gd name="T17" fmla="*/ 0 h 555"/>
                <a:gd name="T18" fmla="*/ 0 w 162"/>
                <a:gd name="T19" fmla="*/ 555 h 555"/>
                <a:gd name="T20" fmla="*/ 63 w 162"/>
                <a:gd name="T21" fmla="*/ 552 h 555"/>
                <a:gd name="T22" fmla="*/ 75 w 162"/>
                <a:gd name="T23" fmla="*/ 306 h 555"/>
                <a:gd name="T24" fmla="*/ 85 w 162"/>
                <a:gd name="T25" fmla="*/ 552 h 555"/>
                <a:gd name="T26" fmla="*/ 121 w 162"/>
                <a:gd name="T27" fmla="*/ 552 h 555"/>
                <a:gd name="T28" fmla="*/ 159 w 162"/>
                <a:gd name="T29" fmla="*/ 247 h 555"/>
                <a:gd name="T30" fmla="*/ 162 w 162"/>
                <a:gd name="T31" fmla="*/ 227 h 555"/>
                <a:gd name="T32" fmla="*/ 160 w 162"/>
                <a:gd name="T33" fmla="*/ 20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555">
                  <a:moveTo>
                    <a:pt x="160" y="206"/>
                  </a:moveTo>
                  <a:lnTo>
                    <a:pt x="160" y="205"/>
                  </a:lnTo>
                  <a:lnTo>
                    <a:pt x="156" y="171"/>
                  </a:lnTo>
                  <a:lnTo>
                    <a:pt x="149" y="130"/>
                  </a:lnTo>
                  <a:lnTo>
                    <a:pt x="140" y="87"/>
                  </a:lnTo>
                  <a:lnTo>
                    <a:pt x="132" y="48"/>
                  </a:lnTo>
                  <a:lnTo>
                    <a:pt x="121" y="15"/>
                  </a:lnTo>
                  <a:lnTo>
                    <a:pt x="115" y="0"/>
                  </a:lnTo>
                  <a:lnTo>
                    <a:pt x="0" y="0"/>
                  </a:lnTo>
                  <a:lnTo>
                    <a:pt x="0" y="555"/>
                  </a:lnTo>
                  <a:lnTo>
                    <a:pt x="63" y="552"/>
                  </a:lnTo>
                  <a:lnTo>
                    <a:pt x="75" y="306"/>
                  </a:lnTo>
                  <a:lnTo>
                    <a:pt x="85" y="552"/>
                  </a:lnTo>
                  <a:lnTo>
                    <a:pt x="121" y="552"/>
                  </a:lnTo>
                  <a:lnTo>
                    <a:pt x="159" y="247"/>
                  </a:lnTo>
                  <a:lnTo>
                    <a:pt x="162" y="227"/>
                  </a:lnTo>
                  <a:lnTo>
                    <a:pt x="160" y="206"/>
                  </a:lnTo>
                  <a:close/>
                </a:path>
              </a:pathLst>
            </a:custGeom>
            <a:solidFill>
              <a:srgbClr val="BC00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7"/>
            <p:cNvSpPr>
              <a:spLocks/>
            </p:cNvSpPr>
            <p:nvPr/>
          </p:nvSpPr>
          <p:spPr bwMode="auto">
            <a:xfrm>
              <a:off x="6670095" y="3545036"/>
              <a:ext cx="103725" cy="336405"/>
            </a:xfrm>
            <a:custGeom>
              <a:avLst/>
              <a:gdLst>
                <a:gd name="T0" fmla="*/ 51 w 75"/>
                <a:gd name="T1" fmla="*/ 119 h 241"/>
                <a:gd name="T2" fmla="*/ 47 w 75"/>
                <a:gd name="T3" fmla="*/ 115 h 241"/>
                <a:gd name="T4" fmla="*/ 44 w 75"/>
                <a:gd name="T5" fmla="*/ 111 h 241"/>
                <a:gd name="T6" fmla="*/ 43 w 75"/>
                <a:gd name="T7" fmla="*/ 106 h 241"/>
                <a:gd name="T8" fmla="*/ 41 w 75"/>
                <a:gd name="T9" fmla="*/ 101 h 241"/>
                <a:gd name="T10" fmla="*/ 47 w 75"/>
                <a:gd name="T11" fmla="*/ 0 h 241"/>
                <a:gd name="T12" fmla="*/ 0 w 75"/>
                <a:gd name="T13" fmla="*/ 36 h 241"/>
                <a:gd name="T14" fmla="*/ 7 w 75"/>
                <a:gd name="T15" fmla="*/ 115 h 241"/>
                <a:gd name="T16" fmla="*/ 7 w 75"/>
                <a:gd name="T17" fmla="*/ 115 h 241"/>
                <a:gd name="T18" fmla="*/ 17 w 75"/>
                <a:gd name="T19" fmla="*/ 173 h 241"/>
                <a:gd name="T20" fmla="*/ 21 w 75"/>
                <a:gd name="T21" fmla="*/ 186 h 241"/>
                <a:gd name="T22" fmla="*/ 27 w 75"/>
                <a:gd name="T23" fmla="*/ 197 h 241"/>
                <a:gd name="T24" fmla="*/ 38 w 75"/>
                <a:gd name="T25" fmla="*/ 211 h 241"/>
                <a:gd name="T26" fmla="*/ 53 w 75"/>
                <a:gd name="T27" fmla="*/ 227 h 241"/>
                <a:gd name="T28" fmla="*/ 67 w 75"/>
                <a:gd name="T29" fmla="*/ 239 h 241"/>
                <a:gd name="T30" fmla="*/ 72 w 75"/>
                <a:gd name="T31" fmla="*/ 241 h 241"/>
                <a:gd name="T32" fmla="*/ 74 w 75"/>
                <a:gd name="T33" fmla="*/ 236 h 241"/>
                <a:gd name="T34" fmla="*/ 74 w 75"/>
                <a:gd name="T35" fmla="*/ 228 h 241"/>
                <a:gd name="T36" fmla="*/ 72 w 75"/>
                <a:gd name="T37" fmla="*/ 218 h 241"/>
                <a:gd name="T38" fmla="*/ 68 w 75"/>
                <a:gd name="T39" fmla="*/ 211 h 241"/>
                <a:gd name="T40" fmla="*/ 61 w 75"/>
                <a:gd name="T41" fmla="*/ 200 h 241"/>
                <a:gd name="T42" fmla="*/ 57 w 75"/>
                <a:gd name="T43" fmla="*/ 187 h 241"/>
                <a:gd name="T44" fmla="*/ 55 w 75"/>
                <a:gd name="T45" fmla="*/ 174 h 241"/>
                <a:gd name="T46" fmla="*/ 54 w 75"/>
                <a:gd name="T47" fmla="*/ 164 h 241"/>
                <a:gd name="T48" fmla="*/ 53 w 75"/>
                <a:gd name="T49" fmla="*/ 162 h 241"/>
                <a:gd name="T50" fmla="*/ 54 w 75"/>
                <a:gd name="T51" fmla="*/ 164 h 241"/>
                <a:gd name="T52" fmla="*/ 57 w 75"/>
                <a:gd name="T53" fmla="*/ 171 h 241"/>
                <a:gd name="T54" fmla="*/ 61 w 75"/>
                <a:gd name="T55" fmla="*/ 181 h 241"/>
                <a:gd name="T56" fmla="*/ 65 w 75"/>
                <a:gd name="T57" fmla="*/ 194 h 241"/>
                <a:gd name="T58" fmla="*/ 67 w 75"/>
                <a:gd name="T59" fmla="*/ 195 h 241"/>
                <a:gd name="T60" fmla="*/ 68 w 75"/>
                <a:gd name="T61" fmla="*/ 197 h 241"/>
                <a:gd name="T62" fmla="*/ 71 w 75"/>
                <a:gd name="T63" fmla="*/ 197 h 241"/>
                <a:gd name="T64" fmla="*/ 72 w 75"/>
                <a:gd name="T65" fmla="*/ 197 h 241"/>
                <a:gd name="T66" fmla="*/ 74 w 75"/>
                <a:gd name="T67" fmla="*/ 194 h 241"/>
                <a:gd name="T68" fmla="*/ 75 w 75"/>
                <a:gd name="T69" fmla="*/ 191 h 241"/>
                <a:gd name="T70" fmla="*/ 72 w 75"/>
                <a:gd name="T71" fmla="*/ 173 h 241"/>
                <a:gd name="T72" fmla="*/ 68 w 75"/>
                <a:gd name="T73" fmla="*/ 156 h 241"/>
                <a:gd name="T74" fmla="*/ 65 w 75"/>
                <a:gd name="T75" fmla="*/ 140 h 241"/>
                <a:gd name="T76" fmla="*/ 61 w 75"/>
                <a:gd name="T77" fmla="*/ 130 h 241"/>
                <a:gd name="T78" fmla="*/ 58 w 75"/>
                <a:gd name="T79" fmla="*/ 125 h 241"/>
                <a:gd name="T80" fmla="*/ 54 w 75"/>
                <a:gd name="T81" fmla="*/ 121 h 241"/>
                <a:gd name="T82" fmla="*/ 51 w 75"/>
                <a:gd name="T83" fmla="*/ 11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1">
                  <a:moveTo>
                    <a:pt x="51" y="119"/>
                  </a:moveTo>
                  <a:lnTo>
                    <a:pt x="47" y="115"/>
                  </a:lnTo>
                  <a:lnTo>
                    <a:pt x="44" y="111"/>
                  </a:lnTo>
                  <a:lnTo>
                    <a:pt x="43" y="106"/>
                  </a:lnTo>
                  <a:lnTo>
                    <a:pt x="41" y="101"/>
                  </a:lnTo>
                  <a:lnTo>
                    <a:pt x="47" y="0"/>
                  </a:lnTo>
                  <a:lnTo>
                    <a:pt x="0" y="36"/>
                  </a:lnTo>
                  <a:lnTo>
                    <a:pt x="7" y="115"/>
                  </a:lnTo>
                  <a:lnTo>
                    <a:pt x="7" y="115"/>
                  </a:lnTo>
                  <a:lnTo>
                    <a:pt x="17" y="173"/>
                  </a:lnTo>
                  <a:lnTo>
                    <a:pt x="21" y="186"/>
                  </a:lnTo>
                  <a:lnTo>
                    <a:pt x="27" y="197"/>
                  </a:lnTo>
                  <a:lnTo>
                    <a:pt x="38" y="211"/>
                  </a:lnTo>
                  <a:lnTo>
                    <a:pt x="53" y="227"/>
                  </a:lnTo>
                  <a:lnTo>
                    <a:pt x="67" y="239"/>
                  </a:lnTo>
                  <a:lnTo>
                    <a:pt x="72" y="241"/>
                  </a:lnTo>
                  <a:lnTo>
                    <a:pt x="74" y="236"/>
                  </a:lnTo>
                  <a:lnTo>
                    <a:pt x="74" y="228"/>
                  </a:lnTo>
                  <a:lnTo>
                    <a:pt x="72" y="218"/>
                  </a:lnTo>
                  <a:lnTo>
                    <a:pt x="68" y="211"/>
                  </a:lnTo>
                  <a:lnTo>
                    <a:pt x="61" y="200"/>
                  </a:lnTo>
                  <a:lnTo>
                    <a:pt x="57" y="187"/>
                  </a:lnTo>
                  <a:lnTo>
                    <a:pt x="55" y="174"/>
                  </a:lnTo>
                  <a:lnTo>
                    <a:pt x="54" y="164"/>
                  </a:lnTo>
                  <a:lnTo>
                    <a:pt x="53" y="162"/>
                  </a:lnTo>
                  <a:lnTo>
                    <a:pt x="54" y="164"/>
                  </a:lnTo>
                  <a:lnTo>
                    <a:pt x="57" y="171"/>
                  </a:lnTo>
                  <a:lnTo>
                    <a:pt x="61" y="181"/>
                  </a:lnTo>
                  <a:lnTo>
                    <a:pt x="65" y="194"/>
                  </a:lnTo>
                  <a:lnTo>
                    <a:pt x="67" y="195"/>
                  </a:lnTo>
                  <a:lnTo>
                    <a:pt x="68" y="197"/>
                  </a:lnTo>
                  <a:lnTo>
                    <a:pt x="71" y="197"/>
                  </a:lnTo>
                  <a:lnTo>
                    <a:pt x="72" y="197"/>
                  </a:lnTo>
                  <a:lnTo>
                    <a:pt x="74" y="194"/>
                  </a:lnTo>
                  <a:lnTo>
                    <a:pt x="75" y="191"/>
                  </a:lnTo>
                  <a:lnTo>
                    <a:pt x="72" y="173"/>
                  </a:lnTo>
                  <a:lnTo>
                    <a:pt x="68" y="156"/>
                  </a:lnTo>
                  <a:lnTo>
                    <a:pt x="65" y="140"/>
                  </a:lnTo>
                  <a:lnTo>
                    <a:pt x="61" y="130"/>
                  </a:lnTo>
                  <a:lnTo>
                    <a:pt x="58" y="125"/>
                  </a:lnTo>
                  <a:lnTo>
                    <a:pt x="54" y="121"/>
                  </a:lnTo>
                  <a:lnTo>
                    <a:pt x="51" y="119"/>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8"/>
            <p:cNvSpPr>
              <a:spLocks/>
            </p:cNvSpPr>
            <p:nvPr/>
          </p:nvSpPr>
          <p:spPr bwMode="auto">
            <a:xfrm>
              <a:off x="6622437" y="3046035"/>
              <a:ext cx="137365" cy="616742"/>
            </a:xfrm>
            <a:custGeom>
              <a:avLst/>
              <a:gdLst>
                <a:gd name="T0" fmla="*/ 79 w 97"/>
                <a:gd name="T1" fmla="*/ 355 h 440"/>
                <a:gd name="T2" fmla="*/ 36 w 97"/>
                <a:gd name="T3" fmla="*/ 440 h 440"/>
                <a:gd name="T4" fmla="*/ 1 w 97"/>
                <a:gd name="T5" fmla="*/ 193 h 440"/>
                <a:gd name="T6" fmla="*/ 0 w 97"/>
                <a:gd name="T7" fmla="*/ 163 h 440"/>
                <a:gd name="T8" fmla="*/ 12 w 97"/>
                <a:gd name="T9" fmla="*/ 0 h 440"/>
                <a:gd name="T10" fmla="*/ 97 w 97"/>
                <a:gd name="T11" fmla="*/ 0 h 440"/>
                <a:gd name="T12" fmla="*/ 89 w 97"/>
                <a:gd name="T13" fmla="*/ 60 h 440"/>
                <a:gd name="T14" fmla="*/ 69 w 97"/>
                <a:gd name="T15" fmla="*/ 169 h 440"/>
                <a:gd name="T16" fmla="*/ 83 w 97"/>
                <a:gd name="T17" fmla="*/ 252 h 440"/>
                <a:gd name="T18" fmla="*/ 85 w 97"/>
                <a:gd name="T19" fmla="*/ 259 h 440"/>
                <a:gd name="T20" fmla="*/ 85 w 97"/>
                <a:gd name="T21" fmla="*/ 266 h 440"/>
                <a:gd name="T22" fmla="*/ 83 w 97"/>
                <a:gd name="T23" fmla="*/ 273 h 440"/>
                <a:gd name="T24" fmla="*/ 79 w 97"/>
                <a:gd name="T25" fmla="*/ 35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40">
                  <a:moveTo>
                    <a:pt x="79" y="355"/>
                  </a:moveTo>
                  <a:lnTo>
                    <a:pt x="36" y="440"/>
                  </a:lnTo>
                  <a:lnTo>
                    <a:pt x="1" y="193"/>
                  </a:lnTo>
                  <a:lnTo>
                    <a:pt x="0" y="163"/>
                  </a:lnTo>
                  <a:lnTo>
                    <a:pt x="12" y="0"/>
                  </a:lnTo>
                  <a:lnTo>
                    <a:pt x="97" y="0"/>
                  </a:lnTo>
                  <a:lnTo>
                    <a:pt x="89" y="60"/>
                  </a:lnTo>
                  <a:lnTo>
                    <a:pt x="69" y="169"/>
                  </a:lnTo>
                  <a:lnTo>
                    <a:pt x="83" y="252"/>
                  </a:lnTo>
                  <a:lnTo>
                    <a:pt x="85" y="259"/>
                  </a:lnTo>
                  <a:lnTo>
                    <a:pt x="85" y="266"/>
                  </a:lnTo>
                  <a:lnTo>
                    <a:pt x="83" y="273"/>
                  </a:lnTo>
                  <a:lnTo>
                    <a:pt x="79" y="355"/>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9"/>
            <p:cNvSpPr>
              <a:spLocks/>
            </p:cNvSpPr>
            <p:nvPr/>
          </p:nvSpPr>
          <p:spPr bwMode="auto">
            <a:xfrm>
              <a:off x="6636454" y="2835782"/>
              <a:ext cx="583102" cy="672810"/>
            </a:xfrm>
            <a:custGeom>
              <a:avLst/>
              <a:gdLst>
                <a:gd name="T0" fmla="*/ 411 w 415"/>
                <a:gd name="T1" fmla="*/ 128 h 479"/>
                <a:gd name="T2" fmla="*/ 408 w 415"/>
                <a:gd name="T3" fmla="*/ 110 h 479"/>
                <a:gd name="T4" fmla="*/ 400 w 415"/>
                <a:gd name="T5" fmla="*/ 91 h 479"/>
                <a:gd name="T6" fmla="*/ 388 w 415"/>
                <a:gd name="T7" fmla="*/ 77 h 479"/>
                <a:gd name="T8" fmla="*/ 373 w 415"/>
                <a:gd name="T9" fmla="*/ 66 h 479"/>
                <a:gd name="T10" fmla="*/ 355 w 415"/>
                <a:gd name="T11" fmla="*/ 59 h 479"/>
                <a:gd name="T12" fmla="*/ 207 w 415"/>
                <a:gd name="T13" fmla="*/ 0 h 479"/>
                <a:gd name="T14" fmla="*/ 60 w 415"/>
                <a:gd name="T15" fmla="*/ 59 h 479"/>
                <a:gd name="T16" fmla="*/ 42 w 415"/>
                <a:gd name="T17" fmla="*/ 66 h 479"/>
                <a:gd name="T18" fmla="*/ 26 w 415"/>
                <a:gd name="T19" fmla="*/ 77 h 479"/>
                <a:gd name="T20" fmla="*/ 15 w 415"/>
                <a:gd name="T21" fmla="*/ 91 h 479"/>
                <a:gd name="T22" fmla="*/ 8 w 415"/>
                <a:gd name="T23" fmla="*/ 110 h 479"/>
                <a:gd name="T24" fmla="*/ 5 w 415"/>
                <a:gd name="T25" fmla="*/ 128 h 479"/>
                <a:gd name="T26" fmla="*/ 0 w 415"/>
                <a:gd name="T27" fmla="*/ 181 h 479"/>
                <a:gd name="T28" fmla="*/ 82 w 415"/>
                <a:gd name="T29" fmla="*/ 192 h 479"/>
                <a:gd name="T30" fmla="*/ 72 w 415"/>
                <a:gd name="T31" fmla="*/ 251 h 479"/>
                <a:gd name="T32" fmla="*/ 75 w 415"/>
                <a:gd name="T33" fmla="*/ 261 h 479"/>
                <a:gd name="T34" fmla="*/ 76 w 415"/>
                <a:gd name="T35" fmla="*/ 271 h 479"/>
                <a:gd name="T36" fmla="*/ 80 w 415"/>
                <a:gd name="T37" fmla="*/ 294 h 479"/>
                <a:gd name="T38" fmla="*/ 86 w 415"/>
                <a:gd name="T39" fmla="*/ 322 h 479"/>
                <a:gd name="T40" fmla="*/ 92 w 415"/>
                <a:gd name="T41" fmla="*/ 353 h 479"/>
                <a:gd name="T42" fmla="*/ 96 w 415"/>
                <a:gd name="T43" fmla="*/ 386 h 479"/>
                <a:gd name="T44" fmla="*/ 99 w 415"/>
                <a:gd name="T45" fmla="*/ 418 h 479"/>
                <a:gd name="T46" fmla="*/ 99 w 415"/>
                <a:gd name="T47" fmla="*/ 449 h 479"/>
                <a:gd name="T48" fmla="*/ 93 w 415"/>
                <a:gd name="T49" fmla="*/ 478 h 479"/>
                <a:gd name="T50" fmla="*/ 93 w 415"/>
                <a:gd name="T51" fmla="*/ 479 h 479"/>
                <a:gd name="T52" fmla="*/ 118 w 415"/>
                <a:gd name="T53" fmla="*/ 479 h 479"/>
                <a:gd name="T54" fmla="*/ 151 w 415"/>
                <a:gd name="T55" fmla="*/ 479 h 479"/>
                <a:gd name="T56" fmla="*/ 188 w 415"/>
                <a:gd name="T57" fmla="*/ 479 h 479"/>
                <a:gd name="T58" fmla="*/ 322 w 415"/>
                <a:gd name="T59" fmla="*/ 479 h 479"/>
                <a:gd name="T60" fmla="*/ 322 w 415"/>
                <a:gd name="T61" fmla="*/ 478 h 479"/>
                <a:gd name="T62" fmla="*/ 316 w 415"/>
                <a:gd name="T63" fmla="*/ 449 h 479"/>
                <a:gd name="T64" fmla="*/ 316 w 415"/>
                <a:gd name="T65" fmla="*/ 418 h 479"/>
                <a:gd name="T66" fmla="*/ 319 w 415"/>
                <a:gd name="T67" fmla="*/ 386 h 479"/>
                <a:gd name="T68" fmla="*/ 323 w 415"/>
                <a:gd name="T69" fmla="*/ 353 h 479"/>
                <a:gd name="T70" fmla="*/ 329 w 415"/>
                <a:gd name="T71" fmla="*/ 322 h 479"/>
                <a:gd name="T72" fmla="*/ 335 w 415"/>
                <a:gd name="T73" fmla="*/ 294 h 479"/>
                <a:gd name="T74" fmla="*/ 339 w 415"/>
                <a:gd name="T75" fmla="*/ 271 h 479"/>
                <a:gd name="T76" fmla="*/ 340 w 415"/>
                <a:gd name="T77" fmla="*/ 261 h 479"/>
                <a:gd name="T78" fmla="*/ 343 w 415"/>
                <a:gd name="T79" fmla="*/ 251 h 479"/>
                <a:gd name="T80" fmla="*/ 333 w 415"/>
                <a:gd name="T81" fmla="*/ 192 h 479"/>
                <a:gd name="T82" fmla="*/ 415 w 415"/>
                <a:gd name="T83" fmla="*/ 181 h 479"/>
                <a:gd name="T84" fmla="*/ 411 w 415"/>
                <a:gd name="T85" fmla="*/ 12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5" h="479">
                  <a:moveTo>
                    <a:pt x="411" y="128"/>
                  </a:moveTo>
                  <a:lnTo>
                    <a:pt x="408" y="110"/>
                  </a:lnTo>
                  <a:lnTo>
                    <a:pt x="400" y="91"/>
                  </a:lnTo>
                  <a:lnTo>
                    <a:pt x="388" y="77"/>
                  </a:lnTo>
                  <a:lnTo>
                    <a:pt x="373" y="66"/>
                  </a:lnTo>
                  <a:lnTo>
                    <a:pt x="355" y="59"/>
                  </a:lnTo>
                  <a:lnTo>
                    <a:pt x="207" y="0"/>
                  </a:lnTo>
                  <a:lnTo>
                    <a:pt x="60" y="59"/>
                  </a:lnTo>
                  <a:lnTo>
                    <a:pt x="42" y="66"/>
                  </a:lnTo>
                  <a:lnTo>
                    <a:pt x="26" y="77"/>
                  </a:lnTo>
                  <a:lnTo>
                    <a:pt x="15" y="91"/>
                  </a:lnTo>
                  <a:lnTo>
                    <a:pt x="8" y="110"/>
                  </a:lnTo>
                  <a:lnTo>
                    <a:pt x="5" y="128"/>
                  </a:lnTo>
                  <a:lnTo>
                    <a:pt x="0" y="181"/>
                  </a:lnTo>
                  <a:lnTo>
                    <a:pt x="82" y="192"/>
                  </a:lnTo>
                  <a:lnTo>
                    <a:pt x="72" y="251"/>
                  </a:lnTo>
                  <a:lnTo>
                    <a:pt x="75" y="261"/>
                  </a:lnTo>
                  <a:lnTo>
                    <a:pt x="76" y="271"/>
                  </a:lnTo>
                  <a:lnTo>
                    <a:pt x="80" y="294"/>
                  </a:lnTo>
                  <a:lnTo>
                    <a:pt x="86" y="322"/>
                  </a:lnTo>
                  <a:lnTo>
                    <a:pt x="92" y="353"/>
                  </a:lnTo>
                  <a:lnTo>
                    <a:pt x="96" y="386"/>
                  </a:lnTo>
                  <a:lnTo>
                    <a:pt x="99" y="418"/>
                  </a:lnTo>
                  <a:lnTo>
                    <a:pt x="99" y="449"/>
                  </a:lnTo>
                  <a:lnTo>
                    <a:pt x="93" y="478"/>
                  </a:lnTo>
                  <a:lnTo>
                    <a:pt x="93" y="479"/>
                  </a:lnTo>
                  <a:lnTo>
                    <a:pt x="118" y="479"/>
                  </a:lnTo>
                  <a:lnTo>
                    <a:pt x="151" y="479"/>
                  </a:lnTo>
                  <a:lnTo>
                    <a:pt x="188" y="479"/>
                  </a:lnTo>
                  <a:lnTo>
                    <a:pt x="322" y="479"/>
                  </a:lnTo>
                  <a:lnTo>
                    <a:pt x="322" y="478"/>
                  </a:lnTo>
                  <a:lnTo>
                    <a:pt x="316" y="449"/>
                  </a:lnTo>
                  <a:lnTo>
                    <a:pt x="316" y="418"/>
                  </a:lnTo>
                  <a:lnTo>
                    <a:pt x="319" y="386"/>
                  </a:lnTo>
                  <a:lnTo>
                    <a:pt x="323" y="353"/>
                  </a:lnTo>
                  <a:lnTo>
                    <a:pt x="329" y="322"/>
                  </a:lnTo>
                  <a:lnTo>
                    <a:pt x="335" y="294"/>
                  </a:lnTo>
                  <a:lnTo>
                    <a:pt x="339" y="271"/>
                  </a:lnTo>
                  <a:lnTo>
                    <a:pt x="340" y="261"/>
                  </a:lnTo>
                  <a:lnTo>
                    <a:pt x="343" y="251"/>
                  </a:lnTo>
                  <a:lnTo>
                    <a:pt x="333" y="192"/>
                  </a:lnTo>
                  <a:lnTo>
                    <a:pt x="415" y="181"/>
                  </a:lnTo>
                  <a:lnTo>
                    <a:pt x="411" y="128"/>
                  </a:lnTo>
                  <a:close/>
                </a:path>
              </a:pathLst>
            </a:custGeom>
            <a:solidFill>
              <a:srgbClr val="FB0A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0"/>
            <p:cNvSpPr>
              <a:spLocks/>
            </p:cNvSpPr>
            <p:nvPr/>
          </p:nvSpPr>
          <p:spPr bwMode="auto">
            <a:xfrm>
              <a:off x="7084994" y="3545036"/>
              <a:ext cx="103725" cy="336405"/>
            </a:xfrm>
            <a:custGeom>
              <a:avLst/>
              <a:gdLst>
                <a:gd name="T0" fmla="*/ 23 w 74"/>
                <a:gd name="T1" fmla="*/ 119 h 241"/>
                <a:gd name="T2" fmla="*/ 27 w 74"/>
                <a:gd name="T3" fmla="*/ 115 h 241"/>
                <a:gd name="T4" fmla="*/ 31 w 74"/>
                <a:gd name="T5" fmla="*/ 111 h 241"/>
                <a:gd name="T6" fmla="*/ 33 w 74"/>
                <a:gd name="T7" fmla="*/ 106 h 241"/>
                <a:gd name="T8" fmla="*/ 33 w 74"/>
                <a:gd name="T9" fmla="*/ 101 h 241"/>
                <a:gd name="T10" fmla="*/ 27 w 74"/>
                <a:gd name="T11" fmla="*/ 0 h 241"/>
                <a:gd name="T12" fmla="*/ 74 w 74"/>
                <a:gd name="T13" fmla="*/ 36 h 241"/>
                <a:gd name="T14" fmla="*/ 67 w 74"/>
                <a:gd name="T15" fmla="*/ 115 h 241"/>
                <a:gd name="T16" fmla="*/ 68 w 74"/>
                <a:gd name="T17" fmla="*/ 115 h 241"/>
                <a:gd name="T18" fmla="*/ 57 w 74"/>
                <a:gd name="T19" fmla="*/ 173 h 241"/>
                <a:gd name="T20" fmla="*/ 54 w 74"/>
                <a:gd name="T21" fmla="*/ 186 h 241"/>
                <a:gd name="T22" fmla="*/ 47 w 74"/>
                <a:gd name="T23" fmla="*/ 197 h 241"/>
                <a:gd name="T24" fmla="*/ 36 w 74"/>
                <a:gd name="T25" fmla="*/ 211 h 241"/>
                <a:gd name="T26" fmla="*/ 21 w 74"/>
                <a:gd name="T27" fmla="*/ 227 h 241"/>
                <a:gd name="T28" fmla="*/ 7 w 74"/>
                <a:gd name="T29" fmla="*/ 239 h 241"/>
                <a:gd name="T30" fmla="*/ 3 w 74"/>
                <a:gd name="T31" fmla="*/ 241 h 241"/>
                <a:gd name="T32" fmla="*/ 0 w 74"/>
                <a:gd name="T33" fmla="*/ 236 h 241"/>
                <a:gd name="T34" fmla="*/ 0 w 74"/>
                <a:gd name="T35" fmla="*/ 228 h 241"/>
                <a:gd name="T36" fmla="*/ 3 w 74"/>
                <a:gd name="T37" fmla="*/ 218 h 241"/>
                <a:gd name="T38" fmla="*/ 6 w 74"/>
                <a:gd name="T39" fmla="*/ 211 h 241"/>
                <a:gd name="T40" fmla="*/ 13 w 74"/>
                <a:gd name="T41" fmla="*/ 200 h 241"/>
                <a:gd name="T42" fmla="*/ 17 w 74"/>
                <a:gd name="T43" fmla="*/ 187 h 241"/>
                <a:gd name="T44" fmla="*/ 20 w 74"/>
                <a:gd name="T45" fmla="*/ 174 h 241"/>
                <a:gd name="T46" fmla="*/ 21 w 74"/>
                <a:gd name="T47" fmla="*/ 164 h 241"/>
                <a:gd name="T48" fmla="*/ 21 w 74"/>
                <a:gd name="T49" fmla="*/ 162 h 241"/>
                <a:gd name="T50" fmla="*/ 20 w 74"/>
                <a:gd name="T51" fmla="*/ 164 h 241"/>
                <a:gd name="T52" fmla="*/ 17 w 74"/>
                <a:gd name="T53" fmla="*/ 171 h 241"/>
                <a:gd name="T54" fmla="*/ 14 w 74"/>
                <a:gd name="T55" fmla="*/ 181 h 241"/>
                <a:gd name="T56" fmla="*/ 9 w 74"/>
                <a:gd name="T57" fmla="*/ 194 h 241"/>
                <a:gd name="T58" fmla="*/ 7 w 74"/>
                <a:gd name="T59" fmla="*/ 195 h 241"/>
                <a:gd name="T60" fmla="*/ 6 w 74"/>
                <a:gd name="T61" fmla="*/ 197 h 241"/>
                <a:gd name="T62" fmla="*/ 3 w 74"/>
                <a:gd name="T63" fmla="*/ 197 h 241"/>
                <a:gd name="T64" fmla="*/ 2 w 74"/>
                <a:gd name="T65" fmla="*/ 197 h 241"/>
                <a:gd name="T66" fmla="*/ 0 w 74"/>
                <a:gd name="T67" fmla="*/ 194 h 241"/>
                <a:gd name="T68" fmla="*/ 0 w 74"/>
                <a:gd name="T69" fmla="*/ 191 h 241"/>
                <a:gd name="T70" fmla="*/ 3 w 74"/>
                <a:gd name="T71" fmla="*/ 173 h 241"/>
                <a:gd name="T72" fmla="*/ 6 w 74"/>
                <a:gd name="T73" fmla="*/ 156 h 241"/>
                <a:gd name="T74" fmla="*/ 9 w 74"/>
                <a:gd name="T75" fmla="*/ 140 h 241"/>
                <a:gd name="T76" fmla="*/ 13 w 74"/>
                <a:gd name="T77" fmla="*/ 130 h 241"/>
                <a:gd name="T78" fmla="*/ 17 w 74"/>
                <a:gd name="T79" fmla="*/ 125 h 241"/>
                <a:gd name="T80" fmla="*/ 20 w 74"/>
                <a:gd name="T81" fmla="*/ 121 h 241"/>
                <a:gd name="T82" fmla="*/ 23 w 74"/>
                <a:gd name="T83" fmla="*/ 11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241">
                  <a:moveTo>
                    <a:pt x="23" y="119"/>
                  </a:moveTo>
                  <a:lnTo>
                    <a:pt x="27" y="115"/>
                  </a:lnTo>
                  <a:lnTo>
                    <a:pt x="31" y="111"/>
                  </a:lnTo>
                  <a:lnTo>
                    <a:pt x="33" y="106"/>
                  </a:lnTo>
                  <a:lnTo>
                    <a:pt x="33" y="101"/>
                  </a:lnTo>
                  <a:lnTo>
                    <a:pt x="27" y="0"/>
                  </a:lnTo>
                  <a:lnTo>
                    <a:pt x="74" y="36"/>
                  </a:lnTo>
                  <a:lnTo>
                    <a:pt x="67" y="115"/>
                  </a:lnTo>
                  <a:lnTo>
                    <a:pt x="68" y="115"/>
                  </a:lnTo>
                  <a:lnTo>
                    <a:pt x="57" y="173"/>
                  </a:lnTo>
                  <a:lnTo>
                    <a:pt x="54" y="186"/>
                  </a:lnTo>
                  <a:lnTo>
                    <a:pt x="47" y="197"/>
                  </a:lnTo>
                  <a:lnTo>
                    <a:pt x="36" y="211"/>
                  </a:lnTo>
                  <a:lnTo>
                    <a:pt x="21" y="227"/>
                  </a:lnTo>
                  <a:lnTo>
                    <a:pt x="7" y="239"/>
                  </a:lnTo>
                  <a:lnTo>
                    <a:pt x="3" y="241"/>
                  </a:lnTo>
                  <a:lnTo>
                    <a:pt x="0" y="236"/>
                  </a:lnTo>
                  <a:lnTo>
                    <a:pt x="0" y="228"/>
                  </a:lnTo>
                  <a:lnTo>
                    <a:pt x="3" y="218"/>
                  </a:lnTo>
                  <a:lnTo>
                    <a:pt x="6" y="211"/>
                  </a:lnTo>
                  <a:lnTo>
                    <a:pt x="13" y="200"/>
                  </a:lnTo>
                  <a:lnTo>
                    <a:pt x="17" y="187"/>
                  </a:lnTo>
                  <a:lnTo>
                    <a:pt x="20" y="174"/>
                  </a:lnTo>
                  <a:lnTo>
                    <a:pt x="21" y="164"/>
                  </a:lnTo>
                  <a:lnTo>
                    <a:pt x="21" y="162"/>
                  </a:lnTo>
                  <a:lnTo>
                    <a:pt x="20" y="164"/>
                  </a:lnTo>
                  <a:lnTo>
                    <a:pt x="17" y="171"/>
                  </a:lnTo>
                  <a:lnTo>
                    <a:pt x="14" y="181"/>
                  </a:lnTo>
                  <a:lnTo>
                    <a:pt x="9" y="194"/>
                  </a:lnTo>
                  <a:lnTo>
                    <a:pt x="7" y="195"/>
                  </a:lnTo>
                  <a:lnTo>
                    <a:pt x="6" y="197"/>
                  </a:lnTo>
                  <a:lnTo>
                    <a:pt x="3" y="197"/>
                  </a:lnTo>
                  <a:lnTo>
                    <a:pt x="2" y="197"/>
                  </a:lnTo>
                  <a:lnTo>
                    <a:pt x="0" y="194"/>
                  </a:lnTo>
                  <a:lnTo>
                    <a:pt x="0" y="191"/>
                  </a:lnTo>
                  <a:lnTo>
                    <a:pt x="3" y="173"/>
                  </a:lnTo>
                  <a:lnTo>
                    <a:pt x="6" y="156"/>
                  </a:lnTo>
                  <a:lnTo>
                    <a:pt x="9" y="140"/>
                  </a:lnTo>
                  <a:lnTo>
                    <a:pt x="13" y="130"/>
                  </a:lnTo>
                  <a:lnTo>
                    <a:pt x="17" y="125"/>
                  </a:lnTo>
                  <a:lnTo>
                    <a:pt x="20" y="121"/>
                  </a:lnTo>
                  <a:lnTo>
                    <a:pt x="23" y="119"/>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1"/>
            <p:cNvSpPr>
              <a:spLocks/>
            </p:cNvSpPr>
            <p:nvPr/>
          </p:nvSpPr>
          <p:spPr bwMode="auto">
            <a:xfrm>
              <a:off x="7096208" y="3046035"/>
              <a:ext cx="137365" cy="616742"/>
            </a:xfrm>
            <a:custGeom>
              <a:avLst/>
              <a:gdLst>
                <a:gd name="T0" fmla="*/ 18 w 97"/>
                <a:gd name="T1" fmla="*/ 355 h 440"/>
                <a:gd name="T2" fmla="*/ 60 w 97"/>
                <a:gd name="T3" fmla="*/ 440 h 440"/>
                <a:gd name="T4" fmla="*/ 97 w 97"/>
                <a:gd name="T5" fmla="*/ 193 h 440"/>
                <a:gd name="T6" fmla="*/ 97 w 97"/>
                <a:gd name="T7" fmla="*/ 163 h 440"/>
                <a:gd name="T8" fmla="*/ 84 w 97"/>
                <a:gd name="T9" fmla="*/ 0 h 440"/>
                <a:gd name="T10" fmla="*/ 0 w 97"/>
                <a:gd name="T11" fmla="*/ 0 h 440"/>
                <a:gd name="T12" fmla="*/ 8 w 97"/>
                <a:gd name="T13" fmla="*/ 60 h 440"/>
                <a:gd name="T14" fmla="*/ 28 w 97"/>
                <a:gd name="T15" fmla="*/ 169 h 440"/>
                <a:gd name="T16" fmla="*/ 14 w 97"/>
                <a:gd name="T17" fmla="*/ 252 h 440"/>
                <a:gd name="T18" fmla="*/ 14 w 97"/>
                <a:gd name="T19" fmla="*/ 259 h 440"/>
                <a:gd name="T20" fmla="*/ 14 w 97"/>
                <a:gd name="T21" fmla="*/ 266 h 440"/>
                <a:gd name="T22" fmla="*/ 14 w 97"/>
                <a:gd name="T23" fmla="*/ 273 h 440"/>
                <a:gd name="T24" fmla="*/ 18 w 97"/>
                <a:gd name="T25" fmla="*/ 35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40">
                  <a:moveTo>
                    <a:pt x="18" y="355"/>
                  </a:moveTo>
                  <a:lnTo>
                    <a:pt x="60" y="440"/>
                  </a:lnTo>
                  <a:lnTo>
                    <a:pt x="97" y="193"/>
                  </a:lnTo>
                  <a:lnTo>
                    <a:pt x="97" y="163"/>
                  </a:lnTo>
                  <a:lnTo>
                    <a:pt x="84" y="0"/>
                  </a:lnTo>
                  <a:lnTo>
                    <a:pt x="0" y="0"/>
                  </a:lnTo>
                  <a:lnTo>
                    <a:pt x="8" y="60"/>
                  </a:lnTo>
                  <a:lnTo>
                    <a:pt x="28" y="169"/>
                  </a:lnTo>
                  <a:lnTo>
                    <a:pt x="14" y="252"/>
                  </a:lnTo>
                  <a:lnTo>
                    <a:pt x="14" y="259"/>
                  </a:lnTo>
                  <a:lnTo>
                    <a:pt x="14" y="266"/>
                  </a:lnTo>
                  <a:lnTo>
                    <a:pt x="14" y="273"/>
                  </a:lnTo>
                  <a:lnTo>
                    <a:pt x="18" y="355"/>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2"/>
            <p:cNvSpPr>
              <a:spLocks/>
            </p:cNvSpPr>
            <p:nvPr/>
          </p:nvSpPr>
          <p:spPr bwMode="auto">
            <a:xfrm>
              <a:off x="6928005" y="2835782"/>
              <a:ext cx="291551" cy="672810"/>
            </a:xfrm>
            <a:custGeom>
              <a:avLst/>
              <a:gdLst>
                <a:gd name="T0" fmla="*/ 208 w 208"/>
                <a:gd name="T1" fmla="*/ 181 h 479"/>
                <a:gd name="T2" fmla="*/ 204 w 208"/>
                <a:gd name="T3" fmla="*/ 128 h 479"/>
                <a:gd name="T4" fmla="*/ 201 w 208"/>
                <a:gd name="T5" fmla="*/ 110 h 479"/>
                <a:gd name="T6" fmla="*/ 193 w 208"/>
                <a:gd name="T7" fmla="*/ 91 h 479"/>
                <a:gd name="T8" fmla="*/ 181 w 208"/>
                <a:gd name="T9" fmla="*/ 77 h 479"/>
                <a:gd name="T10" fmla="*/ 166 w 208"/>
                <a:gd name="T11" fmla="*/ 66 h 479"/>
                <a:gd name="T12" fmla="*/ 148 w 208"/>
                <a:gd name="T13" fmla="*/ 59 h 479"/>
                <a:gd name="T14" fmla="*/ 0 w 208"/>
                <a:gd name="T15" fmla="*/ 0 h 479"/>
                <a:gd name="T16" fmla="*/ 0 w 208"/>
                <a:gd name="T17" fmla="*/ 463 h 479"/>
                <a:gd name="T18" fmla="*/ 5 w 208"/>
                <a:gd name="T19" fmla="*/ 463 h 479"/>
                <a:gd name="T20" fmla="*/ 16 w 208"/>
                <a:gd name="T21" fmla="*/ 466 h 479"/>
                <a:gd name="T22" fmla="*/ 33 w 208"/>
                <a:gd name="T23" fmla="*/ 469 h 479"/>
                <a:gd name="T24" fmla="*/ 54 w 208"/>
                <a:gd name="T25" fmla="*/ 472 h 479"/>
                <a:gd name="T26" fmla="*/ 75 w 208"/>
                <a:gd name="T27" fmla="*/ 475 h 479"/>
                <a:gd name="T28" fmla="*/ 97 w 208"/>
                <a:gd name="T29" fmla="*/ 478 h 479"/>
                <a:gd name="T30" fmla="*/ 115 w 208"/>
                <a:gd name="T31" fmla="*/ 479 h 479"/>
                <a:gd name="T32" fmla="*/ 115 w 208"/>
                <a:gd name="T33" fmla="*/ 478 h 479"/>
                <a:gd name="T34" fmla="*/ 109 w 208"/>
                <a:gd name="T35" fmla="*/ 449 h 479"/>
                <a:gd name="T36" fmla="*/ 109 w 208"/>
                <a:gd name="T37" fmla="*/ 418 h 479"/>
                <a:gd name="T38" fmla="*/ 112 w 208"/>
                <a:gd name="T39" fmla="*/ 386 h 479"/>
                <a:gd name="T40" fmla="*/ 116 w 208"/>
                <a:gd name="T41" fmla="*/ 353 h 479"/>
                <a:gd name="T42" fmla="*/ 122 w 208"/>
                <a:gd name="T43" fmla="*/ 322 h 479"/>
                <a:gd name="T44" fmla="*/ 128 w 208"/>
                <a:gd name="T45" fmla="*/ 294 h 479"/>
                <a:gd name="T46" fmla="*/ 132 w 208"/>
                <a:gd name="T47" fmla="*/ 271 h 479"/>
                <a:gd name="T48" fmla="*/ 133 w 208"/>
                <a:gd name="T49" fmla="*/ 261 h 479"/>
                <a:gd name="T50" fmla="*/ 136 w 208"/>
                <a:gd name="T51" fmla="*/ 251 h 479"/>
                <a:gd name="T52" fmla="*/ 126 w 208"/>
                <a:gd name="T53" fmla="*/ 192 h 479"/>
                <a:gd name="T54" fmla="*/ 208 w 208"/>
                <a:gd name="T55" fmla="*/ 181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 h="479">
                  <a:moveTo>
                    <a:pt x="208" y="181"/>
                  </a:moveTo>
                  <a:lnTo>
                    <a:pt x="204" y="128"/>
                  </a:lnTo>
                  <a:lnTo>
                    <a:pt x="201" y="110"/>
                  </a:lnTo>
                  <a:lnTo>
                    <a:pt x="193" y="91"/>
                  </a:lnTo>
                  <a:lnTo>
                    <a:pt x="181" y="77"/>
                  </a:lnTo>
                  <a:lnTo>
                    <a:pt x="166" y="66"/>
                  </a:lnTo>
                  <a:lnTo>
                    <a:pt x="148" y="59"/>
                  </a:lnTo>
                  <a:lnTo>
                    <a:pt x="0" y="0"/>
                  </a:lnTo>
                  <a:lnTo>
                    <a:pt x="0" y="463"/>
                  </a:lnTo>
                  <a:lnTo>
                    <a:pt x="5" y="463"/>
                  </a:lnTo>
                  <a:lnTo>
                    <a:pt x="16" y="466"/>
                  </a:lnTo>
                  <a:lnTo>
                    <a:pt x="33" y="469"/>
                  </a:lnTo>
                  <a:lnTo>
                    <a:pt x="54" y="472"/>
                  </a:lnTo>
                  <a:lnTo>
                    <a:pt x="75" y="475"/>
                  </a:lnTo>
                  <a:lnTo>
                    <a:pt x="97" y="478"/>
                  </a:lnTo>
                  <a:lnTo>
                    <a:pt x="115" y="479"/>
                  </a:lnTo>
                  <a:lnTo>
                    <a:pt x="115" y="478"/>
                  </a:lnTo>
                  <a:lnTo>
                    <a:pt x="109" y="449"/>
                  </a:lnTo>
                  <a:lnTo>
                    <a:pt x="109" y="418"/>
                  </a:lnTo>
                  <a:lnTo>
                    <a:pt x="112" y="386"/>
                  </a:lnTo>
                  <a:lnTo>
                    <a:pt x="116" y="353"/>
                  </a:lnTo>
                  <a:lnTo>
                    <a:pt x="122" y="322"/>
                  </a:lnTo>
                  <a:lnTo>
                    <a:pt x="128" y="294"/>
                  </a:lnTo>
                  <a:lnTo>
                    <a:pt x="132" y="271"/>
                  </a:lnTo>
                  <a:lnTo>
                    <a:pt x="133" y="261"/>
                  </a:lnTo>
                  <a:lnTo>
                    <a:pt x="136" y="251"/>
                  </a:lnTo>
                  <a:lnTo>
                    <a:pt x="126" y="192"/>
                  </a:lnTo>
                  <a:lnTo>
                    <a:pt x="208" y="181"/>
                  </a:lnTo>
                  <a:close/>
                </a:path>
              </a:pathLst>
            </a:custGeom>
            <a:solidFill>
              <a:srgbClr val="BC00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3"/>
            <p:cNvSpPr>
              <a:spLocks/>
            </p:cNvSpPr>
            <p:nvPr/>
          </p:nvSpPr>
          <p:spPr bwMode="auto">
            <a:xfrm>
              <a:off x="6838297" y="2788125"/>
              <a:ext cx="182219" cy="168202"/>
            </a:xfrm>
            <a:custGeom>
              <a:avLst/>
              <a:gdLst>
                <a:gd name="T0" fmla="*/ 129 w 129"/>
                <a:gd name="T1" fmla="*/ 66 h 120"/>
                <a:gd name="T2" fmla="*/ 127 w 129"/>
                <a:gd name="T3" fmla="*/ 69 h 120"/>
                <a:gd name="T4" fmla="*/ 120 w 129"/>
                <a:gd name="T5" fmla="*/ 89 h 120"/>
                <a:gd name="T6" fmla="*/ 107 w 129"/>
                <a:gd name="T7" fmla="*/ 104 h 120"/>
                <a:gd name="T8" fmla="*/ 90 w 129"/>
                <a:gd name="T9" fmla="*/ 114 h 120"/>
                <a:gd name="T10" fmla="*/ 73 w 129"/>
                <a:gd name="T11" fmla="*/ 120 h 120"/>
                <a:gd name="T12" fmla="*/ 55 w 129"/>
                <a:gd name="T13" fmla="*/ 120 h 120"/>
                <a:gd name="T14" fmla="*/ 37 w 129"/>
                <a:gd name="T15" fmla="*/ 114 h 120"/>
                <a:gd name="T16" fmla="*/ 20 w 129"/>
                <a:gd name="T17" fmla="*/ 104 h 120"/>
                <a:gd name="T18" fmla="*/ 8 w 129"/>
                <a:gd name="T19" fmla="*/ 89 h 120"/>
                <a:gd name="T20" fmla="*/ 0 w 129"/>
                <a:gd name="T21" fmla="*/ 69 h 120"/>
                <a:gd name="T22" fmla="*/ 0 w 129"/>
                <a:gd name="T23" fmla="*/ 66 h 120"/>
                <a:gd name="T24" fmla="*/ 0 w 129"/>
                <a:gd name="T25" fmla="*/ 0 h 120"/>
                <a:gd name="T26" fmla="*/ 129 w 129"/>
                <a:gd name="T27" fmla="*/ 0 h 120"/>
                <a:gd name="T28" fmla="*/ 129 w 129"/>
                <a:gd name="T29"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20">
                  <a:moveTo>
                    <a:pt x="129" y="66"/>
                  </a:moveTo>
                  <a:lnTo>
                    <a:pt x="127" y="69"/>
                  </a:lnTo>
                  <a:lnTo>
                    <a:pt x="120" y="89"/>
                  </a:lnTo>
                  <a:lnTo>
                    <a:pt x="107" y="104"/>
                  </a:lnTo>
                  <a:lnTo>
                    <a:pt x="90" y="114"/>
                  </a:lnTo>
                  <a:lnTo>
                    <a:pt x="73" y="120"/>
                  </a:lnTo>
                  <a:lnTo>
                    <a:pt x="55" y="120"/>
                  </a:lnTo>
                  <a:lnTo>
                    <a:pt x="37" y="114"/>
                  </a:lnTo>
                  <a:lnTo>
                    <a:pt x="20" y="104"/>
                  </a:lnTo>
                  <a:lnTo>
                    <a:pt x="8" y="89"/>
                  </a:lnTo>
                  <a:lnTo>
                    <a:pt x="0" y="69"/>
                  </a:lnTo>
                  <a:lnTo>
                    <a:pt x="0" y="66"/>
                  </a:lnTo>
                  <a:lnTo>
                    <a:pt x="0" y="0"/>
                  </a:lnTo>
                  <a:lnTo>
                    <a:pt x="129" y="0"/>
                  </a:lnTo>
                  <a:lnTo>
                    <a:pt x="129" y="66"/>
                  </a:lnTo>
                  <a:close/>
                </a:path>
              </a:pathLst>
            </a:custGeom>
            <a:solidFill>
              <a:srgbClr val="E1CD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4"/>
            <p:cNvSpPr>
              <a:spLocks/>
            </p:cNvSpPr>
            <p:nvPr/>
          </p:nvSpPr>
          <p:spPr bwMode="auto">
            <a:xfrm>
              <a:off x="6807460" y="2524608"/>
              <a:ext cx="241090" cy="330798"/>
            </a:xfrm>
            <a:custGeom>
              <a:avLst/>
              <a:gdLst>
                <a:gd name="T0" fmla="*/ 115 w 173"/>
                <a:gd name="T1" fmla="*/ 0 h 236"/>
                <a:gd name="T2" fmla="*/ 58 w 173"/>
                <a:gd name="T3" fmla="*/ 0 h 236"/>
                <a:gd name="T4" fmla="*/ 41 w 173"/>
                <a:gd name="T5" fmla="*/ 3 h 236"/>
                <a:gd name="T6" fmla="*/ 26 w 173"/>
                <a:gd name="T7" fmla="*/ 13 h 236"/>
                <a:gd name="T8" fmla="*/ 14 w 173"/>
                <a:gd name="T9" fmla="*/ 26 h 236"/>
                <a:gd name="T10" fmla="*/ 4 w 173"/>
                <a:gd name="T11" fmla="*/ 44 h 236"/>
                <a:gd name="T12" fmla="*/ 0 w 173"/>
                <a:gd name="T13" fmla="*/ 64 h 236"/>
                <a:gd name="T14" fmla="*/ 0 w 173"/>
                <a:gd name="T15" fmla="*/ 142 h 236"/>
                <a:gd name="T16" fmla="*/ 3 w 173"/>
                <a:gd name="T17" fmla="*/ 159 h 236"/>
                <a:gd name="T18" fmla="*/ 12 w 173"/>
                <a:gd name="T19" fmla="*/ 176 h 236"/>
                <a:gd name="T20" fmla="*/ 23 w 173"/>
                <a:gd name="T21" fmla="*/ 194 h 236"/>
                <a:gd name="T22" fmla="*/ 37 w 173"/>
                <a:gd name="T23" fmla="*/ 209 h 236"/>
                <a:gd name="T24" fmla="*/ 54 w 173"/>
                <a:gd name="T25" fmla="*/ 224 h 236"/>
                <a:gd name="T26" fmla="*/ 69 w 173"/>
                <a:gd name="T27" fmla="*/ 232 h 236"/>
                <a:gd name="T28" fmla="*/ 85 w 173"/>
                <a:gd name="T29" fmla="*/ 236 h 236"/>
                <a:gd name="T30" fmla="*/ 89 w 173"/>
                <a:gd name="T31" fmla="*/ 236 h 236"/>
                <a:gd name="T32" fmla="*/ 103 w 173"/>
                <a:gd name="T33" fmla="*/ 232 h 236"/>
                <a:gd name="T34" fmla="*/ 120 w 173"/>
                <a:gd name="T35" fmla="*/ 224 h 236"/>
                <a:gd name="T36" fmla="*/ 136 w 173"/>
                <a:gd name="T37" fmla="*/ 209 h 236"/>
                <a:gd name="T38" fmla="*/ 150 w 173"/>
                <a:gd name="T39" fmla="*/ 194 h 236"/>
                <a:gd name="T40" fmla="*/ 163 w 173"/>
                <a:gd name="T41" fmla="*/ 176 h 236"/>
                <a:gd name="T42" fmla="*/ 170 w 173"/>
                <a:gd name="T43" fmla="*/ 159 h 236"/>
                <a:gd name="T44" fmla="*/ 173 w 173"/>
                <a:gd name="T45" fmla="*/ 142 h 236"/>
                <a:gd name="T46" fmla="*/ 173 w 173"/>
                <a:gd name="T47" fmla="*/ 64 h 236"/>
                <a:gd name="T48" fmla="*/ 168 w 173"/>
                <a:gd name="T49" fmla="*/ 44 h 236"/>
                <a:gd name="T50" fmla="*/ 160 w 173"/>
                <a:gd name="T51" fmla="*/ 26 h 236"/>
                <a:gd name="T52" fmla="*/ 147 w 173"/>
                <a:gd name="T53" fmla="*/ 13 h 236"/>
                <a:gd name="T54" fmla="*/ 132 w 173"/>
                <a:gd name="T55" fmla="*/ 3 h 236"/>
                <a:gd name="T56" fmla="*/ 115 w 173"/>
                <a:gd name="T5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3" h="236">
                  <a:moveTo>
                    <a:pt x="115" y="0"/>
                  </a:moveTo>
                  <a:lnTo>
                    <a:pt x="58" y="0"/>
                  </a:lnTo>
                  <a:lnTo>
                    <a:pt x="41" y="3"/>
                  </a:lnTo>
                  <a:lnTo>
                    <a:pt x="26" y="13"/>
                  </a:lnTo>
                  <a:lnTo>
                    <a:pt x="14" y="26"/>
                  </a:lnTo>
                  <a:lnTo>
                    <a:pt x="4" y="44"/>
                  </a:lnTo>
                  <a:lnTo>
                    <a:pt x="0" y="64"/>
                  </a:lnTo>
                  <a:lnTo>
                    <a:pt x="0" y="142"/>
                  </a:lnTo>
                  <a:lnTo>
                    <a:pt x="3" y="159"/>
                  </a:lnTo>
                  <a:lnTo>
                    <a:pt x="12" y="176"/>
                  </a:lnTo>
                  <a:lnTo>
                    <a:pt x="23" y="194"/>
                  </a:lnTo>
                  <a:lnTo>
                    <a:pt x="37" y="209"/>
                  </a:lnTo>
                  <a:lnTo>
                    <a:pt x="54" y="224"/>
                  </a:lnTo>
                  <a:lnTo>
                    <a:pt x="69" y="232"/>
                  </a:lnTo>
                  <a:lnTo>
                    <a:pt x="85" y="236"/>
                  </a:lnTo>
                  <a:lnTo>
                    <a:pt x="89" y="236"/>
                  </a:lnTo>
                  <a:lnTo>
                    <a:pt x="103" y="232"/>
                  </a:lnTo>
                  <a:lnTo>
                    <a:pt x="120" y="224"/>
                  </a:lnTo>
                  <a:lnTo>
                    <a:pt x="136" y="209"/>
                  </a:lnTo>
                  <a:lnTo>
                    <a:pt x="150" y="194"/>
                  </a:lnTo>
                  <a:lnTo>
                    <a:pt x="163" y="176"/>
                  </a:lnTo>
                  <a:lnTo>
                    <a:pt x="170" y="159"/>
                  </a:lnTo>
                  <a:lnTo>
                    <a:pt x="173" y="142"/>
                  </a:lnTo>
                  <a:lnTo>
                    <a:pt x="173" y="64"/>
                  </a:lnTo>
                  <a:lnTo>
                    <a:pt x="168" y="44"/>
                  </a:lnTo>
                  <a:lnTo>
                    <a:pt x="160" y="26"/>
                  </a:lnTo>
                  <a:lnTo>
                    <a:pt x="147" y="13"/>
                  </a:lnTo>
                  <a:lnTo>
                    <a:pt x="132" y="3"/>
                  </a:lnTo>
                  <a:lnTo>
                    <a:pt x="115"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5"/>
            <p:cNvSpPr>
              <a:spLocks/>
            </p:cNvSpPr>
            <p:nvPr/>
          </p:nvSpPr>
          <p:spPr bwMode="auto">
            <a:xfrm>
              <a:off x="6790640" y="2647956"/>
              <a:ext cx="25230" cy="81298"/>
            </a:xfrm>
            <a:custGeom>
              <a:avLst/>
              <a:gdLst>
                <a:gd name="T0" fmla="*/ 9 w 19"/>
                <a:gd name="T1" fmla="*/ 58 h 58"/>
                <a:gd name="T2" fmla="*/ 6 w 19"/>
                <a:gd name="T3" fmla="*/ 58 h 58"/>
                <a:gd name="T4" fmla="*/ 3 w 19"/>
                <a:gd name="T5" fmla="*/ 55 h 58"/>
                <a:gd name="T6" fmla="*/ 0 w 19"/>
                <a:gd name="T7" fmla="*/ 53 h 58"/>
                <a:gd name="T8" fmla="*/ 0 w 19"/>
                <a:gd name="T9" fmla="*/ 48 h 58"/>
                <a:gd name="T10" fmla="*/ 0 w 19"/>
                <a:gd name="T11" fmla="*/ 9 h 58"/>
                <a:gd name="T12" fmla="*/ 0 w 19"/>
                <a:gd name="T13" fmla="*/ 6 h 58"/>
                <a:gd name="T14" fmla="*/ 3 w 19"/>
                <a:gd name="T15" fmla="*/ 3 h 58"/>
                <a:gd name="T16" fmla="*/ 6 w 19"/>
                <a:gd name="T17" fmla="*/ 0 h 58"/>
                <a:gd name="T18" fmla="*/ 9 w 19"/>
                <a:gd name="T19" fmla="*/ 0 h 58"/>
                <a:gd name="T20" fmla="*/ 13 w 19"/>
                <a:gd name="T21" fmla="*/ 0 h 58"/>
                <a:gd name="T22" fmla="*/ 16 w 19"/>
                <a:gd name="T23" fmla="*/ 3 h 58"/>
                <a:gd name="T24" fmla="*/ 19 w 19"/>
                <a:gd name="T25" fmla="*/ 6 h 58"/>
                <a:gd name="T26" fmla="*/ 19 w 19"/>
                <a:gd name="T27" fmla="*/ 9 h 58"/>
                <a:gd name="T28" fmla="*/ 19 w 19"/>
                <a:gd name="T29" fmla="*/ 48 h 58"/>
                <a:gd name="T30" fmla="*/ 19 w 19"/>
                <a:gd name="T31" fmla="*/ 53 h 58"/>
                <a:gd name="T32" fmla="*/ 16 w 19"/>
                <a:gd name="T33" fmla="*/ 55 h 58"/>
                <a:gd name="T34" fmla="*/ 13 w 19"/>
                <a:gd name="T35" fmla="*/ 58 h 58"/>
                <a:gd name="T36" fmla="*/ 9 w 19"/>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8">
                  <a:moveTo>
                    <a:pt x="9" y="58"/>
                  </a:moveTo>
                  <a:lnTo>
                    <a:pt x="6" y="58"/>
                  </a:lnTo>
                  <a:lnTo>
                    <a:pt x="3" y="55"/>
                  </a:lnTo>
                  <a:lnTo>
                    <a:pt x="0" y="53"/>
                  </a:lnTo>
                  <a:lnTo>
                    <a:pt x="0" y="48"/>
                  </a:lnTo>
                  <a:lnTo>
                    <a:pt x="0" y="9"/>
                  </a:lnTo>
                  <a:lnTo>
                    <a:pt x="0" y="6"/>
                  </a:lnTo>
                  <a:lnTo>
                    <a:pt x="3" y="3"/>
                  </a:lnTo>
                  <a:lnTo>
                    <a:pt x="6" y="0"/>
                  </a:lnTo>
                  <a:lnTo>
                    <a:pt x="9" y="0"/>
                  </a:lnTo>
                  <a:lnTo>
                    <a:pt x="13" y="0"/>
                  </a:lnTo>
                  <a:lnTo>
                    <a:pt x="16" y="3"/>
                  </a:lnTo>
                  <a:lnTo>
                    <a:pt x="19" y="6"/>
                  </a:lnTo>
                  <a:lnTo>
                    <a:pt x="19" y="9"/>
                  </a:lnTo>
                  <a:lnTo>
                    <a:pt x="19" y="48"/>
                  </a:lnTo>
                  <a:lnTo>
                    <a:pt x="19" y="53"/>
                  </a:lnTo>
                  <a:lnTo>
                    <a:pt x="16" y="55"/>
                  </a:lnTo>
                  <a:lnTo>
                    <a:pt x="13" y="58"/>
                  </a:lnTo>
                  <a:lnTo>
                    <a:pt x="9" y="58"/>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6"/>
            <p:cNvSpPr>
              <a:spLocks/>
            </p:cNvSpPr>
            <p:nvPr/>
          </p:nvSpPr>
          <p:spPr bwMode="auto">
            <a:xfrm>
              <a:off x="7042944" y="2647956"/>
              <a:ext cx="25230" cy="81298"/>
            </a:xfrm>
            <a:custGeom>
              <a:avLst/>
              <a:gdLst>
                <a:gd name="T0" fmla="*/ 10 w 20"/>
                <a:gd name="T1" fmla="*/ 58 h 58"/>
                <a:gd name="T2" fmla="*/ 6 w 20"/>
                <a:gd name="T3" fmla="*/ 58 h 58"/>
                <a:gd name="T4" fmla="*/ 3 w 20"/>
                <a:gd name="T5" fmla="*/ 55 h 58"/>
                <a:gd name="T6" fmla="*/ 1 w 20"/>
                <a:gd name="T7" fmla="*/ 53 h 58"/>
                <a:gd name="T8" fmla="*/ 0 w 20"/>
                <a:gd name="T9" fmla="*/ 48 h 58"/>
                <a:gd name="T10" fmla="*/ 0 w 20"/>
                <a:gd name="T11" fmla="*/ 9 h 58"/>
                <a:gd name="T12" fmla="*/ 1 w 20"/>
                <a:gd name="T13" fmla="*/ 6 h 58"/>
                <a:gd name="T14" fmla="*/ 3 w 20"/>
                <a:gd name="T15" fmla="*/ 3 h 58"/>
                <a:gd name="T16" fmla="*/ 6 w 20"/>
                <a:gd name="T17" fmla="*/ 0 h 58"/>
                <a:gd name="T18" fmla="*/ 10 w 20"/>
                <a:gd name="T19" fmla="*/ 0 h 58"/>
                <a:gd name="T20" fmla="*/ 14 w 20"/>
                <a:gd name="T21" fmla="*/ 0 h 58"/>
                <a:gd name="T22" fmla="*/ 17 w 20"/>
                <a:gd name="T23" fmla="*/ 3 h 58"/>
                <a:gd name="T24" fmla="*/ 18 w 20"/>
                <a:gd name="T25" fmla="*/ 6 h 58"/>
                <a:gd name="T26" fmla="*/ 20 w 20"/>
                <a:gd name="T27" fmla="*/ 9 h 58"/>
                <a:gd name="T28" fmla="*/ 20 w 20"/>
                <a:gd name="T29" fmla="*/ 48 h 58"/>
                <a:gd name="T30" fmla="*/ 18 w 20"/>
                <a:gd name="T31" fmla="*/ 53 h 58"/>
                <a:gd name="T32" fmla="*/ 17 w 20"/>
                <a:gd name="T33" fmla="*/ 55 h 58"/>
                <a:gd name="T34" fmla="*/ 14 w 20"/>
                <a:gd name="T35" fmla="*/ 58 h 58"/>
                <a:gd name="T36" fmla="*/ 10 w 20"/>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8">
                  <a:moveTo>
                    <a:pt x="10" y="58"/>
                  </a:moveTo>
                  <a:lnTo>
                    <a:pt x="6" y="58"/>
                  </a:lnTo>
                  <a:lnTo>
                    <a:pt x="3" y="55"/>
                  </a:lnTo>
                  <a:lnTo>
                    <a:pt x="1" y="53"/>
                  </a:lnTo>
                  <a:lnTo>
                    <a:pt x="0" y="48"/>
                  </a:lnTo>
                  <a:lnTo>
                    <a:pt x="0" y="9"/>
                  </a:lnTo>
                  <a:lnTo>
                    <a:pt x="1" y="6"/>
                  </a:lnTo>
                  <a:lnTo>
                    <a:pt x="3" y="3"/>
                  </a:lnTo>
                  <a:lnTo>
                    <a:pt x="6" y="0"/>
                  </a:lnTo>
                  <a:lnTo>
                    <a:pt x="10" y="0"/>
                  </a:lnTo>
                  <a:lnTo>
                    <a:pt x="14" y="0"/>
                  </a:lnTo>
                  <a:lnTo>
                    <a:pt x="17" y="3"/>
                  </a:lnTo>
                  <a:lnTo>
                    <a:pt x="18" y="6"/>
                  </a:lnTo>
                  <a:lnTo>
                    <a:pt x="20" y="9"/>
                  </a:lnTo>
                  <a:lnTo>
                    <a:pt x="20" y="48"/>
                  </a:lnTo>
                  <a:lnTo>
                    <a:pt x="18" y="53"/>
                  </a:lnTo>
                  <a:lnTo>
                    <a:pt x="17" y="55"/>
                  </a:lnTo>
                  <a:lnTo>
                    <a:pt x="14" y="58"/>
                  </a:lnTo>
                  <a:lnTo>
                    <a:pt x="10" y="58"/>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7"/>
            <p:cNvSpPr>
              <a:spLocks/>
            </p:cNvSpPr>
            <p:nvPr/>
          </p:nvSpPr>
          <p:spPr bwMode="auto">
            <a:xfrm>
              <a:off x="6928005" y="2524608"/>
              <a:ext cx="120545" cy="330798"/>
            </a:xfrm>
            <a:custGeom>
              <a:avLst/>
              <a:gdLst>
                <a:gd name="T0" fmla="*/ 29 w 87"/>
                <a:gd name="T1" fmla="*/ 0 h 236"/>
                <a:gd name="T2" fmla="*/ 0 w 87"/>
                <a:gd name="T3" fmla="*/ 0 h 236"/>
                <a:gd name="T4" fmla="*/ 0 w 87"/>
                <a:gd name="T5" fmla="*/ 236 h 236"/>
                <a:gd name="T6" fmla="*/ 3 w 87"/>
                <a:gd name="T7" fmla="*/ 236 h 236"/>
                <a:gd name="T8" fmla="*/ 17 w 87"/>
                <a:gd name="T9" fmla="*/ 232 h 236"/>
                <a:gd name="T10" fmla="*/ 34 w 87"/>
                <a:gd name="T11" fmla="*/ 224 h 236"/>
                <a:gd name="T12" fmla="*/ 50 w 87"/>
                <a:gd name="T13" fmla="*/ 209 h 236"/>
                <a:gd name="T14" fmla="*/ 64 w 87"/>
                <a:gd name="T15" fmla="*/ 194 h 236"/>
                <a:gd name="T16" fmla="*/ 77 w 87"/>
                <a:gd name="T17" fmla="*/ 176 h 236"/>
                <a:gd name="T18" fmla="*/ 84 w 87"/>
                <a:gd name="T19" fmla="*/ 159 h 236"/>
                <a:gd name="T20" fmla="*/ 87 w 87"/>
                <a:gd name="T21" fmla="*/ 142 h 236"/>
                <a:gd name="T22" fmla="*/ 87 w 87"/>
                <a:gd name="T23" fmla="*/ 64 h 236"/>
                <a:gd name="T24" fmla="*/ 82 w 87"/>
                <a:gd name="T25" fmla="*/ 44 h 236"/>
                <a:gd name="T26" fmla="*/ 74 w 87"/>
                <a:gd name="T27" fmla="*/ 26 h 236"/>
                <a:gd name="T28" fmla="*/ 61 w 87"/>
                <a:gd name="T29" fmla="*/ 13 h 236"/>
                <a:gd name="T30" fmla="*/ 46 w 87"/>
                <a:gd name="T31" fmla="*/ 3 h 236"/>
                <a:gd name="T32" fmla="*/ 29 w 87"/>
                <a:gd name="T33"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236">
                  <a:moveTo>
                    <a:pt x="29" y="0"/>
                  </a:moveTo>
                  <a:lnTo>
                    <a:pt x="0" y="0"/>
                  </a:lnTo>
                  <a:lnTo>
                    <a:pt x="0" y="236"/>
                  </a:lnTo>
                  <a:lnTo>
                    <a:pt x="3" y="236"/>
                  </a:lnTo>
                  <a:lnTo>
                    <a:pt x="17" y="232"/>
                  </a:lnTo>
                  <a:lnTo>
                    <a:pt x="34" y="224"/>
                  </a:lnTo>
                  <a:lnTo>
                    <a:pt x="50" y="209"/>
                  </a:lnTo>
                  <a:lnTo>
                    <a:pt x="64" y="194"/>
                  </a:lnTo>
                  <a:lnTo>
                    <a:pt x="77" y="176"/>
                  </a:lnTo>
                  <a:lnTo>
                    <a:pt x="84" y="159"/>
                  </a:lnTo>
                  <a:lnTo>
                    <a:pt x="87" y="142"/>
                  </a:lnTo>
                  <a:lnTo>
                    <a:pt x="87" y="64"/>
                  </a:lnTo>
                  <a:lnTo>
                    <a:pt x="82" y="44"/>
                  </a:lnTo>
                  <a:lnTo>
                    <a:pt x="74" y="26"/>
                  </a:lnTo>
                  <a:lnTo>
                    <a:pt x="61" y="13"/>
                  </a:lnTo>
                  <a:lnTo>
                    <a:pt x="46" y="3"/>
                  </a:lnTo>
                  <a:lnTo>
                    <a:pt x="29"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8"/>
            <p:cNvSpPr>
              <a:spLocks/>
            </p:cNvSpPr>
            <p:nvPr/>
          </p:nvSpPr>
          <p:spPr bwMode="auto">
            <a:xfrm>
              <a:off x="6869134" y="2476950"/>
              <a:ext cx="58871" cy="92511"/>
            </a:xfrm>
            <a:custGeom>
              <a:avLst/>
              <a:gdLst>
                <a:gd name="T0" fmla="*/ 34 w 42"/>
                <a:gd name="T1" fmla="*/ 0 h 67"/>
                <a:gd name="T2" fmla="*/ 25 w 42"/>
                <a:gd name="T3" fmla="*/ 0 h 67"/>
                <a:gd name="T4" fmla="*/ 14 w 42"/>
                <a:gd name="T5" fmla="*/ 2 h 67"/>
                <a:gd name="T6" fmla="*/ 6 w 42"/>
                <a:gd name="T7" fmla="*/ 4 h 67"/>
                <a:gd name="T8" fmla="*/ 0 w 42"/>
                <a:gd name="T9" fmla="*/ 14 h 67"/>
                <a:gd name="T10" fmla="*/ 0 w 42"/>
                <a:gd name="T11" fmla="*/ 24 h 67"/>
                <a:gd name="T12" fmla="*/ 4 w 42"/>
                <a:gd name="T13" fmla="*/ 36 h 67"/>
                <a:gd name="T14" fmla="*/ 11 w 42"/>
                <a:gd name="T15" fmla="*/ 46 h 67"/>
                <a:gd name="T16" fmla="*/ 25 w 42"/>
                <a:gd name="T17" fmla="*/ 57 h 67"/>
                <a:gd name="T18" fmla="*/ 42 w 42"/>
                <a:gd name="T19" fmla="*/ 67 h 67"/>
                <a:gd name="T20" fmla="*/ 42 w 42"/>
                <a:gd name="T21" fmla="*/ 2 h 67"/>
                <a:gd name="T22" fmla="*/ 38 w 42"/>
                <a:gd name="T23" fmla="*/ 0 h 67"/>
                <a:gd name="T24" fmla="*/ 34 w 42"/>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67">
                  <a:moveTo>
                    <a:pt x="34" y="0"/>
                  </a:moveTo>
                  <a:lnTo>
                    <a:pt x="25" y="0"/>
                  </a:lnTo>
                  <a:lnTo>
                    <a:pt x="14" y="2"/>
                  </a:lnTo>
                  <a:lnTo>
                    <a:pt x="6" y="4"/>
                  </a:lnTo>
                  <a:lnTo>
                    <a:pt x="0" y="14"/>
                  </a:lnTo>
                  <a:lnTo>
                    <a:pt x="0" y="24"/>
                  </a:lnTo>
                  <a:lnTo>
                    <a:pt x="4" y="36"/>
                  </a:lnTo>
                  <a:lnTo>
                    <a:pt x="11" y="46"/>
                  </a:lnTo>
                  <a:lnTo>
                    <a:pt x="25" y="57"/>
                  </a:lnTo>
                  <a:lnTo>
                    <a:pt x="42" y="67"/>
                  </a:lnTo>
                  <a:lnTo>
                    <a:pt x="42" y="2"/>
                  </a:lnTo>
                  <a:lnTo>
                    <a:pt x="38" y="0"/>
                  </a:lnTo>
                  <a:lnTo>
                    <a:pt x="34" y="0"/>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79"/>
            <p:cNvSpPr>
              <a:spLocks/>
            </p:cNvSpPr>
            <p:nvPr/>
          </p:nvSpPr>
          <p:spPr bwMode="auto">
            <a:xfrm>
              <a:off x="6928005" y="2476950"/>
              <a:ext cx="128955" cy="196236"/>
            </a:xfrm>
            <a:custGeom>
              <a:avLst/>
              <a:gdLst>
                <a:gd name="T0" fmla="*/ 92 w 92"/>
                <a:gd name="T1" fmla="*/ 90 h 140"/>
                <a:gd name="T2" fmla="*/ 90 w 92"/>
                <a:gd name="T3" fmla="*/ 73 h 140"/>
                <a:gd name="T4" fmla="*/ 82 w 92"/>
                <a:gd name="T5" fmla="*/ 58 h 140"/>
                <a:gd name="T6" fmla="*/ 71 w 92"/>
                <a:gd name="T7" fmla="*/ 42 h 140"/>
                <a:gd name="T8" fmla="*/ 60 w 92"/>
                <a:gd name="T9" fmla="*/ 29 h 140"/>
                <a:gd name="T10" fmla="*/ 47 w 92"/>
                <a:gd name="T11" fmla="*/ 17 h 140"/>
                <a:gd name="T12" fmla="*/ 30 w 92"/>
                <a:gd name="T13" fmla="*/ 7 h 140"/>
                <a:gd name="T14" fmla="*/ 16 w 92"/>
                <a:gd name="T15" fmla="*/ 1 h 140"/>
                <a:gd name="T16" fmla="*/ 0 w 92"/>
                <a:gd name="T17" fmla="*/ 0 h 140"/>
                <a:gd name="T18" fmla="*/ 0 w 92"/>
                <a:gd name="T19" fmla="*/ 65 h 140"/>
                <a:gd name="T20" fmla="*/ 17 w 92"/>
                <a:gd name="T21" fmla="*/ 72 h 140"/>
                <a:gd name="T22" fmla="*/ 34 w 92"/>
                <a:gd name="T23" fmla="*/ 79 h 140"/>
                <a:gd name="T24" fmla="*/ 51 w 92"/>
                <a:gd name="T25" fmla="*/ 87 h 140"/>
                <a:gd name="T26" fmla="*/ 66 w 92"/>
                <a:gd name="T27" fmla="*/ 99 h 140"/>
                <a:gd name="T28" fmla="*/ 73 w 92"/>
                <a:gd name="T29" fmla="*/ 107 h 140"/>
                <a:gd name="T30" fmla="*/ 78 w 92"/>
                <a:gd name="T31" fmla="*/ 118 h 140"/>
                <a:gd name="T32" fmla="*/ 80 w 92"/>
                <a:gd name="T33" fmla="*/ 130 h 140"/>
                <a:gd name="T34" fmla="*/ 74 w 92"/>
                <a:gd name="T35" fmla="*/ 140 h 140"/>
                <a:gd name="T36" fmla="*/ 85 w 92"/>
                <a:gd name="T37" fmla="*/ 124 h 140"/>
                <a:gd name="T38" fmla="*/ 91 w 92"/>
                <a:gd name="T39" fmla="*/ 109 h 140"/>
                <a:gd name="T40" fmla="*/ 92 w 92"/>
                <a:gd name="T41"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40">
                  <a:moveTo>
                    <a:pt x="92" y="90"/>
                  </a:moveTo>
                  <a:lnTo>
                    <a:pt x="90" y="73"/>
                  </a:lnTo>
                  <a:lnTo>
                    <a:pt x="82" y="58"/>
                  </a:lnTo>
                  <a:lnTo>
                    <a:pt x="71" y="42"/>
                  </a:lnTo>
                  <a:lnTo>
                    <a:pt x="60" y="29"/>
                  </a:lnTo>
                  <a:lnTo>
                    <a:pt x="47" y="17"/>
                  </a:lnTo>
                  <a:lnTo>
                    <a:pt x="30" y="7"/>
                  </a:lnTo>
                  <a:lnTo>
                    <a:pt x="16" y="1"/>
                  </a:lnTo>
                  <a:lnTo>
                    <a:pt x="0" y="0"/>
                  </a:lnTo>
                  <a:lnTo>
                    <a:pt x="0" y="65"/>
                  </a:lnTo>
                  <a:lnTo>
                    <a:pt x="17" y="72"/>
                  </a:lnTo>
                  <a:lnTo>
                    <a:pt x="34" y="79"/>
                  </a:lnTo>
                  <a:lnTo>
                    <a:pt x="51" y="87"/>
                  </a:lnTo>
                  <a:lnTo>
                    <a:pt x="66" y="99"/>
                  </a:lnTo>
                  <a:lnTo>
                    <a:pt x="73" y="107"/>
                  </a:lnTo>
                  <a:lnTo>
                    <a:pt x="78" y="118"/>
                  </a:lnTo>
                  <a:lnTo>
                    <a:pt x="80" y="130"/>
                  </a:lnTo>
                  <a:lnTo>
                    <a:pt x="74" y="140"/>
                  </a:lnTo>
                  <a:lnTo>
                    <a:pt x="85" y="124"/>
                  </a:lnTo>
                  <a:lnTo>
                    <a:pt x="91" y="109"/>
                  </a:lnTo>
                  <a:lnTo>
                    <a:pt x="92" y="90"/>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0"/>
            <p:cNvSpPr>
              <a:spLocks/>
            </p:cNvSpPr>
            <p:nvPr/>
          </p:nvSpPr>
          <p:spPr bwMode="auto">
            <a:xfrm>
              <a:off x="6768213" y="3427294"/>
              <a:ext cx="319585" cy="78494"/>
            </a:xfrm>
            <a:custGeom>
              <a:avLst/>
              <a:gdLst>
                <a:gd name="T0" fmla="*/ 223 w 229"/>
                <a:gd name="T1" fmla="*/ 0 h 57"/>
                <a:gd name="T2" fmla="*/ 6 w 229"/>
                <a:gd name="T3" fmla="*/ 0 h 57"/>
                <a:gd name="T4" fmla="*/ 6 w 229"/>
                <a:gd name="T5" fmla="*/ 31 h 57"/>
                <a:gd name="T6" fmla="*/ 0 w 229"/>
                <a:gd name="T7" fmla="*/ 57 h 57"/>
                <a:gd name="T8" fmla="*/ 229 w 229"/>
                <a:gd name="T9" fmla="*/ 57 h 57"/>
                <a:gd name="T10" fmla="*/ 225 w 229"/>
                <a:gd name="T11" fmla="*/ 31 h 57"/>
                <a:gd name="T12" fmla="*/ 223 w 22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229" h="57">
                  <a:moveTo>
                    <a:pt x="223" y="0"/>
                  </a:moveTo>
                  <a:lnTo>
                    <a:pt x="6" y="0"/>
                  </a:lnTo>
                  <a:lnTo>
                    <a:pt x="6" y="31"/>
                  </a:lnTo>
                  <a:lnTo>
                    <a:pt x="0" y="57"/>
                  </a:lnTo>
                  <a:lnTo>
                    <a:pt x="229" y="57"/>
                  </a:lnTo>
                  <a:lnTo>
                    <a:pt x="225" y="31"/>
                  </a:lnTo>
                  <a:lnTo>
                    <a:pt x="22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1"/>
            <p:cNvSpPr>
              <a:spLocks/>
            </p:cNvSpPr>
            <p:nvPr/>
          </p:nvSpPr>
          <p:spPr bwMode="auto">
            <a:xfrm>
              <a:off x="6928005" y="3427294"/>
              <a:ext cx="159792" cy="78494"/>
            </a:xfrm>
            <a:custGeom>
              <a:avLst/>
              <a:gdLst>
                <a:gd name="T0" fmla="*/ 109 w 115"/>
                <a:gd name="T1" fmla="*/ 0 h 57"/>
                <a:gd name="T2" fmla="*/ 0 w 115"/>
                <a:gd name="T3" fmla="*/ 0 h 57"/>
                <a:gd name="T4" fmla="*/ 0 w 115"/>
                <a:gd name="T5" fmla="*/ 57 h 57"/>
                <a:gd name="T6" fmla="*/ 115 w 115"/>
                <a:gd name="T7" fmla="*/ 57 h 57"/>
                <a:gd name="T8" fmla="*/ 111 w 115"/>
                <a:gd name="T9" fmla="*/ 31 h 57"/>
                <a:gd name="T10" fmla="*/ 109 w 115"/>
                <a:gd name="T11" fmla="*/ 0 h 57"/>
              </a:gdLst>
              <a:ahLst/>
              <a:cxnLst>
                <a:cxn ang="0">
                  <a:pos x="T0" y="T1"/>
                </a:cxn>
                <a:cxn ang="0">
                  <a:pos x="T2" y="T3"/>
                </a:cxn>
                <a:cxn ang="0">
                  <a:pos x="T4" y="T5"/>
                </a:cxn>
                <a:cxn ang="0">
                  <a:pos x="T6" y="T7"/>
                </a:cxn>
                <a:cxn ang="0">
                  <a:pos x="T8" y="T9"/>
                </a:cxn>
                <a:cxn ang="0">
                  <a:pos x="T10" y="T11"/>
                </a:cxn>
              </a:cxnLst>
              <a:rect l="0" t="0" r="r" b="b"/>
              <a:pathLst>
                <a:path w="115" h="57">
                  <a:moveTo>
                    <a:pt x="109" y="0"/>
                  </a:moveTo>
                  <a:lnTo>
                    <a:pt x="0" y="0"/>
                  </a:lnTo>
                  <a:lnTo>
                    <a:pt x="0" y="57"/>
                  </a:lnTo>
                  <a:lnTo>
                    <a:pt x="115" y="57"/>
                  </a:lnTo>
                  <a:lnTo>
                    <a:pt x="111" y="31"/>
                  </a:lnTo>
                  <a:lnTo>
                    <a:pt x="10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2"/>
            <p:cNvSpPr>
              <a:spLocks/>
            </p:cNvSpPr>
            <p:nvPr/>
          </p:nvSpPr>
          <p:spPr bwMode="auto">
            <a:xfrm>
              <a:off x="7362528" y="4761701"/>
              <a:ext cx="126152" cy="106528"/>
            </a:xfrm>
            <a:custGeom>
              <a:avLst/>
              <a:gdLst>
                <a:gd name="T0" fmla="*/ 79 w 91"/>
                <a:gd name="T1" fmla="*/ 0 h 75"/>
                <a:gd name="T2" fmla="*/ 13 w 91"/>
                <a:gd name="T3" fmla="*/ 6 h 75"/>
                <a:gd name="T4" fmla="*/ 16 w 91"/>
                <a:gd name="T5" fmla="*/ 20 h 75"/>
                <a:gd name="T6" fmla="*/ 17 w 91"/>
                <a:gd name="T7" fmla="*/ 34 h 75"/>
                <a:gd name="T8" fmla="*/ 13 w 91"/>
                <a:gd name="T9" fmla="*/ 47 h 75"/>
                <a:gd name="T10" fmla="*/ 0 w 91"/>
                <a:gd name="T11" fmla="*/ 69 h 75"/>
                <a:gd name="T12" fmla="*/ 91 w 91"/>
                <a:gd name="T13" fmla="*/ 75 h 75"/>
                <a:gd name="T14" fmla="*/ 79 w 91"/>
                <a:gd name="T15" fmla="*/ 38 h 75"/>
                <a:gd name="T16" fmla="*/ 78 w 91"/>
                <a:gd name="T17" fmla="*/ 32 h 75"/>
                <a:gd name="T18" fmla="*/ 78 w 91"/>
                <a:gd name="T19" fmla="*/ 27 h 75"/>
                <a:gd name="T20" fmla="*/ 79 w 91"/>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79" y="0"/>
                  </a:moveTo>
                  <a:lnTo>
                    <a:pt x="13" y="6"/>
                  </a:lnTo>
                  <a:lnTo>
                    <a:pt x="16" y="20"/>
                  </a:lnTo>
                  <a:lnTo>
                    <a:pt x="17" y="34"/>
                  </a:lnTo>
                  <a:lnTo>
                    <a:pt x="13" y="47"/>
                  </a:lnTo>
                  <a:lnTo>
                    <a:pt x="0" y="69"/>
                  </a:lnTo>
                  <a:lnTo>
                    <a:pt x="91" y="75"/>
                  </a:lnTo>
                  <a:lnTo>
                    <a:pt x="79" y="38"/>
                  </a:lnTo>
                  <a:lnTo>
                    <a:pt x="78" y="32"/>
                  </a:lnTo>
                  <a:lnTo>
                    <a:pt x="78" y="27"/>
                  </a:lnTo>
                  <a:lnTo>
                    <a:pt x="79"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3"/>
            <p:cNvSpPr>
              <a:spLocks/>
            </p:cNvSpPr>
            <p:nvPr/>
          </p:nvSpPr>
          <p:spPr bwMode="auto">
            <a:xfrm>
              <a:off x="7345708" y="4882246"/>
              <a:ext cx="151382" cy="19624"/>
            </a:xfrm>
            <a:custGeom>
              <a:avLst/>
              <a:gdLst>
                <a:gd name="T0" fmla="*/ 97 w 107"/>
                <a:gd name="T1" fmla="*/ 14 h 14"/>
                <a:gd name="T2" fmla="*/ 11 w 107"/>
                <a:gd name="T3" fmla="*/ 14 h 14"/>
                <a:gd name="T4" fmla="*/ 7 w 107"/>
                <a:gd name="T5" fmla="*/ 14 h 14"/>
                <a:gd name="T6" fmla="*/ 3 w 107"/>
                <a:gd name="T7" fmla="*/ 11 h 14"/>
                <a:gd name="T8" fmla="*/ 0 w 107"/>
                <a:gd name="T9" fmla="*/ 8 h 14"/>
                <a:gd name="T10" fmla="*/ 0 w 107"/>
                <a:gd name="T11" fmla="*/ 4 h 14"/>
                <a:gd name="T12" fmla="*/ 0 w 107"/>
                <a:gd name="T13" fmla="*/ 0 h 14"/>
                <a:gd name="T14" fmla="*/ 107 w 107"/>
                <a:gd name="T15" fmla="*/ 0 h 14"/>
                <a:gd name="T16" fmla="*/ 107 w 107"/>
                <a:gd name="T17" fmla="*/ 4 h 14"/>
                <a:gd name="T18" fmla="*/ 107 w 107"/>
                <a:gd name="T19" fmla="*/ 8 h 14"/>
                <a:gd name="T20" fmla="*/ 104 w 107"/>
                <a:gd name="T21" fmla="*/ 11 h 14"/>
                <a:gd name="T22" fmla="*/ 102 w 107"/>
                <a:gd name="T23" fmla="*/ 14 h 14"/>
                <a:gd name="T24" fmla="*/ 97 w 107"/>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4">
                  <a:moveTo>
                    <a:pt x="97" y="14"/>
                  </a:moveTo>
                  <a:lnTo>
                    <a:pt x="11" y="14"/>
                  </a:lnTo>
                  <a:lnTo>
                    <a:pt x="7" y="14"/>
                  </a:lnTo>
                  <a:lnTo>
                    <a:pt x="3" y="11"/>
                  </a:lnTo>
                  <a:lnTo>
                    <a:pt x="0" y="8"/>
                  </a:lnTo>
                  <a:lnTo>
                    <a:pt x="0" y="4"/>
                  </a:lnTo>
                  <a:lnTo>
                    <a:pt x="0" y="0"/>
                  </a:lnTo>
                  <a:lnTo>
                    <a:pt x="107" y="0"/>
                  </a:lnTo>
                  <a:lnTo>
                    <a:pt x="107" y="4"/>
                  </a:lnTo>
                  <a:lnTo>
                    <a:pt x="107" y="8"/>
                  </a:lnTo>
                  <a:lnTo>
                    <a:pt x="104" y="11"/>
                  </a:lnTo>
                  <a:lnTo>
                    <a:pt x="102" y="14"/>
                  </a:lnTo>
                  <a:lnTo>
                    <a:pt x="97"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4"/>
            <p:cNvSpPr>
              <a:spLocks/>
            </p:cNvSpPr>
            <p:nvPr/>
          </p:nvSpPr>
          <p:spPr bwMode="auto">
            <a:xfrm>
              <a:off x="7348512" y="4828982"/>
              <a:ext cx="145776" cy="56067"/>
            </a:xfrm>
            <a:custGeom>
              <a:avLst/>
              <a:gdLst>
                <a:gd name="T0" fmla="*/ 53 w 105"/>
                <a:gd name="T1" fmla="*/ 0 h 39"/>
                <a:gd name="T2" fmla="*/ 33 w 105"/>
                <a:gd name="T3" fmla="*/ 2 h 39"/>
                <a:gd name="T4" fmla="*/ 16 w 105"/>
                <a:gd name="T5" fmla="*/ 11 h 39"/>
                <a:gd name="T6" fmla="*/ 4 w 105"/>
                <a:gd name="T7" fmla="*/ 24 h 39"/>
                <a:gd name="T8" fmla="*/ 0 w 105"/>
                <a:gd name="T9" fmla="*/ 39 h 39"/>
                <a:gd name="T10" fmla="*/ 105 w 105"/>
                <a:gd name="T11" fmla="*/ 39 h 39"/>
                <a:gd name="T12" fmla="*/ 101 w 105"/>
                <a:gd name="T13" fmla="*/ 24 h 39"/>
                <a:gd name="T14" fmla="*/ 89 w 105"/>
                <a:gd name="T15" fmla="*/ 11 h 39"/>
                <a:gd name="T16" fmla="*/ 74 w 105"/>
                <a:gd name="T17" fmla="*/ 2 h 39"/>
                <a:gd name="T18" fmla="*/ 53 w 105"/>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39">
                  <a:moveTo>
                    <a:pt x="53" y="0"/>
                  </a:moveTo>
                  <a:lnTo>
                    <a:pt x="33" y="2"/>
                  </a:lnTo>
                  <a:lnTo>
                    <a:pt x="16" y="11"/>
                  </a:lnTo>
                  <a:lnTo>
                    <a:pt x="4" y="24"/>
                  </a:lnTo>
                  <a:lnTo>
                    <a:pt x="0" y="39"/>
                  </a:lnTo>
                  <a:lnTo>
                    <a:pt x="105" y="39"/>
                  </a:lnTo>
                  <a:lnTo>
                    <a:pt x="101" y="24"/>
                  </a:lnTo>
                  <a:lnTo>
                    <a:pt x="89" y="11"/>
                  </a:lnTo>
                  <a:lnTo>
                    <a:pt x="74" y="2"/>
                  </a:lnTo>
                  <a:lnTo>
                    <a:pt x="53"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85"/>
            <p:cNvSpPr>
              <a:spLocks/>
            </p:cNvSpPr>
            <p:nvPr/>
          </p:nvSpPr>
          <p:spPr bwMode="auto">
            <a:xfrm>
              <a:off x="7354118" y="4831785"/>
              <a:ext cx="137365" cy="53264"/>
            </a:xfrm>
            <a:custGeom>
              <a:avLst/>
              <a:gdLst>
                <a:gd name="T0" fmla="*/ 50 w 99"/>
                <a:gd name="T1" fmla="*/ 0 h 38"/>
                <a:gd name="T2" fmla="*/ 31 w 99"/>
                <a:gd name="T3" fmla="*/ 3 h 38"/>
                <a:gd name="T4" fmla="*/ 14 w 99"/>
                <a:gd name="T5" fmla="*/ 11 h 38"/>
                <a:gd name="T6" fmla="*/ 4 w 99"/>
                <a:gd name="T7" fmla="*/ 23 h 38"/>
                <a:gd name="T8" fmla="*/ 0 w 99"/>
                <a:gd name="T9" fmla="*/ 38 h 38"/>
                <a:gd name="T10" fmla="*/ 99 w 99"/>
                <a:gd name="T11" fmla="*/ 38 h 38"/>
                <a:gd name="T12" fmla="*/ 95 w 99"/>
                <a:gd name="T13" fmla="*/ 23 h 38"/>
                <a:gd name="T14" fmla="*/ 85 w 99"/>
                <a:gd name="T15" fmla="*/ 11 h 38"/>
                <a:gd name="T16" fmla="*/ 69 w 99"/>
                <a:gd name="T17" fmla="*/ 3 h 38"/>
                <a:gd name="T18" fmla="*/ 50 w 99"/>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50" y="0"/>
                  </a:moveTo>
                  <a:lnTo>
                    <a:pt x="31" y="3"/>
                  </a:lnTo>
                  <a:lnTo>
                    <a:pt x="14" y="11"/>
                  </a:lnTo>
                  <a:lnTo>
                    <a:pt x="4" y="23"/>
                  </a:lnTo>
                  <a:lnTo>
                    <a:pt x="0" y="38"/>
                  </a:lnTo>
                  <a:lnTo>
                    <a:pt x="99" y="38"/>
                  </a:lnTo>
                  <a:lnTo>
                    <a:pt x="95" y="23"/>
                  </a:lnTo>
                  <a:lnTo>
                    <a:pt x="85" y="11"/>
                  </a:lnTo>
                  <a:lnTo>
                    <a:pt x="69" y="3"/>
                  </a:lnTo>
                  <a:lnTo>
                    <a:pt x="50" y="0"/>
                  </a:lnTo>
                  <a:close/>
                </a:path>
              </a:pathLst>
            </a:custGeom>
            <a:solidFill>
              <a:srgbClr val="2E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6"/>
            <p:cNvSpPr>
              <a:spLocks/>
            </p:cNvSpPr>
            <p:nvPr/>
          </p:nvSpPr>
          <p:spPr bwMode="auto">
            <a:xfrm>
              <a:off x="7609225" y="4761701"/>
              <a:ext cx="123349" cy="106528"/>
            </a:xfrm>
            <a:custGeom>
              <a:avLst/>
              <a:gdLst>
                <a:gd name="T0" fmla="*/ 10 w 90"/>
                <a:gd name="T1" fmla="*/ 0 h 75"/>
                <a:gd name="T2" fmla="*/ 77 w 90"/>
                <a:gd name="T3" fmla="*/ 6 h 75"/>
                <a:gd name="T4" fmla="*/ 74 w 90"/>
                <a:gd name="T5" fmla="*/ 20 h 75"/>
                <a:gd name="T6" fmla="*/ 73 w 90"/>
                <a:gd name="T7" fmla="*/ 34 h 75"/>
                <a:gd name="T8" fmla="*/ 77 w 90"/>
                <a:gd name="T9" fmla="*/ 47 h 75"/>
                <a:gd name="T10" fmla="*/ 90 w 90"/>
                <a:gd name="T11" fmla="*/ 69 h 75"/>
                <a:gd name="T12" fmla="*/ 0 w 90"/>
                <a:gd name="T13" fmla="*/ 75 h 75"/>
                <a:gd name="T14" fmla="*/ 10 w 90"/>
                <a:gd name="T15" fmla="*/ 38 h 75"/>
                <a:gd name="T16" fmla="*/ 12 w 90"/>
                <a:gd name="T17" fmla="*/ 32 h 75"/>
                <a:gd name="T18" fmla="*/ 12 w 90"/>
                <a:gd name="T19" fmla="*/ 27 h 75"/>
                <a:gd name="T20" fmla="*/ 10 w 90"/>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5">
                  <a:moveTo>
                    <a:pt x="10" y="0"/>
                  </a:moveTo>
                  <a:lnTo>
                    <a:pt x="77" y="6"/>
                  </a:lnTo>
                  <a:lnTo>
                    <a:pt x="74" y="20"/>
                  </a:lnTo>
                  <a:lnTo>
                    <a:pt x="73" y="34"/>
                  </a:lnTo>
                  <a:lnTo>
                    <a:pt x="77" y="47"/>
                  </a:lnTo>
                  <a:lnTo>
                    <a:pt x="90" y="69"/>
                  </a:lnTo>
                  <a:lnTo>
                    <a:pt x="0" y="75"/>
                  </a:lnTo>
                  <a:lnTo>
                    <a:pt x="10" y="38"/>
                  </a:lnTo>
                  <a:lnTo>
                    <a:pt x="12" y="32"/>
                  </a:lnTo>
                  <a:lnTo>
                    <a:pt x="12" y="27"/>
                  </a:lnTo>
                  <a:lnTo>
                    <a:pt x="10"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87"/>
            <p:cNvSpPr>
              <a:spLocks/>
            </p:cNvSpPr>
            <p:nvPr/>
          </p:nvSpPr>
          <p:spPr bwMode="auto">
            <a:xfrm>
              <a:off x="7598012" y="4882246"/>
              <a:ext cx="151382" cy="19624"/>
            </a:xfrm>
            <a:custGeom>
              <a:avLst/>
              <a:gdLst>
                <a:gd name="T0" fmla="*/ 10 w 108"/>
                <a:gd name="T1" fmla="*/ 14 h 14"/>
                <a:gd name="T2" fmla="*/ 98 w 108"/>
                <a:gd name="T3" fmla="*/ 14 h 14"/>
                <a:gd name="T4" fmla="*/ 102 w 108"/>
                <a:gd name="T5" fmla="*/ 14 h 14"/>
                <a:gd name="T6" fmla="*/ 105 w 108"/>
                <a:gd name="T7" fmla="*/ 11 h 14"/>
                <a:gd name="T8" fmla="*/ 108 w 108"/>
                <a:gd name="T9" fmla="*/ 8 h 14"/>
                <a:gd name="T10" fmla="*/ 108 w 108"/>
                <a:gd name="T11" fmla="*/ 4 h 14"/>
                <a:gd name="T12" fmla="*/ 108 w 108"/>
                <a:gd name="T13" fmla="*/ 0 h 14"/>
                <a:gd name="T14" fmla="*/ 0 w 108"/>
                <a:gd name="T15" fmla="*/ 0 h 14"/>
                <a:gd name="T16" fmla="*/ 0 w 108"/>
                <a:gd name="T17" fmla="*/ 4 h 14"/>
                <a:gd name="T18" fmla="*/ 0 w 108"/>
                <a:gd name="T19" fmla="*/ 8 h 14"/>
                <a:gd name="T20" fmla="*/ 3 w 108"/>
                <a:gd name="T21" fmla="*/ 11 h 14"/>
                <a:gd name="T22" fmla="*/ 6 w 108"/>
                <a:gd name="T23" fmla="*/ 14 h 14"/>
                <a:gd name="T24" fmla="*/ 10 w 108"/>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
                  <a:moveTo>
                    <a:pt x="10" y="14"/>
                  </a:moveTo>
                  <a:lnTo>
                    <a:pt x="98" y="14"/>
                  </a:lnTo>
                  <a:lnTo>
                    <a:pt x="102" y="14"/>
                  </a:lnTo>
                  <a:lnTo>
                    <a:pt x="105" y="11"/>
                  </a:lnTo>
                  <a:lnTo>
                    <a:pt x="108" y="8"/>
                  </a:lnTo>
                  <a:lnTo>
                    <a:pt x="108" y="4"/>
                  </a:lnTo>
                  <a:lnTo>
                    <a:pt x="108" y="0"/>
                  </a:lnTo>
                  <a:lnTo>
                    <a:pt x="0" y="0"/>
                  </a:lnTo>
                  <a:lnTo>
                    <a:pt x="0" y="4"/>
                  </a:lnTo>
                  <a:lnTo>
                    <a:pt x="0" y="8"/>
                  </a:lnTo>
                  <a:lnTo>
                    <a:pt x="3" y="11"/>
                  </a:lnTo>
                  <a:lnTo>
                    <a:pt x="6" y="14"/>
                  </a:lnTo>
                  <a:lnTo>
                    <a:pt x="10"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88"/>
            <p:cNvSpPr>
              <a:spLocks/>
            </p:cNvSpPr>
            <p:nvPr/>
          </p:nvSpPr>
          <p:spPr bwMode="auto">
            <a:xfrm>
              <a:off x="7600815" y="4828982"/>
              <a:ext cx="145776" cy="56067"/>
            </a:xfrm>
            <a:custGeom>
              <a:avLst/>
              <a:gdLst>
                <a:gd name="T0" fmla="*/ 52 w 104"/>
                <a:gd name="T1" fmla="*/ 0 h 39"/>
                <a:gd name="T2" fmla="*/ 72 w 104"/>
                <a:gd name="T3" fmla="*/ 2 h 39"/>
                <a:gd name="T4" fmla="*/ 89 w 104"/>
                <a:gd name="T5" fmla="*/ 11 h 39"/>
                <a:gd name="T6" fmla="*/ 100 w 104"/>
                <a:gd name="T7" fmla="*/ 24 h 39"/>
                <a:gd name="T8" fmla="*/ 104 w 104"/>
                <a:gd name="T9" fmla="*/ 39 h 39"/>
                <a:gd name="T10" fmla="*/ 0 w 104"/>
                <a:gd name="T11" fmla="*/ 39 h 39"/>
                <a:gd name="T12" fmla="*/ 4 w 104"/>
                <a:gd name="T13" fmla="*/ 24 h 39"/>
                <a:gd name="T14" fmla="*/ 15 w 104"/>
                <a:gd name="T15" fmla="*/ 11 h 39"/>
                <a:gd name="T16" fmla="*/ 32 w 104"/>
                <a:gd name="T17" fmla="*/ 2 h 39"/>
                <a:gd name="T18" fmla="*/ 52 w 10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39">
                  <a:moveTo>
                    <a:pt x="52" y="0"/>
                  </a:moveTo>
                  <a:lnTo>
                    <a:pt x="72" y="2"/>
                  </a:lnTo>
                  <a:lnTo>
                    <a:pt x="89" y="11"/>
                  </a:lnTo>
                  <a:lnTo>
                    <a:pt x="100" y="24"/>
                  </a:lnTo>
                  <a:lnTo>
                    <a:pt x="104" y="39"/>
                  </a:lnTo>
                  <a:lnTo>
                    <a:pt x="0" y="39"/>
                  </a:lnTo>
                  <a:lnTo>
                    <a:pt x="4" y="24"/>
                  </a:lnTo>
                  <a:lnTo>
                    <a:pt x="15" y="11"/>
                  </a:lnTo>
                  <a:lnTo>
                    <a:pt x="32" y="2"/>
                  </a:lnTo>
                  <a:lnTo>
                    <a:pt x="52"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89"/>
            <p:cNvSpPr>
              <a:spLocks/>
            </p:cNvSpPr>
            <p:nvPr/>
          </p:nvSpPr>
          <p:spPr bwMode="auto">
            <a:xfrm>
              <a:off x="7603619" y="4831785"/>
              <a:ext cx="140169" cy="53264"/>
            </a:xfrm>
            <a:custGeom>
              <a:avLst/>
              <a:gdLst>
                <a:gd name="T0" fmla="*/ 49 w 99"/>
                <a:gd name="T1" fmla="*/ 0 h 38"/>
                <a:gd name="T2" fmla="*/ 69 w 99"/>
                <a:gd name="T3" fmla="*/ 3 h 38"/>
                <a:gd name="T4" fmla="*/ 84 w 99"/>
                <a:gd name="T5" fmla="*/ 11 h 38"/>
                <a:gd name="T6" fmla="*/ 94 w 99"/>
                <a:gd name="T7" fmla="*/ 23 h 38"/>
                <a:gd name="T8" fmla="*/ 99 w 99"/>
                <a:gd name="T9" fmla="*/ 38 h 38"/>
                <a:gd name="T10" fmla="*/ 0 w 99"/>
                <a:gd name="T11" fmla="*/ 38 h 38"/>
                <a:gd name="T12" fmla="*/ 4 w 99"/>
                <a:gd name="T13" fmla="*/ 23 h 38"/>
                <a:gd name="T14" fmla="*/ 14 w 99"/>
                <a:gd name="T15" fmla="*/ 11 h 38"/>
                <a:gd name="T16" fmla="*/ 29 w 99"/>
                <a:gd name="T17" fmla="*/ 3 h 38"/>
                <a:gd name="T18" fmla="*/ 49 w 99"/>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49" y="0"/>
                  </a:moveTo>
                  <a:lnTo>
                    <a:pt x="69" y="3"/>
                  </a:lnTo>
                  <a:lnTo>
                    <a:pt x="84" y="11"/>
                  </a:lnTo>
                  <a:lnTo>
                    <a:pt x="94" y="23"/>
                  </a:lnTo>
                  <a:lnTo>
                    <a:pt x="99" y="38"/>
                  </a:lnTo>
                  <a:lnTo>
                    <a:pt x="0" y="38"/>
                  </a:lnTo>
                  <a:lnTo>
                    <a:pt x="4" y="23"/>
                  </a:lnTo>
                  <a:lnTo>
                    <a:pt x="14" y="11"/>
                  </a:lnTo>
                  <a:lnTo>
                    <a:pt x="29" y="3"/>
                  </a:lnTo>
                  <a:lnTo>
                    <a:pt x="49" y="0"/>
                  </a:lnTo>
                  <a:close/>
                </a:path>
              </a:pathLst>
            </a:custGeom>
            <a:solidFill>
              <a:srgbClr val="2E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90"/>
            <p:cNvSpPr>
              <a:spLocks/>
            </p:cNvSpPr>
            <p:nvPr/>
          </p:nvSpPr>
          <p:spPr bwMode="auto">
            <a:xfrm>
              <a:off x="7427006" y="2768501"/>
              <a:ext cx="241090" cy="790552"/>
            </a:xfrm>
            <a:custGeom>
              <a:avLst/>
              <a:gdLst>
                <a:gd name="T0" fmla="*/ 173 w 173"/>
                <a:gd name="T1" fmla="*/ 31 h 564"/>
                <a:gd name="T2" fmla="*/ 84 w 173"/>
                <a:gd name="T3" fmla="*/ 0 h 564"/>
                <a:gd name="T4" fmla="*/ 0 w 173"/>
                <a:gd name="T5" fmla="*/ 29 h 564"/>
                <a:gd name="T6" fmla="*/ 63 w 173"/>
                <a:gd name="T7" fmla="*/ 340 h 564"/>
                <a:gd name="T8" fmla="*/ 63 w 173"/>
                <a:gd name="T9" fmla="*/ 564 h 564"/>
                <a:gd name="T10" fmla="*/ 111 w 173"/>
                <a:gd name="T11" fmla="*/ 564 h 564"/>
                <a:gd name="T12" fmla="*/ 111 w 173"/>
                <a:gd name="T13" fmla="*/ 340 h 564"/>
                <a:gd name="T14" fmla="*/ 173 w 173"/>
                <a:gd name="T15" fmla="*/ 31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564">
                  <a:moveTo>
                    <a:pt x="173" y="31"/>
                  </a:moveTo>
                  <a:lnTo>
                    <a:pt x="84" y="0"/>
                  </a:lnTo>
                  <a:lnTo>
                    <a:pt x="0" y="29"/>
                  </a:lnTo>
                  <a:lnTo>
                    <a:pt x="63" y="340"/>
                  </a:lnTo>
                  <a:lnTo>
                    <a:pt x="63" y="564"/>
                  </a:lnTo>
                  <a:lnTo>
                    <a:pt x="111" y="564"/>
                  </a:lnTo>
                  <a:lnTo>
                    <a:pt x="111" y="340"/>
                  </a:lnTo>
                  <a:lnTo>
                    <a:pt x="173" y="31"/>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1"/>
            <p:cNvSpPr>
              <a:spLocks/>
            </p:cNvSpPr>
            <p:nvPr/>
          </p:nvSpPr>
          <p:spPr bwMode="auto">
            <a:xfrm>
              <a:off x="7547551" y="2771305"/>
              <a:ext cx="120545" cy="787748"/>
            </a:xfrm>
            <a:custGeom>
              <a:avLst/>
              <a:gdLst>
                <a:gd name="T0" fmla="*/ 0 w 86"/>
                <a:gd name="T1" fmla="*/ 0 h 563"/>
                <a:gd name="T2" fmla="*/ 0 w 86"/>
                <a:gd name="T3" fmla="*/ 563 h 563"/>
                <a:gd name="T4" fmla="*/ 24 w 86"/>
                <a:gd name="T5" fmla="*/ 563 h 563"/>
                <a:gd name="T6" fmla="*/ 24 w 86"/>
                <a:gd name="T7" fmla="*/ 339 h 563"/>
                <a:gd name="T8" fmla="*/ 86 w 86"/>
                <a:gd name="T9" fmla="*/ 30 h 563"/>
                <a:gd name="T10" fmla="*/ 0 w 86"/>
                <a:gd name="T11" fmla="*/ 0 h 563"/>
              </a:gdLst>
              <a:ahLst/>
              <a:cxnLst>
                <a:cxn ang="0">
                  <a:pos x="T0" y="T1"/>
                </a:cxn>
                <a:cxn ang="0">
                  <a:pos x="T2" y="T3"/>
                </a:cxn>
                <a:cxn ang="0">
                  <a:pos x="T4" y="T5"/>
                </a:cxn>
                <a:cxn ang="0">
                  <a:pos x="T6" y="T7"/>
                </a:cxn>
                <a:cxn ang="0">
                  <a:pos x="T8" y="T9"/>
                </a:cxn>
                <a:cxn ang="0">
                  <a:pos x="T10" y="T11"/>
                </a:cxn>
              </a:cxnLst>
              <a:rect l="0" t="0" r="r" b="b"/>
              <a:pathLst>
                <a:path w="86" h="563">
                  <a:moveTo>
                    <a:pt x="0" y="0"/>
                  </a:moveTo>
                  <a:lnTo>
                    <a:pt x="0" y="563"/>
                  </a:lnTo>
                  <a:lnTo>
                    <a:pt x="24" y="563"/>
                  </a:lnTo>
                  <a:lnTo>
                    <a:pt x="24" y="339"/>
                  </a:lnTo>
                  <a:lnTo>
                    <a:pt x="86" y="30"/>
                  </a:lnTo>
                  <a:lnTo>
                    <a:pt x="0" y="0"/>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92"/>
            <p:cNvSpPr>
              <a:spLocks noChangeArrowheads="1"/>
            </p:cNvSpPr>
            <p:nvPr/>
          </p:nvSpPr>
          <p:spPr bwMode="auto">
            <a:xfrm>
              <a:off x="7340101" y="3517002"/>
              <a:ext cx="412096" cy="39247"/>
            </a:xfrm>
            <a:prstGeom prst="rect">
              <a:avLst/>
            </a:prstGeom>
            <a:solidFill>
              <a:srgbClr val="3A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93"/>
            <p:cNvSpPr>
              <a:spLocks/>
            </p:cNvSpPr>
            <p:nvPr/>
          </p:nvSpPr>
          <p:spPr bwMode="auto">
            <a:xfrm>
              <a:off x="7438220" y="2687203"/>
              <a:ext cx="218663" cy="249500"/>
            </a:xfrm>
            <a:custGeom>
              <a:avLst/>
              <a:gdLst>
                <a:gd name="T0" fmla="*/ 151 w 155"/>
                <a:gd name="T1" fmla="*/ 0 h 178"/>
                <a:gd name="T2" fmla="*/ 4 w 155"/>
                <a:gd name="T3" fmla="*/ 0 h 178"/>
                <a:gd name="T4" fmla="*/ 0 w 155"/>
                <a:gd name="T5" fmla="*/ 93 h 178"/>
                <a:gd name="T6" fmla="*/ 78 w 155"/>
                <a:gd name="T7" fmla="*/ 178 h 178"/>
                <a:gd name="T8" fmla="*/ 155 w 155"/>
                <a:gd name="T9" fmla="*/ 93 h 178"/>
                <a:gd name="T10" fmla="*/ 151 w 155"/>
                <a:gd name="T11" fmla="*/ 0 h 178"/>
              </a:gdLst>
              <a:ahLst/>
              <a:cxnLst>
                <a:cxn ang="0">
                  <a:pos x="T0" y="T1"/>
                </a:cxn>
                <a:cxn ang="0">
                  <a:pos x="T2" y="T3"/>
                </a:cxn>
                <a:cxn ang="0">
                  <a:pos x="T4" y="T5"/>
                </a:cxn>
                <a:cxn ang="0">
                  <a:pos x="T6" y="T7"/>
                </a:cxn>
                <a:cxn ang="0">
                  <a:pos x="T8" y="T9"/>
                </a:cxn>
                <a:cxn ang="0">
                  <a:pos x="T10" y="T11"/>
                </a:cxn>
              </a:cxnLst>
              <a:rect l="0" t="0" r="r" b="b"/>
              <a:pathLst>
                <a:path w="155" h="178">
                  <a:moveTo>
                    <a:pt x="151" y="0"/>
                  </a:moveTo>
                  <a:lnTo>
                    <a:pt x="4" y="0"/>
                  </a:lnTo>
                  <a:lnTo>
                    <a:pt x="0" y="93"/>
                  </a:lnTo>
                  <a:lnTo>
                    <a:pt x="78" y="178"/>
                  </a:lnTo>
                  <a:lnTo>
                    <a:pt x="155" y="93"/>
                  </a:lnTo>
                  <a:lnTo>
                    <a:pt x="151"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94"/>
            <p:cNvSpPr>
              <a:spLocks/>
            </p:cNvSpPr>
            <p:nvPr/>
          </p:nvSpPr>
          <p:spPr bwMode="auto">
            <a:xfrm>
              <a:off x="7499894" y="2903063"/>
              <a:ext cx="92511" cy="454147"/>
            </a:xfrm>
            <a:custGeom>
              <a:avLst/>
              <a:gdLst>
                <a:gd name="T0" fmla="*/ 55 w 66"/>
                <a:gd name="T1" fmla="*/ 0 h 323"/>
                <a:gd name="T2" fmla="*/ 12 w 66"/>
                <a:gd name="T3" fmla="*/ 0 h 323"/>
                <a:gd name="T4" fmla="*/ 8 w 66"/>
                <a:gd name="T5" fmla="*/ 1 h 323"/>
                <a:gd name="T6" fmla="*/ 4 w 66"/>
                <a:gd name="T7" fmla="*/ 2 h 323"/>
                <a:gd name="T8" fmla="*/ 3 w 66"/>
                <a:gd name="T9" fmla="*/ 5 h 323"/>
                <a:gd name="T10" fmla="*/ 1 w 66"/>
                <a:gd name="T11" fmla="*/ 8 h 323"/>
                <a:gd name="T12" fmla="*/ 0 w 66"/>
                <a:gd name="T13" fmla="*/ 12 h 323"/>
                <a:gd name="T14" fmla="*/ 3 w 66"/>
                <a:gd name="T15" fmla="*/ 15 h 323"/>
                <a:gd name="T16" fmla="*/ 22 w 66"/>
                <a:gd name="T17" fmla="*/ 45 h 323"/>
                <a:gd name="T18" fmla="*/ 24 w 66"/>
                <a:gd name="T19" fmla="*/ 46 h 323"/>
                <a:gd name="T20" fmla="*/ 24 w 66"/>
                <a:gd name="T21" fmla="*/ 46 h 323"/>
                <a:gd name="T22" fmla="*/ 4 w 66"/>
                <a:gd name="T23" fmla="*/ 290 h 323"/>
                <a:gd name="T24" fmla="*/ 34 w 66"/>
                <a:gd name="T25" fmla="*/ 323 h 323"/>
                <a:gd name="T26" fmla="*/ 63 w 66"/>
                <a:gd name="T27" fmla="*/ 290 h 323"/>
                <a:gd name="T28" fmla="*/ 44 w 66"/>
                <a:gd name="T29" fmla="*/ 46 h 323"/>
                <a:gd name="T30" fmla="*/ 44 w 66"/>
                <a:gd name="T31" fmla="*/ 46 h 323"/>
                <a:gd name="T32" fmla="*/ 45 w 66"/>
                <a:gd name="T33" fmla="*/ 45 h 323"/>
                <a:gd name="T34" fmla="*/ 65 w 66"/>
                <a:gd name="T35" fmla="*/ 15 h 323"/>
                <a:gd name="T36" fmla="*/ 66 w 66"/>
                <a:gd name="T37" fmla="*/ 12 h 323"/>
                <a:gd name="T38" fmla="*/ 66 w 66"/>
                <a:gd name="T39" fmla="*/ 8 h 323"/>
                <a:gd name="T40" fmla="*/ 65 w 66"/>
                <a:gd name="T41" fmla="*/ 5 h 323"/>
                <a:gd name="T42" fmla="*/ 63 w 66"/>
                <a:gd name="T43" fmla="*/ 2 h 323"/>
                <a:gd name="T44" fmla="*/ 59 w 66"/>
                <a:gd name="T45" fmla="*/ 1 h 323"/>
                <a:gd name="T46" fmla="*/ 55 w 66"/>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323">
                  <a:moveTo>
                    <a:pt x="55" y="0"/>
                  </a:moveTo>
                  <a:lnTo>
                    <a:pt x="12" y="0"/>
                  </a:lnTo>
                  <a:lnTo>
                    <a:pt x="8" y="1"/>
                  </a:lnTo>
                  <a:lnTo>
                    <a:pt x="4" y="2"/>
                  </a:lnTo>
                  <a:lnTo>
                    <a:pt x="3" y="5"/>
                  </a:lnTo>
                  <a:lnTo>
                    <a:pt x="1" y="8"/>
                  </a:lnTo>
                  <a:lnTo>
                    <a:pt x="0" y="12"/>
                  </a:lnTo>
                  <a:lnTo>
                    <a:pt x="3" y="15"/>
                  </a:lnTo>
                  <a:lnTo>
                    <a:pt x="22" y="45"/>
                  </a:lnTo>
                  <a:lnTo>
                    <a:pt x="24" y="46"/>
                  </a:lnTo>
                  <a:lnTo>
                    <a:pt x="24" y="46"/>
                  </a:lnTo>
                  <a:lnTo>
                    <a:pt x="4" y="290"/>
                  </a:lnTo>
                  <a:lnTo>
                    <a:pt x="34" y="323"/>
                  </a:lnTo>
                  <a:lnTo>
                    <a:pt x="63" y="290"/>
                  </a:lnTo>
                  <a:lnTo>
                    <a:pt x="44" y="46"/>
                  </a:lnTo>
                  <a:lnTo>
                    <a:pt x="44" y="46"/>
                  </a:lnTo>
                  <a:lnTo>
                    <a:pt x="45" y="45"/>
                  </a:lnTo>
                  <a:lnTo>
                    <a:pt x="65" y="15"/>
                  </a:lnTo>
                  <a:lnTo>
                    <a:pt x="66" y="12"/>
                  </a:lnTo>
                  <a:lnTo>
                    <a:pt x="66" y="8"/>
                  </a:lnTo>
                  <a:lnTo>
                    <a:pt x="65" y="5"/>
                  </a:lnTo>
                  <a:lnTo>
                    <a:pt x="63" y="2"/>
                  </a:lnTo>
                  <a:lnTo>
                    <a:pt x="59" y="1"/>
                  </a:lnTo>
                  <a:lnTo>
                    <a:pt x="55" y="0"/>
                  </a:lnTo>
                  <a:close/>
                </a:path>
              </a:pathLst>
            </a:custGeom>
            <a:solidFill>
              <a:srgbClr val="A3FE5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95"/>
            <p:cNvSpPr>
              <a:spLocks/>
            </p:cNvSpPr>
            <p:nvPr/>
          </p:nvSpPr>
          <p:spPr bwMode="auto">
            <a:xfrm>
              <a:off x="7438220" y="2807749"/>
              <a:ext cx="218663" cy="137365"/>
            </a:xfrm>
            <a:custGeom>
              <a:avLst/>
              <a:gdLst>
                <a:gd name="T0" fmla="*/ 78 w 155"/>
                <a:gd name="T1" fmla="*/ 63 h 99"/>
                <a:gd name="T2" fmla="*/ 0 w 155"/>
                <a:gd name="T3" fmla="*/ 0 h 99"/>
                <a:gd name="T4" fmla="*/ 3 w 155"/>
                <a:gd name="T5" fmla="*/ 10 h 99"/>
                <a:gd name="T6" fmla="*/ 45 w 155"/>
                <a:gd name="T7" fmla="*/ 99 h 99"/>
                <a:gd name="T8" fmla="*/ 78 w 155"/>
                <a:gd name="T9" fmla="*/ 70 h 99"/>
                <a:gd name="T10" fmla="*/ 110 w 155"/>
                <a:gd name="T11" fmla="*/ 99 h 99"/>
                <a:gd name="T12" fmla="*/ 155 w 155"/>
                <a:gd name="T13" fmla="*/ 9 h 99"/>
                <a:gd name="T14" fmla="*/ 155 w 155"/>
                <a:gd name="T15" fmla="*/ 2 h 99"/>
                <a:gd name="T16" fmla="*/ 78 w 155"/>
                <a:gd name="T17" fmla="*/ 6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99">
                  <a:moveTo>
                    <a:pt x="78" y="63"/>
                  </a:moveTo>
                  <a:lnTo>
                    <a:pt x="0" y="0"/>
                  </a:lnTo>
                  <a:lnTo>
                    <a:pt x="3" y="10"/>
                  </a:lnTo>
                  <a:lnTo>
                    <a:pt x="45" y="99"/>
                  </a:lnTo>
                  <a:lnTo>
                    <a:pt x="78" y="70"/>
                  </a:lnTo>
                  <a:lnTo>
                    <a:pt x="110" y="99"/>
                  </a:lnTo>
                  <a:lnTo>
                    <a:pt x="155" y="9"/>
                  </a:lnTo>
                  <a:lnTo>
                    <a:pt x="155" y="2"/>
                  </a:lnTo>
                  <a:lnTo>
                    <a:pt x="78" y="63"/>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96"/>
            <p:cNvSpPr>
              <a:spLocks/>
            </p:cNvSpPr>
            <p:nvPr/>
          </p:nvSpPr>
          <p:spPr bwMode="auto">
            <a:xfrm>
              <a:off x="7547551" y="2903063"/>
              <a:ext cx="44854" cy="454147"/>
            </a:xfrm>
            <a:custGeom>
              <a:avLst/>
              <a:gdLst>
                <a:gd name="T0" fmla="*/ 31 w 32"/>
                <a:gd name="T1" fmla="*/ 15 h 323"/>
                <a:gd name="T2" fmla="*/ 32 w 32"/>
                <a:gd name="T3" fmla="*/ 12 h 323"/>
                <a:gd name="T4" fmla="*/ 32 w 32"/>
                <a:gd name="T5" fmla="*/ 8 h 323"/>
                <a:gd name="T6" fmla="*/ 31 w 32"/>
                <a:gd name="T7" fmla="*/ 5 h 323"/>
                <a:gd name="T8" fmla="*/ 29 w 32"/>
                <a:gd name="T9" fmla="*/ 2 h 323"/>
                <a:gd name="T10" fmla="*/ 25 w 32"/>
                <a:gd name="T11" fmla="*/ 1 h 323"/>
                <a:gd name="T12" fmla="*/ 21 w 32"/>
                <a:gd name="T13" fmla="*/ 0 h 323"/>
                <a:gd name="T14" fmla="*/ 0 w 32"/>
                <a:gd name="T15" fmla="*/ 0 h 323"/>
                <a:gd name="T16" fmla="*/ 0 w 32"/>
                <a:gd name="T17" fmla="*/ 323 h 323"/>
                <a:gd name="T18" fmla="*/ 0 w 32"/>
                <a:gd name="T19" fmla="*/ 323 h 323"/>
                <a:gd name="T20" fmla="*/ 29 w 32"/>
                <a:gd name="T21" fmla="*/ 290 h 323"/>
                <a:gd name="T22" fmla="*/ 10 w 32"/>
                <a:gd name="T23" fmla="*/ 46 h 323"/>
                <a:gd name="T24" fmla="*/ 10 w 32"/>
                <a:gd name="T25" fmla="*/ 46 h 323"/>
                <a:gd name="T26" fmla="*/ 11 w 32"/>
                <a:gd name="T27" fmla="*/ 45 h 323"/>
                <a:gd name="T28" fmla="*/ 31 w 32"/>
                <a:gd name="T29" fmla="*/ 1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3">
                  <a:moveTo>
                    <a:pt x="31" y="15"/>
                  </a:moveTo>
                  <a:lnTo>
                    <a:pt x="32" y="12"/>
                  </a:lnTo>
                  <a:lnTo>
                    <a:pt x="32" y="8"/>
                  </a:lnTo>
                  <a:lnTo>
                    <a:pt x="31" y="5"/>
                  </a:lnTo>
                  <a:lnTo>
                    <a:pt x="29" y="2"/>
                  </a:lnTo>
                  <a:lnTo>
                    <a:pt x="25" y="1"/>
                  </a:lnTo>
                  <a:lnTo>
                    <a:pt x="21" y="0"/>
                  </a:lnTo>
                  <a:lnTo>
                    <a:pt x="0" y="0"/>
                  </a:lnTo>
                  <a:lnTo>
                    <a:pt x="0" y="323"/>
                  </a:lnTo>
                  <a:lnTo>
                    <a:pt x="0" y="323"/>
                  </a:lnTo>
                  <a:lnTo>
                    <a:pt x="29" y="290"/>
                  </a:lnTo>
                  <a:lnTo>
                    <a:pt x="10" y="46"/>
                  </a:lnTo>
                  <a:lnTo>
                    <a:pt x="10" y="46"/>
                  </a:lnTo>
                  <a:lnTo>
                    <a:pt x="11" y="45"/>
                  </a:lnTo>
                  <a:lnTo>
                    <a:pt x="31" y="15"/>
                  </a:lnTo>
                  <a:close/>
                </a:path>
              </a:pathLst>
            </a:custGeom>
            <a:solidFill>
              <a:srgbClr val="66FF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97"/>
            <p:cNvSpPr>
              <a:spLocks/>
            </p:cNvSpPr>
            <p:nvPr/>
          </p:nvSpPr>
          <p:spPr bwMode="auto">
            <a:xfrm>
              <a:off x="7547551" y="2807749"/>
              <a:ext cx="109332" cy="137365"/>
            </a:xfrm>
            <a:custGeom>
              <a:avLst/>
              <a:gdLst>
                <a:gd name="T0" fmla="*/ 0 w 77"/>
                <a:gd name="T1" fmla="*/ 61 h 97"/>
                <a:gd name="T2" fmla="*/ 0 w 77"/>
                <a:gd name="T3" fmla="*/ 68 h 97"/>
                <a:gd name="T4" fmla="*/ 32 w 77"/>
                <a:gd name="T5" fmla="*/ 97 h 97"/>
                <a:gd name="T6" fmla="*/ 77 w 77"/>
                <a:gd name="T7" fmla="*/ 7 h 97"/>
                <a:gd name="T8" fmla="*/ 77 w 77"/>
                <a:gd name="T9" fmla="*/ 0 h 97"/>
                <a:gd name="T10" fmla="*/ 0 w 77"/>
                <a:gd name="T11" fmla="*/ 61 h 97"/>
              </a:gdLst>
              <a:ahLst/>
              <a:cxnLst>
                <a:cxn ang="0">
                  <a:pos x="T0" y="T1"/>
                </a:cxn>
                <a:cxn ang="0">
                  <a:pos x="T2" y="T3"/>
                </a:cxn>
                <a:cxn ang="0">
                  <a:pos x="T4" y="T5"/>
                </a:cxn>
                <a:cxn ang="0">
                  <a:pos x="T6" y="T7"/>
                </a:cxn>
                <a:cxn ang="0">
                  <a:pos x="T8" y="T9"/>
                </a:cxn>
                <a:cxn ang="0">
                  <a:pos x="T10" y="T11"/>
                </a:cxn>
              </a:cxnLst>
              <a:rect l="0" t="0" r="r" b="b"/>
              <a:pathLst>
                <a:path w="77" h="97">
                  <a:moveTo>
                    <a:pt x="0" y="61"/>
                  </a:moveTo>
                  <a:lnTo>
                    <a:pt x="0" y="68"/>
                  </a:lnTo>
                  <a:lnTo>
                    <a:pt x="32" y="97"/>
                  </a:lnTo>
                  <a:lnTo>
                    <a:pt x="77" y="7"/>
                  </a:lnTo>
                  <a:lnTo>
                    <a:pt x="77" y="0"/>
                  </a:lnTo>
                  <a:lnTo>
                    <a:pt x="0" y="61"/>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98"/>
            <p:cNvSpPr>
              <a:spLocks/>
            </p:cNvSpPr>
            <p:nvPr/>
          </p:nvSpPr>
          <p:spPr bwMode="auto">
            <a:xfrm>
              <a:off x="7309264" y="3556250"/>
              <a:ext cx="476574" cy="1275535"/>
            </a:xfrm>
            <a:custGeom>
              <a:avLst/>
              <a:gdLst>
                <a:gd name="T0" fmla="*/ 32 w 339"/>
                <a:gd name="T1" fmla="*/ 909 h 909"/>
                <a:gd name="T2" fmla="*/ 129 w 339"/>
                <a:gd name="T3" fmla="*/ 909 h 909"/>
                <a:gd name="T4" fmla="*/ 151 w 339"/>
                <a:gd name="T5" fmla="*/ 244 h 909"/>
                <a:gd name="T6" fmla="*/ 153 w 339"/>
                <a:gd name="T7" fmla="*/ 239 h 909"/>
                <a:gd name="T8" fmla="*/ 155 w 339"/>
                <a:gd name="T9" fmla="*/ 233 h 909"/>
                <a:gd name="T10" fmla="*/ 158 w 339"/>
                <a:gd name="T11" fmla="*/ 230 h 909"/>
                <a:gd name="T12" fmla="*/ 164 w 339"/>
                <a:gd name="T13" fmla="*/ 227 h 909"/>
                <a:gd name="T14" fmla="*/ 170 w 339"/>
                <a:gd name="T15" fmla="*/ 226 h 909"/>
                <a:gd name="T16" fmla="*/ 175 w 339"/>
                <a:gd name="T17" fmla="*/ 227 h 909"/>
                <a:gd name="T18" fmla="*/ 181 w 339"/>
                <a:gd name="T19" fmla="*/ 230 h 909"/>
                <a:gd name="T20" fmla="*/ 184 w 339"/>
                <a:gd name="T21" fmla="*/ 233 h 909"/>
                <a:gd name="T22" fmla="*/ 187 w 339"/>
                <a:gd name="T23" fmla="*/ 239 h 909"/>
                <a:gd name="T24" fmla="*/ 188 w 339"/>
                <a:gd name="T25" fmla="*/ 244 h 909"/>
                <a:gd name="T26" fmla="*/ 211 w 339"/>
                <a:gd name="T27" fmla="*/ 882 h 909"/>
                <a:gd name="T28" fmla="*/ 307 w 339"/>
                <a:gd name="T29" fmla="*/ 892 h 909"/>
                <a:gd name="T30" fmla="*/ 339 w 339"/>
                <a:gd name="T31" fmla="*/ 167 h 909"/>
                <a:gd name="T32" fmla="*/ 339 w 339"/>
                <a:gd name="T33" fmla="*/ 117 h 909"/>
                <a:gd name="T34" fmla="*/ 317 w 339"/>
                <a:gd name="T35" fmla="*/ 0 h 909"/>
                <a:gd name="T36" fmla="*/ 23 w 339"/>
                <a:gd name="T37" fmla="*/ 0 h 909"/>
                <a:gd name="T38" fmla="*/ 0 w 339"/>
                <a:gd name="T39" fmla="*/ 117 h 909"/>
                <a:gd name="T40" fmla="*/ 0 w 339"/>
                <a:gd name="T41" fmla="*/ 167 h 909"/>
                <a:gd name="T42" fmla="*/ 32 w 339"/>
                <a:gd name="T43"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9" h="909">
                  <a:moveTo>
                    <a:pt x="32" y="909"/>
                  </a:moveTo>
                  <a:lnTo>
                    <a:pt x="129" y="909"/>
                  </a:lnTo>
                  <a:lnTo>
                    <a:pt x="151" y="244"/>
                  </a:lnTo>
                  <a:lnTo>
                    <a:pt x="153" y="239"/>
                  </a:lnTo>
                  <a:lnTo>
                    <a:pt x="155" y="233"/>
                  </a:lnTo>
                  <a:lnTo>
                    <a:pt x="158" y="230"/>
                  </a:lnTo>
                  <a:lnTo>
                    <a:pt x="164" y="227"/>
                  </a:lnTo>
                  <a:lnTo>
                    <a:pt x="170" y="226"/>
                  </a:lnTo>
                  <a:lnTo>
                    <a:pt x="175" y="227"/>
                  </a:lnTo>
                  <a:lnTo>
                    <a:pt x="181" y="230"/>
                  </a:lnTo>
                  <a:lnTo>
                    <a:pt x="184" y="233"/>
                  </a:lnTo>
                  <a:lnTo>
                    <a:pt x="187" y="239"/>
                  </a:lnTo>
                  <a:lnTo>
                    <a:pt x="188" y="244"/>
                  </a:lnTo>
                  <a:lnTo>
                    <a:pt x="211" y="882"/>
                  </a:lnTo>
                  <a:lnTo>
                    <a:pt x="307" y="892"/>
                  </a:lnTo>
                  <a:lnTo>
                    <a:pt x="339" y="167"/>
                  </a:lnTo>
                  <a:lnTo>
                    <a:pt x="339" y="117"/>
                  </a:lnTo>
                  <a:lnTo>
                    <a:pt x="317" y="0"/>
                  </a:lnTo>
                  <a:lnTo>
                    <a:pt x="23" y="0"/>
                  </a:lnTo>
                  <a:lnTo>
                    <a:pt x="0" y="117"/>
                  </a:lnTo>
                  <a:lnTo>
                    <a:pt x="0" y="167"/>
                  </a:lnTo>
                  <a:lnTo>
                    <a:pt x="32" y="9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99"/>
            <p:cNvSpPr>
              <a:spLocks/>
            </p:cNvSpPr>
            <p:nvPr/>
          </p:nvSpPr>
          <p:spPr bwMode="auto">
            <a:xfrm>
              <a:off x="7547551" y="3556250"/>
              <a:ext cx="238287" cy="1275535"/>
            </a:xfrm>
            <a:custGeom>
              <a:avLst/>
              <a:gdLst>
                <a:gd name="T0" fmla="*/ 18 w 169"/>
                <a:gd name="T1" fmla="*/ 244 h 909"/>
                <a:gd name="T2" fmla="*/ 41 w 169"/>
                <a:gd name="T3" fmla="*/ 909 h 909"/>
                <a:gd name="T4" fmla="*/ 137 w 169"/>
                <a:gd name="T5" fmla="*/ 909 h 909"/>
                <a:gd name="T6" fmla="*/ 169 w 169"/>
                <a:gd name="T7" fmla="*/ 167 h 909"/>
                <a:gd name="T8" fmla="*/ 169 w 169"/>
                <a:gd name="T9" fmla="*/ 117 h 909"/>
                <a:gd name="T10" fmla="*/ 147 w 169"/>
                <a:gd name="T11" fmla="*/ 0 h 909"/>
                <a:gd name="T12" fmla="*/ 0 w 169"/>
                <a:gd name="T13" fmla="*/ 0 h 909"/>
                <a:gd name="T14" fmla="*/ 0 w 169"/>
                <a:gd name="T15" fmla="*/ 226 h 909"/>
                <a:gd name="T16" fmla="*/ 5 w 169"/>
                <a:gd name="T17" fmla="*/ 227 h 909"/>
                <a:gd name="T18" fmla="*/ 11 w 169"/>
                <a:gd name="T19" fmla="*/ 230 h 909"/>
                <a:gd name="T20" fmla="*/ 14 w 169"/>
                <a:gd name="T21" fmla="*/ 233 h 909"/>
                <a:gd name="T22" fmla="*/ 17 w 169"/>
                <a:gd name="T23" fmla="*/ 239 h 909"/>
                <a:gd name="T24" fmla="*/ 18 w 169"/>
                <a:gd name="T25" fmla="*/ 244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909">
                  <a:moveTo>
                    <a:pt x="18" y="244"/>
                  </a:moveTo>
                  <a:lnTo>
                    <a:pt x="41" y="909"/>
                  </a:lnTo>
                  <a:lnTo>
                    <a:pt x="137" y="909"/>
                  </a:lnTo>
                  <a:lnTo>
                    <a:pt x="169" y="167"/>
                  </a:lnTo>
                  <a:lnTo>
                    <a:pt x="169" y="117"/>
                  </a:lnTo>
                  <a:lnTo>
                    <a:pt x="147" y="0"/>
                  </a:lnTo>
                  <a:lnTo>
                    <a:pt x="0" y="0"/>
                  </a:lnTo>
                  <a:lnTo>
                    <a:pt x="0" y="226"/>
                  </a:lnTo>
                  <a:lnTo>
                    <a:pt x="5" y="227"/>
                  </a:lnTo>
                  <a:lnTo>
                    <a:pt x="11" y="230"/>
                  </a:lnTo>
                  <a:lnTo>
                    <a:pt x="14" y="233"/>
                  </a:lnTo>
                  <a:lnTo>
                    <a:pt x="17" y="239"/>
                  </a:lnTo>
                  <a:lnTo>
                    <a:pt x="18" y="24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0"/>
            <p:cNvSpPr>
              <a:spLocks/>
            </p:cNvSpPr>
            <p:nvPr/>
          </p:nvSpPr>
          <p:spPr bwMode="auto">
            <a:xfrm>
              <a:off x="7738181" y="3564660"/>
              <a:ext cx="109332" cy="297158"/>
            </a:xfrm>
            <a:custGeom>
              <a:avLst/>
              <a:gdLst>
                <a:gd name="T0" fmla="*/ 24 w 76"/>
                <a:gd name="T1" fmla="*/ 86 h 211"/>
                <a:gd name="T2" fmla="*/ 28 w 76"/>
                <a:gd name="T3" fmla="*/ 82 h 211"/>
                <a:gd name="T4" fmla="*/ 31 w 76"/>
                <a:gd name="T5" fmla="*/ 78 h 211"/>
                <a:gd name="T6" fmla="*/ 34 w 76"/>
                <a:gd name="T7" fmla="*/ 72 h 211"/>
                <a:gd name="T8" fmla="*/ 34 w 76"/>
                <a:gd name="T9" fmla="*/ 66 h 211"/>
                <a:gd name="T10" fmla="*/ 28 w 76"/>
                <a:gd name="T11" fmla="*/ 10 h 211"/>
                <a:gd name="T12" fmla="*/ 76 w 76"/>
                <a:gd name="T13" fmla="*/ 0 h 211"/>
                <a:gd name="T14" fmla="*/ 69 w 76"/>
                <a:gd name="T15" fmla="*/ 82 h 211"/>
                <a:gd name="T16" fmla="*/ 69 w 76"/>
                <a:gd name="T17" fmla="*/ 82 h 211"/>
                <a:gd name="T18" fmla="*/ 59 w 76"/>
                <a:gd name="T19" fmla="*/ 141 h 211"/>
                <a:gd name="T20" fmla="*/ 55 w 76"/>
                <a:gd name="T21" fmla="*/ 154 h 211"/>
                <a:gd name="T22" fmla="*/ 48 w 76"/>
                <a:gd name="T23" fmla="*/ 165 h 211"/>
                <a:gd name="T24" fmla="*/ 37 w 76"/>
                <a:gd name="T25" fmla="*/ 179 h 211"/>
                <a:gd name="T26" fmla="*/ 22 w 76"/>
                <a:gd name="T27" fmla="*/ 196 h 211"/>
                <a:gd name="T28" fmla="*/ 7 w 76"/>
                <a:gd name="T29" fmla="*/ 209 h 211"/>
                <a:gd name="T30" fmla="*/ 3 w 76"/>
                <a:gd name="T31" fmla="*/ 211 h 211"/>
                <a:gd name="T32" fmla="*/ 1 w 76"/>
                <a:gd name="T33" fmla="*/ 208 h 211"/>
                <a:gd name="T34" fmla="*/ 0 w 76"/>
                <a:gd name="T35" fmla="*/ 202 h 211"/>
                <a:gd name="T36" fmla="*/ 1 w 76"/>
                <a:gd name="T37" fmla="*/ 195 h 211"/>
                <a:gd name="T38" fmla="*/ 3 w 76"/>
                <a:gd name="T39" fmla="*/ 187 h 211"/>
                <a:gd name="T40" fmla="*/ 7 w 76"/>
                <a:gd name="T41" fmla="*/ 181 h 211"/>
                <a:gd name="T42" fmla="*/ 12 w 76"/>
                <a:gd name="T43" fmla="*/ 170 h 211"/>
                <a:gd name="T44" fmla="*/ 18 w 76"/>
                <a:gd name="T45" fmla="*/ 155 h 211"/>
                <a:gd name="T46" fmla="*/ 20 w 76"/>
                <a:gd name="T47" fmla="*/ 143 h 211"/>
                <a:gd name="T48" fmla="*/ 21 w 76"/>
                <a:gd name="T49" fmla="*/ 133 h 211"/>
                <a:gd name="T50" fmla="*/ 22 w 76"/>
                <a:gd name="T51" fmla="*/ 130 h 211"/>
                <a:gd name="T52" fmla="*/ 21 w 76"/>
                <a:gd name="T53" fmla="*/ 131 h 211"/>
                <a:gd name="T54" fmla="*/ 18 w 76"/>
                <a:gd name="T55" fmla="*/ 138 h 211"/>
                <a:gd name="T56" fmla="*/ 14 w 76"/>
                <a:gd name="T57" fmla="*/ 150 h 211"/>
                <a:gd name="T58" fmla="*/ 10 w 76"/>
                <a:gd name="T59" fmla="*/ 163 h 211"/>
                <a:gd name="T60" fmla="*/ 8 w 76"/>
                <a:gd name="T61" fmla="*/ 165 h 211"/>
                <a:gd name="T62" fmla="*/ 5 w 76"/>
                <a:gd name="T63" fmla="*/ 167 h 211"/>
                <a:gd name="T64" fmla="*/ 4 w 76"/>
                <a:gd name="T65" fmla="*/ 165 h 211"/>
                <a:gd name="T66" fmla="*/ 1 w 76"/>
                <a:gd name="T67" fmla="*/ 165 h 211"/>
                <a:gd name="T68" fmla="*/ 0 w 76"/>
                <a:gd name="T69" fmla="*/ 163 h 211"/>
                <a:gd name="T70" fmla="*/ 0 w 76"/>
                <a:gd name="T71" fmla="*/ 161 h 211"/>
                <a:gd name="T72" fmla="*/ 3 w 76"/>
                <a:gd name="T73" fmla="*/ 141 h 211"/>
                <a:gd name="T74" fmla="*/ 5 w 76"/>
                <a:gd name="T75" fmla="*/ 124 h 211"/>
                <a:gd name="T76" fmla="*/ 10 w 76"/>
                <a:gd name="T77" fmla="*/ 109 h 211"/>
                <a:gd name="T78" fmla="*/ 14 w 76"/>
                <a:gd name="T79" fmla="*/ 97 h 211"/>
                <a:gd name="T80" fmla="*/ 17 w 76"/>
                <a:gd name="T81" fmla="*/ 92 h 211"/>
                <a:gd name="T82" fmla="*/ 21 w 76"/>
                <a:gd name="T83" fmla="*/ 88 h 211"/>
                <a:gd name="T84" fmla="*/ 24 w 76"/>
                <a:gd name="T85" fmla="*/ 8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211">
                  <a:moveTo>
                    <a:pt x="24" y="86"/>
                  </a:moveTo>
                  <a:lnTo>
                    <a:pt x="28" y="82"/>
                  </a:lnTo>
                  <a:lnTo>
                    <a:pt x="31" y="78"/>
                  </a:lnTo>
                  <a:lnTo>
                    <a:pt x="34" y="72"/>
                  </a:lnTo>
                  <a:lnTo>
                    <a:pt x="34" y="66"/>
                  </a:lnTo>
                  <a:lnTo>
                    <a:pt x="28" y="10"/>
                  </a:lnTo>
                  <a:lnTo>
                    <a:pt x="76" y="0"/>
                  </a:lnTo>
                  <a:lnTo>
                    <a:pt x="69" y="82"/>
                  </a:lnTo>
                  <a:lnTo>
                    <a:pt x="69" y="82"/>
                  </a:lnTo>
                  <a:lnTo>
                    <a:pt x="59" y="141"/>
                  </a:lnTo>
                  <a:lnTo>
                    <a:pt x="55" y="154"/>
                  </a:lnTo>
                  <a:lnTo>
                    <a:pt x="48" y="165"/>
                  </a:lnTo>
                  <a:lnTo>
                    <a:pt x="37" y="179"/>
                  </a:lnTo>
                  <a:lnTo>
                    <a:pt x="22" y="196"/>
                  </a:lnTo>
                  <a:lnTo>
                    <a:pt x="7" y="209"/>
                  </a:lnTo>
                  <a:lnTo>
                    <a:pt x="3" y="211"/>
                  </a:lnTo>
                  <a:lnTo>
                    <a:pt x="1" y="208"/>
                  </a:lnTo>
                  <a:lnTo>
                    <a:pt x="0" y="202"/>
                  </a:lnTo>
                  <a:lnTo>
                    <a:pt x="1" y="195"/>
                  </a:lnTo>
                  <a:lnTo>
                    <a:pt x="3" y="187"/>
                  </a:lnTo>
                  <a:lnTo>
                    <a:pt x="7" y="181"/>
                  </a:lnTo>
                  <a:lnTo>
                    <a:pt x="12" y="170"/>
                  </a:lnTo>
                  <a:lnTo>
                    <a:pt x="18" y="155"/>
                  </a:lnTo>
                  <a:lnTo>
                    <a:pt x="20" y="143"/>
                  </a:lnTo>
                  <a:lnTo>
                    <a:pt x="21" y="133"/>
                  </a:lnTo>
                  <a:lnTo>
                    <a:pt x="22" y="130"/>
                  </a:lnTo>
                  <a:lnTo>
                    <a:pt x="21" y="131"/>
                  </a:lnTo>
                  <a:lnTo>
                    <a:pt x="18" y="138"/>
                  </a:lnTo>
                  <a:lnTo>
                    <a:pt x="14" y="150"/>
                  </a:lnTo>
                  <a:lnTo>
                    <a:pt x="10" y="163"/>
                  </a:lnTo>
                  <a:lnTo>
                    <a:pt x="8" y="165"/>
                  </a:lnTo>
                  <a:lnTo>
                    <a:pt x="5" y="167"/>
                  </a:lnTo>
                  <a:lnTo>
                    <a:pt x="4" y="165"/>
                  </a:lnTo>
                  <a:lnTo>
                    <a:pt x="1" y="165"/>
                  </a:lnTo>
                  <a:lnTo>
                    <a:pt x="0" y="163"/>
                  </a:lnTo>
                  <a:lnTo>
                    <a:pt x="0" y="161"/>
                  </a:lnTo>
                  <a:lnTo>
                    <a:pt x="3" y="141"/>
                  </a:lnTo>
                  <a:lnTo>
                    <a:pt x="5" y="124"/>
                  </a:lnTo>
                  <a:lnTo>
                    <a:pt x="10" y="109"/>
                  </a:lnTo>
                  <a:lnTo>
                    <a:pt x="14" y="97"/>
                  </a:lnTo>
                  <a:lnTo>
                    <a:pt x="17" y="92"/>
                  </a:lnTo>
                  <a:lnTo>
                    <a:pt x="21" y="88"/>
                  </a:lnTo>
                  <a:lnTo>
                    <a:pt x="24" y="86"/>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01"/>
            <p:cNvSpPr>
              <a:spLocks/>
            </p:cNvSpPr>
            <p:nvPr/>
          </p:nvSpPr>
          <p:spPr bwMode="auto">
            <a:xfrm>
              <a:off x="7247590" y="3564660"/>
              <a:ext cx="106528" cy="297158"/>
            </a:xfrm>
            <a:custGeom>
              <a:avLst/>
              <a:gdLst>
                <a:gd name="T0" fmla="*/ 52 w 76"/>
                <a:gd name="T1" fmla="*/ 86 h 211"/>
                <a:gd name="T2" fmla="*/ 48 w 76"/>
                <a:gd name="T3" fmla="*/ 82 h 211"/>
                <a:gd name="T4" fmla="*/ 45 w 76"/>
                <a:gd name="T5" fmla="*/ 78 h 211"/>
                <a:gd name="T6" fmla="*/ 43 w 76"/>
                <a:gd name="T7" fmla="*/ 72 h 211"/>
                <a:gd name="T8" fmla="*/ 43 w 76"/>
                <a:gd name="T9" fmla="*/ 66 h 211"/>
                <a:gd name="T10" fmla="*/ 48 w 76"/>
                <a:gd name="T11" fmla="*/ 10 h 211"/>
                <a:gd name="T12" fmla="*/ 0 w 76"/>
                <a:gd name="T13" fmla="*/ 0 h 211"/>
                <a:gd name="T14" fmla="*/ 7 w 76"/>
                <a:gd name="T15" fmla="*/ 82 h 211"/>
                <a:gd name="T16" fmla="*/ 7 w 76"/>
                <a:gd name="T17" fmla="*/ 82 h 211"/>
                <a:gd name="T18" fmla="*/ 17 w 76"/>
                <a:gd name="T19" fmla="*/ 141 h 211"/>
                <a:gd name="T20" fmla="*/ 21 w 76"/>
                <a:gd name="T21" fmla="*/ 154 h 211"/>
                <a:gd name="T22" fmla="*/ 28 w 76"/>
                <a:gd name="T23" fmla="*/ 165 h 211"/>
                <a:gd name="T24" fmla="*/ 40 w 76"/>
                <a:gd name="T25" fmla="*/ 179 h 211"/>
                <a:gd name="T26" fmla="*/ 54 w 76"/>
                <a:gd name="T27" fmla="*/ 196 h 211"/>
                <a:gd name="T28" fmla="*/ 69 w 76"/>
                <a:gd name="T29" fmla="*/ 209 h 211"/>
                <a:gd name="T30" fmla="*/ 74 w 76"/>
                <a:gd name="T31" fmla="*/ 211 h 211"/>
                <a:gd name="T32" fmla="*/ 75 w 76"/>
                <a:gd name="T33" fmla="*/ 208 h 211"/>
                <a:gd name="T34" fmla="*/ 76 w 76"/>
                <a:gd name="T35" fmla="*/ 202 h 211"/>
                <a:gd name="T36" fmla="*/ 75 w 76"/>
                <a:gd name="T37" fmla="*/ 195 h 211"/>
                <a:gd name="T38" fmla="*/ 74 w 76"/>
                <a:gd name="T39" fmla="*/ 187 h 211"/>
                <a:gd name="T40" fmla="*/ 69 w 76"/>
                <a:gd name="T41" fmla="*/ 181 h 211"/>
                <a:gd name="T42" fmla="*/ 64 w 76"/>
                <a:gd name="T43" fmla="*/ 170 h 211"/>
                <a:gd name="T44" fmla="*/ 58 w 76"/>
                <a:gd name="T45" fmla="*/ 155 h 211"/>
                <a:gd name="T46" fmla="*/ 57 w 76"/>
                <a:gd name="T47" fmla="*/ 143 h 211"/>
                <a:gd name="T48" fmla="*/ 55 w 76"/>
                <a:gd name="T49" fmla="*/ 133 h 211"/>
                <a:gd name="T50" fmla="*/ 54 w 76"/>
                <a:gd name="T51" fmla="*/ 130 h 211"/>
                <a:gd name="T52" fmla="*/ 55 w 76"/>
                <a:gd name="T53" fmla="*/ 131 h 211"/>
                <a:gd name="T54" fmla="*/ 58 w 76"/>
                <a:gd name="T55" fmla="*/ 138 h 211"/>
                <a:gd name="T56" fmla="*/ 62 w 76"/>
                <a:gd name="T57" fmla="*/ 150 h 211"/>
                <a:gd name="T58" fmla="*/ 67 w 76"/>
                <a:gd name="T59" fmla="*/ 163 h 211"/>
                <a:gd name="T60" fmla="*/ 68 w 76"/>
                <a:gd name="T61" fmla="*/ 165 h 211"/>
                <a:gd name="T62" fmla="*/ 71 w 76"/>
                <a:gd name="T63" fmla="*/ 167 h 211"/>
                <a:gd name="T64" fmla="*/ 72 w 76"/>
                <a:gd name="T65" fmla="*/ 165 h 211"/>
                <a:gd name="T66" fmla="*/ 75 w 76"/>
                <a:gd name="T67" fmla="*/ 165 h 211"/>
                <a:gd name="T68" fmla="*/ 76 w 76"/>
                <a:gd name="T69" fmla="*/ 163 h 211"/>
                <a:gd name="T70" fmla="*/ 76 w 76"/>
                <a:gd name="T71" fmla="*/ 161 h 211"/>
                <a:gd name="T72" fmla="*/ 74 w 76"/>
                <a:gd name="T73" fmla="*/ 141 h 211"/>
                <a:gd name="T74" fmla="*/ 71 w 76"/>
                <a:gd name="T75" fmla="*/ 124 h 211"/>
                <a:gd name="T76" fmla="*/ 67 w 76"/>
                <a:gd name="T77" fmla="*/ 109 h 211"/>
                <a:gd name="T78" fmla="*/ 62 w 76"/>
                <a:gd name="T79" fmla="*/ 97 h 211"/>
                <a:gd name="T80" fmla="*/ 59 w 76"/>
                <a:gd name="T81" fmla="*/ 92 h 211"/>
                <a:gd name="T82" fmla="*/ 55 w 76"/>
                <a:gd name="T83" fmla="*/ 88 h 211"/>
                <a:gd name="T84" fmla="*/ 52 w 76"/>
                <a:gd name="T85" fmla="*/ 8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211">
                  <a:moveTo>
                    <a:pt x="52" y="86"/>
                  </a:moveTo>
                  <a:lnTo>
                    <a:pt x="48" y="82"/>
                  </a:lnTo>
                  <a:lnTo>
                    <a:pt x="45" y="78"/>
                  </a:lnTo>
                  <a:lnTo>
                    <a:pt x="43" y="72"/>
                  </a:lnTo>
                  <a:lnTo>
                    <a:pt x="43" y="66"/>
                  </a:lnTo>
                  <a:lnTo>
                    <a:pt x="48" y="10"/>
                  </a:lnTo>
                  <a:lnTo>
                    <a:pt x="0" y="0"/>
                  </a:lnTo>
                  <a:lnTo>
                    <a:pt x="7" y="82"/>
                  </a:lnTo>
                  <a:lnTo>
                    <a:pt x="7" y="82"/>
                  </a:lnTo>
                  <a:lnTo>
                    <a:pt x="17" y="141"/>
                  </a:lnTo>
                  <a:lnTo>
                    <a:pt x="21" y="154"/>
                  </a:lnTo>
                  <a:lnTo>
                    <a:pt x="28" y="165"/>
                  </a:lnTo>
                  <a:lnTo>
                    <a:pt x="40" y="179"/>
                  </a:lnTo>
                  <a:lnTo>
                    <a:pt x="54" y="196"/>
                  </a:lnTo>
                  <a:lnTo>
                    <a:pt x="69" y="209"/>
                  </a:lnTo>
                  <a:lnTo>
                    <a:pt x="74" y="211"/>
                  </a:lnTo>
                  <a:lnTo>
                    <a:pt x="75" y="208"/>
                  </a:lnTo>
                  <a:lnTo>
                    <a:pt x="76" y="202"/>
                  </a:lnTo>
                  <a:lnTo>
                    <a:pt x="75" y="195"/>
                  </a:lnTo>
                  <a:lnTo>
                    <a:pt x="74" y="187"/>
                  </a:lnTo>
                  <a:lnTo>
                    <a:pt x="69" y="181"/>
                  </a:lnTo>
                  <a:lnTo>
                    <a:pt x="64" y="170"/>
                  </a:lnTo>
                  <a:lnTo>
                    <a:pt x="58" y="155"/>
                  </a:lnTo>
                  <a:lnTo>
                    <a:pt x="57" y="143"/>
                  </a:lnTo>
                  <a:lnTo>
                    <a:pt x="55" y="133"/>
                  </a:lnTo>
                  <a:lnTo>
                    <a:pt x="54" y="130"/>
                  </a:lnTo>
                  <a:lnTo>
                    <a:pt x="55" y="131"/>
                  </a:lnTo>
                  <a:lnTo>
                    <a:pt x="58" y="138"/>
                  </a:lnTo>
                  <a:lnTo>
                    <a:pt x="62" y="150"/>
                  </a:lnTo>
                  <a:lnTo>
                    <a:pt x="67" y="163"/>
                  </a:lnTo>
                  <a:lnTo>
                    <a:pt x="68" y="165"/>
                  </a:lnTo>
                  <a:lnTo>
                    <a:pt x="71" y="167"/>
                  </a:lnTo>
                  <a:lnTo>
                    <a:pt x="72" y="165"/>
                  </a:lnTo>
                  <a:lnTo>
                    <a:pt x="75" y="165"/>
                  </a:lnTo>
                  <a:lnTo>
                    <a:pt x="76" y="163"/>
                  </a:lnTo>
                  <a:lnTo>
                    <a:pt x="76" y="161"/>
                  </a:lnTo>
                  <a:lnTo>
                    <a:pt x="74" y="141"/>
                  </a:lnTo>
                  <a:lnTo>
                    <a:pt x="71" y="124"/>
                  </a:lnTo>
                  <a:lnTo>
                    <a:pt x="67" y="109"/>
                  </a:lnTo>
                  <a:lnTo>
                    <a:pt x="62" y="97"/>
                  </a:lnTo>
                  <a:lnTo>
                    <a:pt x="59" y="92"/>
                  </a:lnTo>
                  <a:lnTo>
                    <a:pt x="55" y="88"/>
                  </a:lnTo>
                  <a:lnTo>
                    <a:pt x="52" y="86"/>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02"/>
            <p:cNvSpPr>
              <a:spLocks/>
            </p:cNvSpPr>
            <p:nvPr/>
          </p:nvSpPr>
          <p:spPr bwMode="auto">
            <a:xfrm>
              <a:off x="7199933" y="2945114"/>
              <a:ext cx="159792" cy="717664"/>
            </a:xfrm>
            <a:custGeom>
              <a:avLst/>
              <a:gdLst>
                <a:gd name="T0" fmla="*/ 81 w 115"/>
                <a:gd name="T1" fmla="*/ 505 h 512"/>
                <a:gd name="T2" fmla="*/ 36 w 115"/>
                <a:gd name="T3" fmla="*/ 512 h 512"/>
                <a:gd name="T4" fmla="*/ 0 w 115"/>
                <a:gd name="T5" fmla="*/ 225 h 512"/>
                <a:gd name="T6" fmla="*/ 10 w 115"/>
                <a:gd name="T7" fmla="*/ 0 h 512"/>
                <a:gd name="T8" fmla="*/ 115 w 115"/>
                <a:gd name="T9" fmla="*/ 13 h 512"/>
                <a:gd name="T10" fmla="*/ 79 w 115"/>
                <a:gd name="T11" fmla="*/ 225 h 512"/>
                <a:gd name="T12" fmla="*/ 92 w 115"/>
                <a:gd name="T13" fmla="*/ 311 h 512"/>
                <a:gd name="T14" fmla="*/ 81 w 115"/>
                <a:gd name="T15" fmla="*/ 505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12">
                  <a:moveTo>
                    <a:pt x="81" y="505"/>
                  </a:moveTo>
                  <a:lnTo>
                    <a:pt x="36" y="512"/>
                  </a:lnTo>
                  <a:lnTo>
                    <a:pt x="0" y="225"/>
                  </a:lnTo>
                  <a:lnTo>
                    <a:pt x="10" y="0"/>
                  </a:lnTo>
                  <a:lnTo>
                    <a:pt x="115" y="13"/>
                  </a:lnTo>
                  <a:lnTo>
                    <a:pt x="79" y="225"/>
                  </a:lnTo>
                  <a:lnTo>
                    <a:pt x="92" y="311"/>
                  </a:lnTo>
                  <a:lnTo>
                    <a:pt x="81" y="5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03"/>
            <p:cNvSpPr>
              <a:spLocks/>
            </p:cNvSpPr>
            <p:nvPr/>
          </p:nvSpPr>
          <p:spPr bwMode="auto">
            <a:xfrm>
              <a:off x="7732574" y="2945114"/>
              <a:ext cx="162596" cy="717664"/>
            </a:xfrm>
            <a:custGeom>
              <a:avLst/>
              <a:gdLst>
                <a:gd name="T0" fmla="*/ 33 w 114"/>
                <a:gd name="T1" fmla="*/ 505 h 512"/>
                <a:gd name="T2" fmla="*/ 79 w 114"/>
                <a:gd name="T3" fmla="*/ 512 h 512"/>
                <a:gd name="T4" fmla="*/ 114 w 114"/>
                <a:gd name="T5" fmla="*/ 225 h 512"/>
                <a:gd name="T6" fmla="*/ 104 w 114"/>
                <a:gd name="T7" fmla="*/ 0 h 512"/>
                <a:gd name="T8" fmla="*/ 0 w 114"/>
                <a:gd name="T9" fmla="*/ 13 h 512"/>
                <a:gd name="T10" fmla="*/ 36 w 114"/>
                <a:gd name="T11" fmla="*/ 225 h 512"/>
                <a:gd name="T12" fmla="*/ 22 w 114"/>
                <a:gd name="T13" fmla="*/ 311 h 512"/>
                <a:gd name="T14" fmla="*/ 33 w 114"/>
                <a:gd name="T15" fmla="*/ 505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12">
                  <a:moveTo>
                    <a:pt x="33" y="505"/>
                  </a:moveTo>
                  <a:lnTo>
                    <a:pt x="79" y="512"/>
                  </a:lnTo>
                  <a:lnTo>
                    <a:pt x="114" y="225"/>
                  </a:lnTo>
                  <a:lnTo>
                    <a:pt x="104" y="0"/>
                  </a:lnTo>
                  <a:lnTo>
                    <a:pt x="0" y="13"/>
                  </a:lnTo>
                  <a:lnTo>
                    <a:pt x="36" y="225"/>
                  </a:lnTo>
                  <a:lnTo>
                    <a:pt x="22" y="311"/>
                  </a:lnTo>
                  <a:lnTo>
                    <a:pt x="33" y="5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04"/>
            <p:cNvSpPr>
              <a:spLocks/>
            </p:cNvSpPr>
            <p:nvPr/>
          </p:nvSpPr>
          <p:spPr bwMode="auto">
            <a:xfrm>
              <a:off x="7213950" y="2810552"/>
              <a:ext cx="299961" cy="843816"/>
            </a:xfrm>
            <a:custGeom>
              <a:avLst/>
              <a:gdLst>
                <a:gd name="T0" fmla="*/ 214 w 214"/>
                <a:gd name="T1" fmla="*/ 601 h 601"/>
                <a:gd name="T2" fmla="*/ 214 w 214"/>
                <a:gd name="T3" fmla="*/ 311 h 601"/>
                <a:gd name="T4" fmla="*/ 151 w 214"/>
                <a:gd name="T5" fmla="*/ 0 h 601"/>
                <a:gd name="T6" fmla="*/ 57 w 214"/>
                <a:gd name="T7" fmla="*/ 34 h 601"/>
                <a:gd name="T8" fmla="*/ 38 w 214"/>
                <a:gd name="T9" fmla="*/ 41 h 601"/>
                <a:gd name="T10" fmla="*/ 23 w 214"/>
                <a:gd name="T11" fmla="*/ 53 h 601"/>
                <a:gd name="T12" fmla="*/ 10 w 214"/>
                <a:gd name="T13" fmla="*/ 67 h 601"/>
                <a:gd name="T14" fmla="*/ 3 w 214"/>
                <a:gd name="T15" fmla="*/ 85 h 601"/>
                <a:gd name="T16" fmla="*/ 0 w 214"/>
                <a:gd name="T17" fmla="*/ 105 h 601"/>
                <a:gd name="T18" fmla="*/ 0 w 214"/>
                <a:gd name="T19" fmla="*/ 159 h 601"/>
                <a:gd name="T20" fmla="*/ 79 w 214"/>
                <a:gd name="T21" fmla="*/ 159 h 601"/>
                <a:gd name="T22" fmla="*/ 91 w 214"/>
                <a:gd name="T23" fmla="*/ 398 h 601"/>
                <a:gd name="T24" fmla="*/ 71 w 214"/>
                <a:gd name="T25" fmla="*/ 601 h 601"/>
                <a:gd name="T26" fmla="*/ 214 w 214"/>
                <a:gd name="T2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601">
                  <a:moveTo>
                    <a:pt x="214" y="601"/>
                  </a:moveTo>
                  <a:lnTo>
                    <a:pt x="214" y="311"/>
                  </a:lnTo>
                  <a:lnTo>
                    <a:pt x="151" y="0"/>
                  </a:lnTo>
                  <a:lnTo>
                    <a:pt x="57" y="34"/>
                  </a:lnTo>
                  <a:lnTo>
                    <a:pt x="38" y="41"/>
                  </a:lnTo>
                  <a:lnTo>
                    <a:pt x="23" y="53"/>
                  </a:lnTo>
                  <a:lnTo>
                    <a:pt x="10" y="67"/>
                  </a:lnTo>
                  <a:lnTo>
                    <a:pt x="3" y="85"/>
                  </a:lnTo>
                  <a:lnTo>
                    <a:pt x="0" y="105"/>
                  </a:lnTo>
                  <a:lnTo>
                    <a:pt x="0" y="159"/>
                  </a:lnTo>
                  <a:lnTo>
                    <a:pt x="79" y="159"/>
                  </a:lnTo>
                  <a:lnTo>
                    <a:pt x="91" y="398"/>
                  </a:lnTo>
                  <a:lnTo>
                    <a:pt x="71" y="601"/>
                  </a:lnTo>
                  <a:lnTo>
                    <a:pt x="214" y="6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05"/>
            <p:cNvSpPr>
              <a:spLocks/>
            </p:cNvSpPr>
            <p:nvPr/>
          </p:nvSpPr>
          <p:spPr bwMode="auto">
            <a:xfrm>
              <a:off x="7356922" y="2807749"/>
              <a:ext cx="156989" cy="440130"/>
            </a:xfrm>
            <a:custGeom>
              <a:avLst/>
              <a:gdLst>
                <a:gd name="T0" fmla="*/ 112 w 112"/>
                <a:gd name="T1" fmla="*/ 314 h 314"/>
                <a:gd name="T2" fmla="*/ 58 w 112"/>
                <a:gd name="T3" fmla="*/ 0 h 314"/>
                <a:gd name="T4" fmla="*/ 0 w 112"/>
                <a:gd name="T5" fmla="*/ 22 h 314"/>
                <a:gd name="T6" fmla="*/ 112 w 112"/>
                <a:gd name="T7" fmla="*/ 314 h 314"/>
              </a:gdLst>
              <a:ahLst/>
              <a:cxnLst>
                <a:cxn ang="0">
                  <a:pos x="T0" y="T1"/>
                </a:cxn>
                <a:cxn ang="0">
                  <a:pos x="T2" y="T3"/>
                </a:cxn>
                <a:cxn ang="0">
                  <a:pos x="T4" y="T5"/>
                </a:cxn>
                <a:cxn ang="0">
                  <a:pos x="T6" y="T7"/>
                </a:cxn>
              </a:cxnLst>
              <a:rect l="0" t="0" r="r" b="b"/>
              <a:pathLst>
                <a:path w="112" h="314">
                  <a:moveTo>
                    <a:pt x="112" y="314"/>
                  </a:moveTo>
                  <a:lnTo>
                    <a:pt x="58" y="0"/>
                  </a:lnTo>
                  <a:lnTo>
                    <a:pt x="0" y="22"/>
                  </a:lnTo>
                  <a:lnTo>
                    <a:pt x="112" y="3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06"/>
            <p:cNvSpPr>
              <a:spLocks/>
            </p:cNvSpPr>
            <p:nvPr/>
          </p:nvSpPr>
          <p:spPr bwMode="auto">
            <a:xfrm>
              <a:off x="7581192" y="2810552"/>
              <a:ext cx="299961" cy="843816"/>
            </a:xfrm>
            <a:custGeom>
              <a:avLst/>
              <a:gdLst>
                <a:gd name="T0" fmla="*/ 0 w 213"/>
                <a:gd name="T1" fmla="*/ 601 h 601"/>
                <a:gd name="T2" fmla="*/ 0 w 213"/>
                <a:gd name="T3" fmla="*/ 311 h 601"/>
                <a:gd name="T4" fmla="*/ 62 w 213"/>
                <a:gd name="T5" fmla="*/ 0 h 601"/>
                <a:gd name="T6" fmla="*/ 157 w 213"/>
                <a:gd name="T7" fmla="*/ 34 h 601"/>
                <a:gd name="T8" fmla="*/ 175 w 213"/>
                <a:gd name="T9" fmla="*/ 41 h 601"/>
                <a:gd name="T10" fmla="*/ 191 w 213"/>
                <a:gd name="T11" fmla="*/ 53 h 601"/>
                <a:gd name="T12" fmla="*/ 203 w 213"/>
                <a:gd name="T13" fmla="*/ 67 h 601"/>
                <a:gd name="T14" fmla="*/ 210 w 213"/>
                <a:gd name="T15" fmla="*/ 85 h 601"/>
                <a:gd name="T16" fmla="*/ 213 w 213"/>
                <a:gd name="T17" fmla="*/ 105 h 601"/>
                <a:gd name="T18" fmla="*/ 213 w 213"/>
                <a:gd name="T19" fmla="*/ 159 h 601"/>
                <a:gd name="T20" fmla="*/ 134 w 213"/>
                <a:gd name="T21" fmla="*/ 159 h 601"/>
                <a:gd name="T22" fmla="*/ 123 w 213"/>
                <a:gd name="T23" fmla="*/ 398 h 601"/>
                <a:gd name="T24" fmla="*/ 142 w 213"/>
                <a:gd name="T25" fmla="*/ 601 h 601"/>
                <a:gd name="T26" fmla="*/ 0 w 213"/>
                <a:gd name="T2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601">
                  <a:moveTo>
                    <a:pt x="0" y="601"/>
                  </a:moveTo>
                  <a:lnTo>
                    <a:pt x="0" y="311"/>
                  </a:lnTo>
                  <a:lnTo>
                    <a:pt x="62" y="0"/>
                  </a:lnTo>
                  <a:lnTo>
                    <a:pt x="157" y="34"/>
                  </a:lnTo>
                  <a:lnTo>
                    <a:pt x="175" y="41"/>
                  </a:lnTo>
                  <a:lnTo>
                    <a:pt x="191" y="53"/>
                  </a:lnTo>
                  <a:lnTo>
                    <a:pt x="203" y="67"/>
                  </a:lnTo>
                  <a:lnTo>
                    <a:pt x="210" y="85"/>
                  </a:lnTo>
                  <a:lnTo>
                    <a:pt x="213" y="105"/>
                  </a:lnTo>
                  <a:lnTo>
                    <a:pt x="213" y="159"/>
                  </a:lnTo>
                  <a:lnTo>
                    <a:pt x="134" y="159"/>
                  </a:lnTo>
                  <a:lnTo>
                    <a:pt x="123" y="398"/>
                  </a:lnTo>
                  <a:lnTo>
                    <a:pt x="142" y="601"/>
                  </a:lnTo>
                  <a:lnTo>
                    <a:pt x="0" y="6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07"/>
            <p:cNvSpPr>
              <a:spLocks/>
            </p:cNvSpPr>
            <p:nvPr/>
          </p:nvSpPr>
          <p:spPr bwMode="auto">
            <a:xfrm>
              <a:off x="7581192" y="2807749"/>
              <a:ext cx="156989" cy="440130"/>
            </a:xfrm>
            <a:custGeom>
              <a:avLst/>
              <a:gdLst>
                <a:gd name="T0" fmla="*/ 0 w 111"/>
                <a:gd name="T1" fmla="*/ 312 h 312"/>
                <a:gd name="T2" fmla="*/ 53 w 111"/>
                <a:gd name="T3" fmla="*/ 0 h 312"/>
                <a:gd name="T4" fmla="*/ 111 w 111"/>
                <a:gd name="T5" fmla="*/ 20 h 312"/>
                <a:gd name="T6" fmla="*/ 0 w 111"/>
                <a:gd name="T7" fmla="*/ 312 h 312"/>
              </a:gdLst>
              <a:ahLst/>
              <a:cxnLst>
                <a:cxn ang="0">
                  <a:pos x="T0" y="T1"/>
                </a:cxn>
                <a:cxn ang="0">
                  <a:pos x="T2" y="T3"/>
                </a:cxn>
                <a:cxn ang="0">
                  <a:pos x="T4" y="T5"/>
                </a:cxn>
                <a:cxn ang="0">
                  <a:pos x="T6" y="T7"/>
                </a:cxn>
              </a:cxnLst>
              <a:rect l="0" t="0" r="r" b="b"/>
              <a:pathLst>
                <a:path w="111" h="312">
                  <a:moveTo>
                    <a:pt x="0" y="312"/>
                  </a:moveTo>
                  <a:lnTo>
                    <a:pt x="53" y="0"/>
                  </a:lnTo>
                  <a:lnTo>
                    <a:pt x="111" y="20"/>
                  </a:lnTo>
                  <a:lnTo>
                    <a:pt x="0" y="3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08"/>
            <p:cNvSpPr>
              <a:spLocks/>
            </p:cNvSpPr>
            <p:nvPr/>
          </p:nvSpPr>
          <p:spPr bwMode="auto">
            <a:xfrm>
              <a:off x="7547551" y="2378832"/>
              <a:ext cx="137365" cy="280337"/>
            </a:xfrm>
            <a:custGeom>
              <a:avLst/>
              <a:gdLst>
                <a:gd name="T0" fmla="*/ 26 w 99"/>
                <a:gd name="T1" fmla="*/ 0 h 199"/>
                <a:gd name="T2" fmla="*/ 12 w 99"/>
                <a:gd name="T3" fmla="*/ 0 h 199"/>
                <a:gd name="T4" fmla="*/ 2 w 99"/>
                <a:gd name="T5" fmla="*/ 0 h 199"/>
                <a:gd name="T6" fmla="*/ 0 w 99"/>
                <a:gd name="T7" fmla="*/ 0 h 199"/>
                <a:gd name="T8" fmla="*/ 0 w 99"/>
                <a:gd name="T9" fmla="*/ 199 h 199"/>
                <a:gd name="T10" fmla="*/ 14 w 99"/>
                <a:gd name="T11" fmla="*/ 199 h 199"/>
                <a:gd name="T12" fmla="*/ 36 w 99"/>
                <a:gd name="T13" fmla="*/ 195 h 199"/>
                <a:gd name="T14" fmla="*/ 58 w 99"/>
                <a:gd name="T15" fmla="*/ 185 h 199"/>
                <a:gd name="T16" fmla="*/ 75 w 99"/>
                <a:gd name="T17" fmla="*/ 170 h 199"/>
                <a:gd name="T18" fmla="*/ 87 w 99"/>
                <a:gd name="T19" fmla="*/ 150 h 199"/>
                <a:gd name="T20" fmla="*/ 96 w 99"/>
                <a:gd name="T21" fmla="*/ 126 h 199"/>
                <a:gd name="T22" fmla="*/ 99 w 99"/>
                <a:gd name="T23" fmla="*/ 100 h 199"/>
                <a:gd name="T24" fmla="*/ 99 w 99"/>
                <a:gd name="T25" fmla="*/ 98 h 199"/>
                <a:gd name="T26" fmla="*/ 94 w 99"/>
                <a:gd name="T27" fmla="*/ 69 h 199"/>
                <a:gd name="T28" fmla="*/ 84 w 99"/>
                <a:gd name="T29" fmla="*/ 44 h 199"/>
                <a:gd name="T30" fmla="*/ 69 w 99"/>
                <a:gd name="T31" fmla="*/ 23 h 199"/>
                <a:gd name="T32" fmla="*/ 51 w 99"/>
                <a:gd name="T33" fmla="*/ 8 h 199"/>
                <a:gd name="T34" fmla="*/ 26 w 99"/>
                <a:gd name="T3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99">
                  <a:moveTo>
                    <a:pt x="26" y="0"/>
                  </a:moveTo>
                  <a:lnTo>
                    <a:pt x="12" y="0"/>
                  </a:lnTo>
                  <a:lnTo>
                    <a:pt x="2" y="0"/>
                  </a:lnTo>
                  <a:lnTo>
                    <a:pt x="0" y="0"/>
                  </a:lnTo>
                  <a:lnTo>
                    <a:pt x="0" y="199"/>
                  </a:lnTo>
                  <a:lnTo>
                    <a:pt x="14" y="199"/>
                  </a:lnTo>
                  <a:lnTo>
                    <a:pt x="36" y="195"/>
                  </a:lnTo>
                  <a:lnTo>
                    <a:pt x="58" y="185"/>
                  </a:lnTo>
                  <a:lnTo>
                    <a:pt x="75" y="170"/>
                  </a:lnTo>
                  <a:lnTo>
                    <a:pt x="87" y="150"/>
                  </a:lnTo>
                  <a:lnTo>
                    <a:pt x="96" y="126"/>
                  </a:lnTo>
                  <a:lnTo>
                    <a:pt x="99" y="100"/>
                  </a:lnTo>
                  <a:lnTo>
                    <a:pt x="99" y="98"/>
                  </a:lnTo>
                  <a:lnTo>
                    <a:pt x="94" y="69"/>
                  </a:lnTo>
                  <a:lnTo>
                    <a:pt x="84" y="44"/>
                  </a:lnTo>
                  <a:lnTo>
                    <a:pt x="69" y="23"/>
                  </a:lnTo>
                  <a:lnTo>
                    <a:pt x="51" y="8"/>
                  </a:lnTo>
                  <a:lnTo>
                    <a:pt x="26"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09"/>
            <p:cNvSpPr>
              <a:spLocks/>
            </p:cNvSpPr>
            <p:nvPr/>
          </p:nvSpPr>
          <p:spPr bwMode="auto">
            <a:xfrm>
              <a:off x="7407382" y="2378832"/>
              <a:ext cx="140169" cy="280337"/>
            </a:xfrm>
            <a:custGeom>
              <a:avLst/>
              <a:gdLst>
                <a:gd name="T0" fmla="*/ 70 w 99"/>
                <a:gd name="T1" fmla="*/ 0 h 199"/>
                <a:gd name="T2" fmla="*/ 86 w 99"/>
                <a:gd name="T3" fmla="*/ 0 h 199"/>
                <a:gd name="T4" fmla="*/ 94 w 99"/>
                <a:gd name="T5" fmla="*/ 0 h 199"/>
                <a:gd name="T6" fmla="*/ 99 w 99"/>
                <a:gd name="T7" fmla="*/ 0 h 199"/>
                <a:gd name="T8" fmla="*/ 99 w 99"/>
                <a:gd name="T9" fmla="*/ 199 h 199"/>
                <a:gd name="T10" fmla="*/ 83 w 99"/>
                <a:gd name="T11" fmla="*/ 199 h 199"/>
                <a:gd name="T12" fmla="*/ 60 w 99"/>
                <a:gd name="T13" fmla="*/ 195 h 199"/>
                <a:gd name="T14" fmla="*/ 41 w 99"/>
                <a:gd name="T15" fmla="*/ 185 h 199"/>
                <a:gd name="T16" fmla="*/ 24 w 99"/>
                <a:gd name="T17" fmla="*/ 170 h 199"/>
                <a:gd name="T18" fmla="*/ 11 w 99"/>
                <a:gd name="T19" fmla="*/ 150 h 199"/>
                <a:gd name="T20" fmla="*/ 2 w 99"/>
                <a:gd name="T21" fmla="*/ 126 h 199"/>
                <a:gd name="T22" fmla="*/ 0 w 99"/>
                <a:gd name="T23" fmla="*/ 100 h 199"/>
                <a:gd name="T24" fmla="*/ 0 w 99"/>
                <a:gd name="T25" fmla="*/ 98 h 199"/>
                <a:gd name="T26" fmla="*/ 2 w 99"/>
                <a:gd name="T27" fmla="*/ 69 h 199"/>
                <a:gd name="T28" fmla="*/ 12 w 99"/>
                <a:gd name="T29" fmla="*/ 44 h 199"/>
                <a:gd name="T30" fmla="*/ 28 w 99"/>
                <a:gd name="T31" fmla="*/ 23 h 199"/>
                <a:gd name="T32" fmla="*/ 48 w 99"/>
                <a:gd name="T33" fmla="*/ 8 h 199"/>
                <a:gd name="T34" fmla="*/ 70 w 99"/>
                <a:gd name="T3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99">
                  <a:moveTo>
                    <a:pt x="70" y="0"/>
                  </a:moveTo>
                  <a:lnTo>
                    <a:pt x="86" y="0"/>
                  </a:lnTo>
                  <a:lnTo>
                    <a:pt x="94" y="0"/>
                  </a:lnTo>
                  <a:lnTo>
                    <a:pt x="99" y="0"/>
                  </a:lnTo>
                  <a:lnTo>
                    <a:pt x="99" y="199"/>
                  </a:lnTo>
                  <a:lnTo>
                    <a:pt x="83" y="199"/>
                  </a:lnTo>
                  <a:lnTo>
                    <a:pt x="60" y="195"/>
                  </a:lnTo>
                  <a:lnTo>
                    <a:pt x="41" y="185"/>
                  </a:lnTo>
                  <a:lnTo>
                    <a:pt x="24" y="170"/>
                  </a:lnTo>
                  <a:lnTo>
                    <a:pt x="11" y="150"/>
                  </a:lnTo>
                  <a:lnTo>
                    <a:pt x="2" y="126"/>
                  </a:lnTo>
                  <a:lnTo>
                    <a:pt x="0" y="100"/>
                  </a:lnTo>
                  <a:lnTo>
                    <a:pt x="0" y="98"/>
                  </a:lnTo>
                  <a:lnTo>
                    <a:pt x="2" y="69"/>
                  </a:lnTo>
                  <a:lnTo>
                    <a:pt x="12" y="44"/>
                  </a:lnTo>
                  <a:lnTo>
                    <a:pt x="28" y="23"/>
                  </a:lnTo>
                  <a:lnTo>
                    <a:pt x="48" y="8"/>
                  </a:lnTo>
                  <a:lnTo>
                    <a:pt x="70" y="0"/>
                  </a:lnTo>
                  <a:close/>
                </a:path>
              </a:pathLst>
            </a:custGeom>
            <a:solidFill>
              <a:srgbClr val="DEC1B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10"/>
            <p:cNvSpPr>
              <a:spLocks/>
            </p:cNvSpPr>
            <p:nvPr/>
          </p:nvSpPr>
          <p:spPr bwMode="auto">
            <a:xfrm>
              <a:off x="7404579" y="2561052"/>
              <a:ext cx="25230" cy="84101"/>
            </a:xfrm>
            <a:custGeom>
              <a:avLst/>
              <a:gdLst>
                <a:gd name="T0" fmla="*/ 8 w 18"/>
                <a:gd name="T1" fmla="*/ 59 h 59"/>
                <a:gd name="T2" fmla="*/ 5 w 18"/>
                <a:gd name="T3" fmla="*/ 59 h 59"/>
                <a:gd name="T4" fmla="*/ 3 w 18"/>
                <a:gd name="T5" fmla="*/ 57 h 59"/>
                <a:gd name="T6" fmla="*/ 0 w 18"/>
                <a:gd name="T7" fmla="*/ 54 h 59"/>
                <a:gd name="T8" fmla="*/ 0 w 18"/>
                <a:gd name="T9" fmla="*/ 50 h 59"/>
                <a:gd name="T10" fmla="*/ 0 w 18"/>
                <a:gd name="T11" fmla="*/ 10 h 59"/>
                <a:gd name="T12" fmla="*/ 0 w 18"/>
                <a:gd name="T13" fmla="*/ 6 h 59"/>
                <a:gd name="T14" fmla="*/ 3 w 18"/>
                <a:gd name="T15" fmla="*/ 3 h 59"/>
                <a:gd name="T16" fmla="*/ 5 w 18"/>
                <a:gd name="T17" fmla="*/ 1 h 59"/>
                <a:gd name="T18" fmla="*/ 8 w 18"/>
                <a:gd name="T19" fmla="*/ 0 h 59"/>
                <a:gd name="T20" fmla="*/ 13 w 18"/>
                <a:gd name="T21" fmla="*/ 1 h 59"/>
                <a:gd name="T22" fmla="*/ 15 w 18"/>
                <a:gd name="T23" fmla="*/ 3 h 59"/>
                <a:gd name="T24" fmla="*/ 18 w 18"/>
                <a:gd name="T25" fmla="*/ 6 h 59"/>
                <a:gd name="T26" fmla="*/ 18 w 18"/>
                <a:gd name="T27" fmla="*/ 10 h 59"/>
                <a:gd name="T28" fmla="*/ 18 w 18"/>
                <a:gd name="T29" fmla="*/ 50 h 59"/>
                <a:gd name="T30" fmla="*/ 18 w 18"/>
                <a:gd name="T31" fmla="*/ 54 h 59"/>
                <a:gd name="T32" fmla="*/ 15 w 18"/>
                <a:gd name="T33" fmla="*/ 57 h 59"/>
                <a:gd name="T34" fmla="*/ 13 w 18"/>
                <a:gd name="T35" fmla="*/ 59 h 59"/>
                <a:gd name="T36" fmla="*/ 8 w 18"/>
                <a:gd name="T3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9">
                  <a:moveTo>
                    <a:pt x="8" y="59"/>
                  </a:moveTo>
                  <a:lnTo>
                    <a:pt x="5" y="59"/>
                  </a:lnTo>
                  <a:lnTo>
                    <a:pt x="3" y="57"/>
                  </a:lnTo>
                  <a:lnTo>
                    <a:pt x="0" y="54"/>
                  </a:lnTo>
                  <a:lnTo>
                    <a:pt x="0" y="50"/>
                  </a:lnTo>
                  <a:lnTo>
                    <a:pt x="0" y="10"/>
                  </a:lnTo>
                  <a:lnTo>
                    <a:pt x="0" y="6"/>
                  </a:lnTo>
                  <a:lnTo>
                    <a:pt x="3" y="3"/>
                  </a:lnTo>
                  <a:lnTo>
                    <a:pt x="5" y="1"/>
                  </a:lnTo>
                  <a:lnTo>
                    <a:pt x="8" y="0"/>
                  </a:lnTo>
                  <a:lnTo>
                    <a:pt x="13" y="1"/>
                  </a:lnTo>
                  <a:lnTo>
                    <a:pt x="15" y="3"/>
                  </a:lnTo>
                  <a:lnTo>
                    <a:pt x="18" y="6"/>
                  </a:lnTo>
                  <a:lnTo>
                    <a:pt x="18" y="10"/>
                  </a:lnTo>
                  <a:lnTo>
                    <a:pt x="18" y="50"/>
                  </a:lnTo>
                  <a:lnTo>
                    <a:pt x="18" y="54"/>
                  </a:lnTo>
                  <a:lnTo>
                    <a:pt x="15" y="57"/>
                  </a:lnTo>
                  <a:lnTo>
                    <a:pt x="13" y="59"/>
                  </a:lnTo>
                  <a:lnTo>
                    <a:pt x="8" y="59"/>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1"/>
            <p:cNvSpPr>
              <a:spLocks/>
            </p:cNvSpPr>
            <p:nvPr/>
          </p:nvSpPr>
          <p:spPr bwMode="auto">
            <a:xfrm>
              <a:off x="7662490" y="2561052"/>
              <a:ext cx="28034" cy="84101"/>
            </a:xfrm>
            <a:custGeom>
              <a:avLst/>
              <a:gdLst>
                <a:gd name="T0" fmla="*/ 10 w 19"/>
                <a:gd name="T1" fmla="*/ 59 h 59"/>
                <a:gd name="T2" fmla="*/ 5 w 19"/>
                <a:gd name="T3" fmla="*/ 59 h 59"/>
                <a:gd name="T4" fmla="*/ 2 w 19"/>
                <a:gd name="T5" fmla="*/ 57 h 59"/>
                <a:gd name="T6" fmla="*/ 1 w 19"/>
                <a:gd name="T7" fmla="*/ 54 h 59"/>
                <a:gd name="T8" fmla="*/ 0 w 19"/>
                <a:gd name="T9" fmla="*/ 50 h 59"/>
                <a:gd name="T10" fmla="*/ 0 w 19"/>
                <a:gd name="T11" fmla="*/ 10 h 59"/>
                <a:gd name="T12" fmla="*/ 1 w 19"/>
                <a:gd name="T13" fmla="*/ 6 h 59"/>
                <a:gd name="T14" fmla="*/ 2 w 19"/>
                <a:gd name="T15" fmla="*/ 3 h 59"/>
                <a:gd name="T16" fmla="*/ 5 w 19"/>
                <a:gd name="T17" fmla="*/ 1 h 59"/>
                <a:gd name="T18" fmla="*/ 10 w 19"/>
                <a:gd name="T19" fmla="*/ 0 h 59"/>
                <a:gd name="T20" fmla="*/ 14 w 19"/>
                <a:gd name="T21" fmla="*/ 1 h 59"/>
                <a:gd name="T22" fmla="*/ 17 w 19"/>
                <a:gd name="T23" fmla="*/ 3 h 59"/>
                <a:gd name="T24" fmla="*/ 18 w 19"/>
                <a:gd name="T25" fmla="*/ 6 h 59"/>
                <a:gd name="T26" fmla="*/ 19 w 19"/>
                <a:gd name="T27" fmla="*/ 10 h 59"/>
                <a:gd name="T28" fmla="*/ 19 w 19"/>
                <a:gd name="T29" fmla="*/ 50 h 59"/>
                <a:gd name="T30" fmla="*/ 18 w 19"/>
                <a:gd name="T31" fmla="*/ 54 h 59"/>
                <a:gd name="T32" fmla="*/ 17 w 19"/>
                <a:gd name="T33" fmla="*/ 57 h 59"/>
                <a:gd name="T34" fmla="*/ 14 w 19"/>
                <a:gd name="T35" fmla="*/ 59 h 59"/>
                <a:gd name="T36" fmla="*/ 10 w 19"/>
                <a:gd name="T3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9">
                  <a:moveTo>
                    <a:pt x="10" y="59"/>
                  </a:moveTo>
                  <a:lnTo>
                    <a:pt x="5" y="59"/>
                  </a:lnTo>
                  <a:lnTo>
                    <a:pt x="2" y="57"/>
                  </a:lnTo>
                  <a:lnTo>
                    <a:pt x="1" y="54"/>
                  </a:lnTo>
                  <a:lnTo>
                    <a:pt x="0" y="50"/>
                  </a:lnTo>
                  <a:lnTo>
                    <a:pt x="0" y="10"/>
                  </a:lnTo>
                  <a:lnTo>
                    <a:pt x="1" y="6"/>
                  </a:lnTo>
                  <a:lnTo>
                    <a:pt x="2" y="3"/>
                  </a:lnTo>
                  <a:lnTo>
                    <a:pt x="5" y="1"/>
                  </a:lnTo>
                  <a:lnTo>
                    <a:pt x="10" y="0"/>
                  </a:lnTo>
                  <a:lnTo>
                    <a:pt x="14" y="1"/>
                  </a:lnTo>
                  <a:lnTo>
                    <a:pt x="17" y="3"/>
                  </a:lnTo>
                  <a:lnTo>
                    <a:pt x="18" y="6"/>
                  </a:lnTo>
                  <a:lnTo>
                    <a:pt x="19" y="10"/>
                  </a:lnTo>
                  <a:lnTo>
                    <a:pt x="19" y="50"/>
                  </a:lnTo>
                  <a:lnTo>
                    <a:pt x="18" y="54"/>
                  </a:lnTo>
                  <a:lnTo>
                    <a:pt x="17" y="57"/>
                  </a:lnTo>
                  <a:lnTo>
                    <a:pt x="14" y="59"/>
                  </a:lnTo>
                  <a:lnTo>
                    <a:pt x="10" y="59"/>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12"/>
            <p:cNvSpPr>
              <a:spLocks/>
            </p:cNvSpPr>
            <p:nvPr/>
          </p:nvSpPr>
          <p:spPr bwMode="auto">
            <a:xfrm>
              <a:off x="7421399" y="2434900"/>
              <a:ext cx="249500" cy="336405"/>
            </a:xfrm>
            <a:custGeom>
              <a:avLst/>
              <a:gdLst>
                <a:gd name="T0" fmla="*/ 117 w 176"/>
                <a:gd name="T1" fmla="*/ 0 h 240"/>
                <a:gd name="T2" fmla="*/ 59 w 176"/>
                <a:gd name="T3" fmla="*/ 0 h 240"/>
                <a:gd name="T4" fmla="*/ 42 w 176"/>
                <a:gd name="T5" fmla="*/ 2 h 240"/>
                <a:gd name="T6" fmla="*/ 26 w 176"/>
                <a:gd name="T7" fmla="*/ 12 h 240"/>
                <a:gd name="T8" fmla="*/ 14 w 176"/>
                <a:gd name="T9" fmla="*/ 26 h 240"/>
                <a:gd name="T10" fmla="*/ 5 w 176"/>
                <a:gd name="T11" fmla="*/ 43 h 240"/>
                <a:gd name="T12" fmla="*/ 0 w 176"/>
                <a:gd name="T13" fmla="*/ 65 h 240"/>
                <a:gd name="T14" fmla="*/ 0 w 176"/>
                <a:gd name="T15" fmla="*/ 164 h 240"/>
                <a:gd name="T16" fmla="*/ 2 w 176"/>
                <a:gd name="T17" fmla="*/ 178 h 240"/>
                <a:gd name="T18" fmla="*/ 11 w 176"/>
                <a:gd name="T19" fmla="*/ 189 h 240"/>
                <a:gd name="T20" fmla="*/ 21 w 176"/>
                <a:gd name="T21" fmla="*/ 200 h 240"/>
                <a:gd name="T22" fmla="*/ 32 w 176"/>
                <a:gd name="T23" fmla="*/ 210 h 240"/>
                <a:gd name="T24" fmla="*/ 50 w 176"/>
                <a:gd name="T25" fmla="*/ 227 h 240"/>
                <a:gd name="T26" fmla="*/ 69 w 176"/>
                <a:gd name="T27" fmla="*/ 237 h 240"/>
                <a:gd name="T28" fmla="*/ 86 w 176"/>
                <a:gd name="T29" fmla="*/ 240 h 240"/>
                <a:gd name="T30" fmla="*/ 90 w 176"/>
                <a:gd name="T31" fmla="*/ 240 h 240"/>
                <a:gd name="T32" fmla="*/ 108 w 176"/>
                <a:gd name="T33" fmla="*/ 237 h 240"/>
                <a:gd name="T34" fmla="*/ 127 w 176"/>
                <a:gd name="T35" fmla="*/ 227 h 240"/>
                <a:gd name="T36" fmla="*/ 145 w 176"/>
                <a:gd name="T37" fmla="*/ 210 h 240"/>
                <a:gd name="T38" fmla="*/ 156 w 176"/>
                <a:gd name="T39" fmla="*/ 200 h 240"/>
                <a:gd name="T40" fmla="*/ 166 w 176"/>
                <a:gd name="T41" fmla="*/ 189 h 240"/>
                <a:gd name="T42" fmla="*/ 173 w 176"/>
                <a:gd name="T43" fmla="*/ 178 h 240"/>
                <a:gd name="T44" fmla="*/ 176 w 176"/>
                <a:gd name="T45" fmla="*/ 164 h 240"/>
                <a:gd name="T46" fmla="*/ 176 w 176"/>
                <a:gd name="T47" fmla="*/ 65 h 240"/>
                <a:gd name="T48" fmla="*/ 172 w 176"/>
                <a:gd name="T49" fmla="*/ 43 h 240"/>
                <a:gd name="T50" fmla="*/ 162 w 176"/>
                <a:gd name="T51" fmla="*/ 26 h 240"/>
                <a:gd name="T52" fmla="*/ 149 w 176"/>
                <a:gd name="T53" fmla="*/ 12 h 240"/>
                <a:gd name="T54" fmla="*/ 135 w 176"/>
                <a:gd name="T55" fmla="*/ 2 h 240"/>
                <a:gd name="T56" fmla="*/ 117 w 176"/>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240">
                  <a:moveTo>
                    <a:pt x="117" y="0"/>
                  </a:moveTo>
                  <a:lnTo>
                    <a:pt x="59" y="0"/>
                  </a:lnTo>
                  <a:lnTo>
                    <a:pt x="42" y="2"/>
                  </a:lnTo>
                  <a:lnTo>
                    <a:pt x="26" y="12"/>
                  </a:lnTo>
                  <a:lnTo>
                    <a:pt x="14" y="26"/>
                  </a:lnTo>
                  <a:lnTo>
                    <a:pt x="5" y="43"/>
                  </a:lnTo>
                  <a:lnTo>
                    <a:pt x="0" y="65"/>
                  </a:lnTo>
                  <a:lnTo>
                    <a:pt x="0" y="164"/>
                  </a:lnTo>
                  <a:lnTo>
                    <a:pt x="2" y="178"/>
                  </a:lnTo>
                  <a:lnTo>
                    <a:pt x="11" y="189"/>
                  </a:lnTo>
                  <a:lnTo>
                    <a:pt x="21" y="200"/>
                  </a:lnTo>
                  <a:lnTo>
                    <a:pt x="32" y="210"/>
                  </a:lnTo>
                  <a:lnTo>
                    <a:pt x="50" y="227"/>
                  </a:lnTo>
                  <a:lnTo>
                    <a:pt x="69" y="237"/>
                  </a:lnTo>
                  <a:lnTo>
                    <a:pt x="86" y="240"/>
                  </a:lnTo>
                  <a:lnTo>
                    <a:pt x="90" y="240"/>
                  </a:lnTo>
                  <a:lnTo>
                    <a:pt x="108" y="237"/>
                  </a:lnTo>
                  <a:lnTo>
                    <a:pt x="127" y="227"/>
                  </a:lnTo>
                  <a:lnTo>
                    <a:pt x="145" y="210"/>
                  </a:lnTo>
                  <a:lnTo>
                    <a:pt x="156" y="200"/>
                  </a:lnTo>
                  <a:lnTo>
                    <a:pt x="166" y="189"/>
                  </a:lnTo>
                  <a:lnTo>
                    <a:pt x="173" y="178"/>
                  </a:lnTo>
                  <a:lnTo>
                    <a:pt x="176" y="164"/>
                  </a:lnTo>
                  <a:lnTo>
                    <a:pt x="176" y="65"/>
                  </a:lnTo>
                  <a:lnTo>
                    <a:pt x="172" y="43"/>
                  </a:lnTo>
                  <a:lnTo>
                    <a:pt x="162" y="26"/>
                  </a:lnTo>
                  <a:lnTo>
                    <a:pt x="149" y="12"/>
                  </a:lnTo>
                  <a:lnTo>
                    <a:pt x="135" y="2"/>
                  </a:lnTo>
                  <a:lnTo>
                    <a:pt x="117"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13"/>
            <p:cNvSpPr>
              <a:spLocks/>
            </p:cNvSpPr>
            <p:nvPr/>
          </p:nvSpPr>
          <p:spPr bwMode="auto">
            <a:xfrm>
              <a:off x="7547551" y="2434900"/>
              <a:ext cx="123349" cy="336405"/>
            </a:xfrm>
            <a:custGeom>
              <a:avLst/>
              <a:gdLst>
                <a:gd name="T0" fmla="*/ 28 w 87"/>
                <a:gd name="T1" fmla="*/ 0 h 240"/>
                <a:gd name="T2" fmla="*/ 0 w 87"/>
                <a:gd name="T3" fmla="*/ 0 h 240"/>
                <a:gd name="T4" fmla="*/ 0 w 87"/>
                <a:gd name="T5" fmla="*/ 240 h 240"/>
                <a:gd name="T6" fmla="*/ 1 w 87"/>
                <a:gd name="T7" fmla="*/ 240 h 240"/>
                <a:gd name="T8" fmla="*/ 19 w 87"/>
                <a:gd name="T9" fmla="*/ 237 h 240"/>
                <a:gd name="T10" fmla="*/ 38 w 87"/>
                <a:gd name="T11" fmla="*/ 227 h 240"/>
                <a:gd name="T12" fmla="*/ 56 w 87"/>
                <a:gd name="T13" fmla="*/ 210 h 240"/>
                <a:gd name="T14" fmla="*/ 67 w 87"/>
                <a:gd name="T15" fmla="*/ 200 h 240"/>
                <a:gd name="T16" fmla="*/ 77 w 87"/>
                <a:gd name="T17" fmla="*/ 189 h 240"/>
                <a:gd name="T18" fmla="*/ 84 w 87"/>
                <a:gd name="T19" fmla="*/ 178 h 240"/>
                <a:gd name="T20" fmla="*/ 87 w 87"/>
                <a:gd name="T21" fmla="*/ 164 h 240"/>
                <a:gd name="T22" fmla="*/ 87 w 87"/>
                <a:gd name="T23" fmla="*/ 65 h 240"/>
                <a:gd name="T24" fmla="*/ 83 w 87"/>
                <a:gd name="T25" fmla="*/ 43 h 240"/>
                <a:gd name="T26" fmla="*/ 73 w 87"/>
                <a:gd name="T27" fmla="*/ 26 h 240"/>
                <a:gd name="T28" fmla="*/ 60 w 87"/>
                <a:gd name="T29" fmla="*/ 12 h 240"/>
                <a:gd name="T30" fmla="*/ 46 w 87"/>
                <a:gd name="T31" fmla="*/ 2 h 240"/>
                <a:gd name="T32" fmla="*/ 28 w 87"/>
                <a:gd name="T3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240">
                  <a:moveTo>
                    <a:pt x="28" y="0"/>
                  </a:moveTo>
                  <a:lnTo>
                    <a:pt x="0" y="0"/>
                  </a:lnTo>
                  <a:lnTo>
                    <a:pt x="0" y="240"/>
                  </a:lnTo>
                  <a:lnTo>
                    <a:pt x="1" y="240"/>
                  </a:lnTo>
                  <a:lnTo>
                    <a:pt x="19" y="237"/>
                  </a:lnTo>
                  <a:lnTo>
                    <a:pt x="38" y="227"/>
                  </a:lnTo>
                  <a:lnTo>
                    <a:pt x="56" y="210"/>
                  </a:lnTo>
                  <a:lnTo>
                    <a:pt x="67" y="200"/>
                  </a:lnTo>
                  <a:lnTo>
                    <a:pt x="77" y="189"/>
                  </a:lnTo>
                  <a:lnTo>
                    <a:pt x="84" y="178"/>
                  </a:lnTo>
                  <a:lnTo>
                    <a:pt x="87" y="164"/>
                  </a:lnTo>
                  <a:lnTo>
                    <a:pt x="87" y="65"/>
                  </a:lnTo>
                  <a:lnTo>
                    <a:pt x="83" y="43"/>
                  </a:lnTo>
                  <a:lnTo>
                    <a:pt x="73" y="26"/>
                  </a:lnTo>
                  <a:lnTo>
                    <a:pt x="60" y="12"/>
                  </a:lnTo>
                  <a:lnTo>
                    <a:pt x="46" y="2"/>
                  </a:lnTo>
                  <a:lnTo>
                    <a:pt x="2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14"/>
            <p:cNvSpPr>
              <a:spLocks/>
            </p:cNvSpPr>
            <p:nvPr/>
          </p:nvSpPr>
          <p:spPr bwMode="auto">
            <a:xfrm>
              <a:off x="7418596" y="2558248"/>
              <a:ext cx="128955" cy="238287"/>
            </a:xfrm>
            <a:custGeom>
              <a:avLst/>
              <a:gdLst>
                <a:gd name="T0" fmla="*/ 82 w 92"/>
                <a:gd name="T1" fmla="*/ 96 h 169"/>
                <a:gd name="T2" fmla="*/ 92 w 92"/>
                <a:gd name="T3" fmla="*/ 96 h 169"/>
                <a:gd name="T4" fmla="*/ 92 w 92"/>
                <a:gd name="T5" fmla="*/ 80 h 169"/>
                <a:gd name="T6" fmla="*/ 82 w 92"/>
                <a:gd name="T7" fmla="*/ 80 h 169"/>
                <a:gd name="T8" fmla="*/ 65 w 92"/>
                <a:gd name="T9" fmla="*/ 84 h 169"/>
                <a:gd name="T10" fmla="*/ 52 w 92"/>
                <a:gd name="T11" fmla="*/ 94 h 169"/>
                <a:gd name="T12" fmla="*/ 42 w 92"/>
                <a:gd name="T13" fmla="*/ 87 h 169"/>
                <a:gd name="T14" fmla="*/ 32 w 92"/>
                <a:gd name="T15" fmla="*/ 77 h 169"/>
                <a:gd name="T16" fmla="*/ 21 w 92"/>
                <a:gd name="T17" fmla="*/ 68 h 169"/>
                <a:gd name="T18" fmla="*/ 11 w 92"/>
                <a:gd name="T19" fmla="*/ 56 h 169"/>
                <a:gd name="T20" fmla="*/ 3 w 92"/>
                <a:gd name="T21" fmla="*/ 45 h 169"/>
                <a:gd name="T22" fmla="*/ 3 w 92"/>
                <a:gd name="T23" fmla="*/ 36 h 169"/>
                <a:gd name="T24" fmla="*/ 3 w 92"/>
                <a:gd name="T25" fmla="*/ 29 h 169"/>
                <a:gd name="T26" fmla="*/ 3 w 92"/>
                <a:gd name="T27" fmla="*/ 21 h 169"/>
                <a:gd name="T28" fmla="*/ 3 w 92"/>
                <a:gd name="T29" fmla="*/ 18 h 169"/>
                <a:gd name="T30" fmla="*/ 1 w 92"/>
                <a:gd name="T31" fmla="*/ 15 h 169"/>
                <a:gd name="T32" fmla="*/ 1 w 92"/>
                <a:gd name="T33" fmla="*/ 11 h 169"/>
                <a:gd name="T34" fmla="*/ 0 w 92"/>
                <a:gd name="T35" fmla="*/ 7 h 169"/>
                <a:gd name="T36" fmla="*/ 0 w 92"/>
                <a:gd name="T37" fmla="*/ 4 h 169"/>
                <a:gd name="T38" fmla="*/ 0 w 92"/>
                <a:gd name="T39" fmla="*/ 1 h 169"/>
                <a:gd name="T40" fmla="*/ 0 w 92"/>
                <a:gd name="T41" fmla="*/ 0 h 169"/>
                <a:gd name="T42" fmla="*/ 0 w 92"/>
                <a:gd name="T43" fmla="*/ 90 h 169"/>
                <a:gd name="T44" fmla="*/ 3 w 92"/>
                <a:gd name="T45" fmla="*/ 104 h 169"/>
                <a:gd name="T46" fmla="*/ 10 w 92"/>
                <a:gd name="T47" fmla="*/ 117 h 169"/>
                <a:gd name="T48" fmla="*/ 21 w 92"/>
                <a:gd name="T49" fmla="*/ 128 h 169"/>
                <a:gd name="T50" fmla="*/ 32 w 92"/>
                <a:gd name="T51" fmla="*/ 138 h 169"/>
                <a:gd name="T52" fmla="*/ 51 w 92"/>
                <a:gd name="T53" fmla="*/ 155 h 169"/>
                <a:gd name="T54" fmla="*/ 70 w 92"/>
                <a:gd name="T55" fmla="*/ 166 h 169"/>
                <a:gd name="T56" fmla="*/ 89 w 92"/>
                <a:gd name="T57" fmla="*/ 169 h 169"/>
                <a:gd name="T58" fmla="*/ 92 w 92"/>
                <a:gd name="T59" fmla="*/ 169 h 169"/>
                <a:gd name="T60" fmla="*/ 92 w 92"/>
                <a:gd name="T61" fmla="*/ 140 h 169"/>
                <a:gd name="T62" fmla="*/ 89 w 92"/>
                <a:gd name="T63" fmla="*/ 140 h 169"/>
                <a:gd name="T64" fmla="*/ 72 w 92"/>
                <a:gd name="T65" fmla="*/ 135 h 169"/>
                <a:gd name="T66" fmla="*/ 56 w 92"/>
                <a:gd name="T67" fmla="*/ 128 h 169"/>
                <a:gd name="T68" fmla="*/ 56 w 92"/>
                <a:gd name="T69" fmla="*/ 121 h 169"/>
                <a:gd name="T70" fmla="*/ 59 w 92"/>
                <a:gd name="T71" fmla="*/ 109 h 169"/>
                <a:gd name="T72" fmla="*/ 69 w 92"/>
                <a:gd name="T73" fmla="*/ 99 h 169"/>
                <a:gd name="T74" fmla="*/ 82 w 92"/>
                <a:gd name="T75" fmla="*/ 9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9">
                  <a:moveTo>
                    <a:pt x="82" y="96"/>
                  </a:moveTo>
                  <a:lnTo>
                    <a:pt x="92" y="96"/>
                  </a:lnTo>
                  <a:lnTo>
                    <a:pt x="92" y="80"/>
                  </a:lnTo>
                  <a:lnTo>
                    <a:pt x="82" y="80"/>
                  </a:lnTo>
                  <a:lnTo>
                    <a:pt x="65" y="84"/>
                  </a:lnTo>
                  <a:lnTo>
                    <a:pt x="52" y="94"/>
                  </a:lnTo>
                  <a:lnTo>
                    <a:pt x="42" y="87"/>
                  </a:lnTo>
                  <a:lnTo>
                    <a:pt x="32" y="77"/>
                  </a:lnTo>
                  <a:lnTo>
                    <a:pt x="21" y="68"/>
                  </a:lnTo>
                  <a:lnTo>
                    <a:pt x="11" y="56"/>
                  </a:lnTo>
                  <a:lnTo>
                    <a:pt x="3" y="45"/>
                  </a:lnTo>
                  <a:lnTo>
                    <a:pt x="3" y="36"/>
                  </a:lnTo>
                  <a:lnTo>
                    <a:pt x="3" y="29"/>
                  </a:lnTo>
                  <a:lnTo>
                    <a:pt x="3" y="21"/>
                  </a:lnTo>
                  <a:lnTo>
                    <a:pt x="3" y="18"/>
                  </a:lnTo>
                  <a:lnTo>
                    <a:pt x="1" y="15"/>
                  </a:lnTo>
                  <a:lnTo>
                    <a:pt x="1" y="11"/>
                  </a:lnTo>
                  <a:lnTo>
                    <a:pt x="0" y="7"/>
                  </a:lnTo>
                  <a:lnTo>
                    <a:pt x="0" y="4"/>
                  </a:lnTo>
                  <a:lnTo>
                    <a:pt x="0" y="1"/>
                  </a:lnTo>
                  <a:lnTo>
                    <a:pt x="0" y="0"/>
                  </a:lnTo>
                  <a:lnTo>
                    <a:pt x="0" y="90"/>
                  </a:lnTo>
                  <a:lnTo>
                    <a:pt x="3" y="104"/>
                  </a:lnTo>
                  <a:lnTo>
                    <a:pt x="10" y="117"/>
                  </a:lnTo>
                  <a:lnTo>
                    <a:pt x="21" y="128"/>
                  </a:lnTo>
                  <a:lnTo>
                    <a:pt x="32" y="138"/>
                  </a:lnTo>
                  <a:lnTo>
                    <a:pt x="51" y="155"/>
                  </a:lnTo>
                  <a:lnTo>
                    <a:pt x="70" y="166"/>
                  </a:lnTo>
                  <a:lnTo>
                    <a:pt x="89" y="169"/>
                  </a:lnTo>
                  <a:lnTo>
                    <a:pt x="92" y="169"/>
                  </a:lnTo>
                  <a:lnTo>
                    <a:pt x="92" y="140"/>
                  </a:lnTo>
                  <a:lnTo>
                    <a:pt x="89" y="140"/>
                  </a:lnTo>
                  <a:lnTo>
                    <a:pt x="72" y="135"/>
                  </a:lnTo>
                  <a:lnTo>
                    <a:pt x="56" y="128"/>
                  </a:lnTo>
                  <a:lnTo>
                    <a:pt x="56" y="121"/>
                  </a:lnTo>
                  <a:lnTo>
                    <a:pt x="59" y="109"/>
                  </a:lnTo>
                  <a:lnTo>
                    <a:pt x="69" y="99"/>
                  </a:lnTo>
                  <a:lnTo>
                    <a:pt x="82" y="9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15"/>
            <p:cNvSpPr>
              <a:spLocks/>
            </p:cNvSpPr>
            <p:nvPr/>
          </p:nvSpPr>
          <p:spPr bwMode="auto">
            <a:xfrm>
              <a:off x="7547551" y="2558248"/>
              <a:ext cx="128955" cy="238287"/>
            </a:xfrm>
            <a:custGeom>
              <a:avLst/>
              <a:gdLst>
                <a:gd name="T0" fmla="*/ 8 w 92"/>
                <a:gd name="T1" fmla="*/ 96 h 169"/>
                <a:gd name="T2" fmla="*/ 0 w 92"/>
                <a:gd name="T3" fmla="*/ 96 h 169"/>
                <a:gd name="T4" fmla="*/ 0 w 92"/>
                <a:gd name="T5" fmla="*/ 80 h 169"/>
                <a:gd name="T6" fmla="*/ 8 w 92"/>
                <a:gd name="T7" fmla="*/ 80 h 169"/>
                <a:gd name="T8" fmla="*/ 25 w 92"/>
                <a:gd name="T9" fmla="*/ 84 h 169"/>
                <a:gd name="T10" fmla="*/ 38 w 92"/>
                <a:gd name="T11" fmla="*/ 94 h 169"/>
                <a:gd name="T12" fmla="*/ 48 w 92"/>
                <a:gd name="T13" fmla="*/ 87 h 169"/>
                <a:gd name="T14" fmla="*/ 58 w 92"/>
                <a:gd name="T15" fmla="*/ 77 h 169"/>
                <a:gd name="T16" fmla="*/ 69 w 92"/>
                <a:gd name="T17" fmla="*/ 68 h 169"/>
                <a:gd name="T18" fmla="*/ 79 w 92"/>
                <a:gd name="T19" fmla="*/ 56 h 169"/>
                <a:gd name="T20" fmla="*/ 87 w 92"/>
                <a:gd name="T21" fmla="*/ 45 h 169"/>
                <a:gd name="T22" fmla="*/ 87 w 92"/>
                <a:gd name="T23" fmla="*/ 36 h 169"/>
                <a:gd name="T24" fmla="*/ 87 w 92"/>
                <a:gd name="T25" fmla="*/ 29 h 169"/>
                <a:gd name="T26" fmla="*/ 87 w 92"/>
                <a:gd name="T27" fmla="*/ 21 h 169"/>
                <a:gd name="T28" fmla="*/ 87 w 92"/>
                <a:gd name="T29" fmla="*/ 18 h 169"/>
                <a:gd name="T30" fmla="*/ 89 w 92"/>
                <a:gd name="T31" fmla="*/ 15 h 169"/>
                <a:gd name="T32" fmla="*/ 89 w 92"/>
                <a:gd name="T33" fmla="*/ 11 h 169"/>
                <a:gd name="T34" fmla="*/ 90 w 92"/>
                <a:gd name="T35" fmla="*/ 7 h 169"/>
                <a:gd name="T36" fmla="*/ 90 w 92"/>
                <a:gd name="T37" fmla="*/ 4 h 169"/>
                <a:gd name="T38" fmla="*/ 92 w 92"/>
                <a:gd name="T39" fmla="*/ 1 h 169"/>
                <a:gd name="T40" fmla="*/ 92 w 92"/>
                <a:gd name="T41" fmla="*/ 0 h 169"/>
                <a:gd name="T42" fmla="*/ 92 w 92"/>
                <a:gd name="T43" fmla="*/ 90 h 169"/>
                <a:gd name="T44" fmla="*/ 87 w 92"/>
                <a:gd name="T45" fmla="*/ 104 h 169"/>
                <a:gd name="T46" fmla="*/ 80 w 92"/>
                <a:gd name="T47" fmla="*/ 117 h 169"/>
                <a:gd name="T48" fmla="*/ 69 w 92"/>
                <a:gd name="T49" fmla="*/ 128 h 169"/>
                <a:gd name="T50" fmla="*/ 58 w 92"/>
                <a:gd name="T51" fmla="*/ 138 h 169"/>
                <a:gd name="T52" fmla="*/ 39 w 92"/>
                <a:gd name="T53" fmla="*/ 155 h 169"/>
                <a:gd name="T54" fmla="*/ 19 w 92"/>
                <a:gd name="T55" fmla="*/ 166 h 169"/>
                <a:gd name="T56" fmla="*/ 1 w 92"/>
                <a:gd name="T57" fmla="*/ 169 h 169"/>
                <a:gd name="T58" fmla="*/ 0 w 92"/>
                <a:gd name="T59" fmla="*/ 169 h 169"/>
                <a:gd name="T60" fmla="*/ 0 w 92"/>
                <a:gd name="T61" fmla="*/ 140 h 169"/>
                <a:gd name="T62" fmla="*/ 1 w 92"/>
                <a:gd name="T63" fmla="*/ 140 h 169"/>
                <a:gd name="T64" fmla="*/ 18 w 92"/>
                <a:gd name="T65" fmla="*/ 135 h 169"/>
                <a:gd name="T66" fmla="*/ 34 w 92"/>
                <a:gd name="T67" fmla="*/ 128 h 169"/>
                <a:gd name="T68" fmla="*/ 34 w 92"/>
                <a:gd name="T69" fmla="*/ 121 h 169"/>
                <a:gd name="T70" fmla="*/ 31 w 92"/>
                <a:gd name="T71" fmla="*/ 109 h 169"/>
                <a:gd name="T72" fmla="*/ 21 w 92"/>
                <a:gd name="T73" fmla="*/ 99 h 169"/>
                <a:gd name="T74" fmla="*/ 8 w 92"/>
                <a:gd name="T75" fmla="*/ 9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9">
                  <a:moveTo>
                    <a:pt x="8" y="96"/>
                  </a:moveTo>
                  <a:lnTo>
                    <a:pt x="0" y="96"/>
                  </a:lnTo>
                  <a:lnTo>
                    <a:pt x="0" y="80"/>
                  </a:lnTo>
                  <a:lnTo>
                    <a:pt x="8" y="80"/>
                  </a:lnTo>
                  <a:lnTo>
                    <a:pt x="25" y="84"/>
                  </a:lnTo>
                  <a:lnTo>
                    <a:pt x="38" y="94"/>
                  </a:lnTo>
                  <a:lnTo>
                    <a:pt x="48" y="87"/>
                  </a:lnTo>
                  <a:lnTo>
                    <a:pt x="58" y="77"/>
                  </a:lnTo>
                  <a:lnTo>
                    <a:pt x="69" y="68"/>
                  </a:lnTo>
                  <a:lnTo>
                    <a:pt x="79" y="56"/>
                  </a:lnTo>
                  <a:lnTo>
                    <a:pt x="87" y="45"/>
                  </a:lnTo>
                  <a:lnTo>
                    <a:pt x="87" y="36"/>
                  </a:lnTo>
                  <a:lnTo>
                    <a:pt x="87" y="29"/>
                  </a:lnTo>
                  <a:lnTo>
                    <a:pt x="87" y="21"/>
                  </a:lnTo>
                  <a:lnTo>
                    <a:pt x="87" y="18"/>
                  </a:lnTo>
                  <a:lnTo>
                    <a:pt x="89" y="15"/>
                  </a:lnTo>
                  <a:lnTo>
                    <a:pt x="89" y="11"/>
                  </a:lnTo>
                  <a:lnTo>
                    <a:pt x="90" y="7"/>
                  </a:lnTo>
                  <a:lnTo>
                    <a:pt x="90" y="4"/>
                  </a:lnTo>
                  <a:lnTo>
                    <a:pt x="92" y="1"/>
                  </a:lnTo>
                  <a:lnTo>
                    <a:pt x="92" y="0"/>
                  </a:lnTo>
                  <a:lnTo>
                    <a:pt x="92" y="90"/>
                  </a:lnTo>
                  <a:lnTo>
                    <a:pt x="87" y="104"/>
                  </a:lnTo>
                  <a:lnTo>
                    <a:pt x="80" y="117"/>
                  </a:lnTo>
                  <a:lnTo>
                    <a:pt x="69" y="128"/>
                  </a:lnTo>
                  <a:lnTo>
                    <a:pt x="58" y="138"/>
                  </a:lnTo>
                  <a:lnTo>
                    <a:pt x="39" y="155"/>
                  </a:lnTo>
                  <a:lnTo>
                    <a:pt x="19" y="166"/>
                  </a:lnTo>
                  <a:lnTo>
                    <a:pt x="1" y="169"/>
                  </a:lnTo>
                  <a:lnTo>
                    <a:pt x="0" y="169"/>
                  </a:lnTo>
                  <a:lnTo>
                    <a:pt x="0" y="140"/>
                  </a:lnTo>
                  <a:lnTo>
                    <a:pt x="1" y="140"/>
                  </a:lnTo>
                  <a:lnTo>
                    <a:pt x="18" y="135"/>
                  </a:lnTo>
                  <a:lnTo>
                    <a:pt x="34" y="128"/>
                  </a:lnTo>
                  <a:lnTo>
                    <a:pt x="34" y="121"/>
                  </a:lnTo>
                  <a:lnTo>
                    <a:pt x="31" y="109"/>
                  </a:lnTo>
                  <a:lnTo>
                    <a:pt x="21" y="99"/>
                  </a:lnTo>
                  <a:lnTo>
                    <a:pt x="8" y="9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16"/>
            <p:cNvSpPr>
              <a:spLocks noEditPoints="1"/>
            </p:cNvSpPr>
            <p:nvPr/>
          </p:nvSpPr>
          <p:spPr bwMode="auto">
            <a:xfrm>
              <a:off x="7412989" y="2538625"/>
              <a:ext cx="269124" cy="89708"/>
            </a:xfrm>
            <a:custGeom>
              <a:avLst/>
              <a:gdLst>
                <a:gd name="T0" fmla="*/ 131 w 193"/>
                <a:gd name="T1" fmla="*/ 62 h 63"/>
                <a:gd name="T2" fmla="*/ 116 w 193"/>
                <a:gd name="T3" fmla="*/ 53 h 63"/>
                <a:gd name="T4" fmla="*/ 108 w 193"/>
                <a:gd name="T5" fmla="*/ 43 h 63"/>
                <a:gd name="T6" fmla="*/ 101 w 193"/>
                <a:gd name="T7" fmla="*/ 25 h 63"/>
                <a:gd name="T8" fmla="*/ 94 w 193"/>
                <a:gd name="T9" fmla="*/ 24 h 63"/>
                <a:gd name="T10" fmla="*/ 88 w 193"/>
                <a:gd name="T11" fmla="*/ 33 h 63"/>
                <a:gd name="T12" fmla="*/ 80 w 193"/>
                <a:gd name="T13" fmla="*/ 50 h 63"/>
                <a:gd name="T14" fmla="*/ 73 w 193"/>
                <a:gd name="T15" fmla="*/ 57 h 63"/>
                <a:gd name="T16" fmla="*/ 37 w 193"/>
                <a:gd name="T17" fmla="*/ 62 h 63"/>
                <a:gd name="T18" fmla="*/ 16 w 193"/>
                <a:gd name="T19" fmla="*/ 52 h 63"/>
                <a:gd name="T20" fmla="*/ 12 w 193"/>
                <a:gd name="T21" fmla="*/ 39 h 63"/>
                <a:gd name="T22" fmla="*/ 9 w 193"/>
                <a:gd name="T23" fmla="*/ 29 h 63"/>
                <a:gd name="T24" fmla="*/ 6 w 193"/>
                <a:gd name="T25" fmla="*/ 21 h 63"/>
                <a:gd name="T26" fmla="*/ 3 w 193"/>
                <a:gd name="T27" fmla="*/ 18 h 63"/>
                <a:gd name="T28" fmla="*/ 0 w 193"/>
                <a:gd name="T29" fmla="*/ 7 h 63"/>
                <a:gd name="T30" fmla="*/ 3 w 193"/>
                <a:gd name="T31" fmla="*/ 2 h 63"/>
                <a:gd name="T32" fmla="*/ 37 w 193"/>
                <a:gd name="T33" fmla="*/ 0 h 63"/>
                <a:gd name="T34" fmla="*/ 64 w 193"/>
                <a:gd name="T35" fmla="*/ 1 h 63"/>
                <a:gd name="T36" fmla="*/ 91 w 193"/>
                <a:gd name="T37" fmla="*/ 8 h 63"/>
                <a:gd name="T38" fmla="*/ 102 w 193"/>
                <a:gd name="T39" fmla="*/ 8 h 63"/>
                <a:gd name="T40" fmla="*/ 128 w 193"/>
                <a:gd name="T41" fmla="*/ 1 h 63"/>
                <a:gd name="T42" fmla="*/ 156 w 193"/>
                <a:gd name="T43" fmla="*/ 0 h 63"/>
                <a:gd name="T44" fmla="*/ 190 w 193"/>
                <a:gd name="T45" fmla="*/ 2 h 63"/>
                <a:gd name="T46" fmla="*/ 193 w 193"/>
                <a:gd name="T47" fmla="*/ 7 h 63"/>
                <a:gd name="T48" fmla="*/ 190 w 193"/>
                <a:gd name="T49" fmla="*/ 18 h 63"/>
                <a:gd name="T50" fmla="*/ 186 w 193"/>
                <a:gd name="T51" fmla="*/ 21 h 63"/>
                <a:gd name="T52" fmla="*/ 184 w 193"/>
                <a:gd name="T53" fmla="*/ 29 h 63"/>
                <a:gd name="T54" fmla="*/ 181 w 193"/>
                <a:gd name="T55" fmla="*/ 39 h 63"/>
                <a:gd name="T56" fmla="*/ 177 w 193"/>
                <a:gd name="T57" fmla="*/ 52 h 63"/>
                <a:gd name="T58" fmla="*/ 156 w 193"/>
                <a:gd name="T59" fmla="*/ 62 h 63"/>
                <a:gd name="T60" fmla="*/ 135 w 193"/>
                <a:gd name="T61" fmla="*/ 8 h 63"/>
                <a:gd name="T62" fmla="*/ 111 w 193"/>
                <a:gd name="T63" fmla="*/ 18 h 63"/>
                <a:gd name="T64" fmla="*/ 114 w 193"/>
                <a:gd name="T65" fmla="*/ 36 h 63"/>
                <a:gd name="T66" fmla="*/ 129 w 193"/>
                <a:gd name="T67" fmla="*/ 55 h 63"/>
                <a:gd name="T68" fmla="*/ 157 w 193"/>
                <a:gd name="T69" fmla="*/ 56 h 63"/>
                <a:gd name="T70" fmla="*/ 174 w 193"/>
                <a:gd name="T71" fmla="*/ 32 h 63"/>
                <a:gd name="T72" fmla="*/ 170 w 193"/>
                <a:gd name="T73" fmla="*/ 9 h 63"/>
                <a:gd name="T74" fmla="*/ 159 w 193"/>
                <a:gd name="T75" fmla="*/ 7 h 63"/>
                <a:gd name="T76" fmla="*/ 34 w 193"/>
                <a:gd name="T77" fmla="*/ 7 h 63"/>
                <a:gd name="T78" fmla="*/ 22 w 193"/>
                <a:gd name="T79" fmla="*/ 9 h 63"/>
                <a:gd name="T80" fmla="*/ 17 w 193"/>
                <a:gd name="T81" fmla="*/ 32 h 63"/>
                <a:gd name="T82" fmla="*/ 34 w 193"/>
                <a:gd name="T83" fmla="*/ 56 h 63"/>
                <a:gd name="T84" fmla="*/ 63 w 193"/>
                <a:gd name="T85" fmla="*/ 55 h 63"/>
                <a:gd name="T86" fmla="*/ 78 w 193"/>
                <a:gd name="T87" fmla="*/ 36 h 63"/>
                <a:gd name="T88" fmla="*/ 81 w 193"/>
                <a:gd name="T89" fmla="*/ 18 h 63"/>
                <a:gd name="T90" fmla="*/ 58 w 193"/>
                <a:gd name="T91"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 h="63">
                  <a:moveTo>
                    <a:pt x="143" y="63"/>
                  </a:moveTo>
                  <a:lnTo>
                    <a:pt x="143" y="63"/>
                  </a:lnTo>
                  <a:lnTo>
                    <a:pt x="131" y="62"/>
                  </a:lnTo>
                  <a:lnTo>
                    <a:pt x="121" y="57"/>
                  </a:lnTo>
                  <a:lnTo>
                    <a:pt x="118" y="56"/>
                  </a:lnTo>
                  <a:lnTo>
                    <a:pt x="116" y="53"/>
                  </a:lnTo>
                  <a:lnTo>
                    <a:pt x="114" y="50"/>
                  </a:lnTo>
                  <a:lnTo>
                    <a:pt x="111" y="48"/>
                  </a:lnTo>
                  <a:lnTo>
                    <a:pt x="108" y="43"/>
                  </a:lnTo>
                  <a:lnTo>
                    <a:pt x="104" y="33"/>
                  </a:lnTo>
                  <a:lnTo>
                    <a:pt x="102" y="29"/>
                  </a:lnTo>
                  <a:lnTo>
                    <a:pt x="101" y="25"/>
                  </a:lnTo>
                  <a:lnTo>
                    <a:pt x="99" y="24"/>
                  </a:lnTo>
                  <a:lnTo>
                    <a:pt x="97" y="22"/>
                  </a:lnTo>
                  <a:lnTo>
                    <a:pt x="94" y="24"/>
                  </a:lnTo>
                  <a:lnTo>
                    <a:pt x="92" y="25"/>
                  </a:lnTo>
                  <a:lnTo>
                    <a:pt x="90" y="29"/>
                  </a:lnTo>
                  <a:lnTo>
                    <a:pt x="88" y="33"/>
                  </a:lnTo>
                  <a:lnTo>
                    <a:pt x="85" y="43"/>
                  </a:lnTo>
                  <a:lnTo>
                    <a:pt x="82" y="48"/>
                  </a:lnTo>
                  <a:lnTo>
                    <a:pt x="80" y="50"/>
                  </a:lnTo>
                  <a:lnTo>
                    <a:pt x="77" y="53"/>
                  </a:lnTo>
                  <a:lnTo>
                    <a:pt x="74" y="56"/>
                  </a:lnTo>
                  <a:lnTo>
                    <a:pt x="73" y="57"/>
                  </a:lnTo>
                  <a:lnTo>
                    <a:pt x="63" y="62"/>
                  </a:lnTo>
                  <a:lnTo>
                    <a:pt x="49" y="63"/>
                  </a:lnTo>
                  <a:lnTo>
                    <a:pt x="37" y="62"/>
                  </a:lnTo>
                  <a:lnTo>
                    <a:pt x="27" y="60"/>
                  </a:lnTo>
                  <a:lnTo>
                    <a:pt x="19" y="56"/>
                  </a:lnTo>
                  <a:lnTo>
                    <a:pt x="16" y="52"/>
                  </a:lnTo>
                  <a:lnTo>
                    <a:pt x="13" y="48"/>
                  </a:lnTo>
                  <a:lnTo>
                    <a:pt x="12" y="43"/>
                  </a:lnTo>
                  <a:lnTo>
                    <a:pt x="12" y="39"/>
                  </a:lnTo>
                  <a:lnTo>
                    <a:pt x="10" y="36"/>
                  </a:lnTo>
                  <a:lnTo>
                    <a:pt x="10" y="33"/>
                  </a:lnTo>
                  <a:lnTo>
                    <a:pt x="9" y="29"/>
                  </a:lnTo>
                  <a:lnTo>
                    <a:pt x="8" y="26"/>
                  </a:lnTo>
                  <a:lnTo>
                    <a:pt x="8" y="24"/>
                  </a:lnTo>
                  <a:lnTo>
                    <a:pt x="6" y="21"/>
                  </a:lnTo>
                  <a:lnTo>
                    <a:pt x="6" y="19"/>
                  </a:lnTo>
                  <a:lnTo>
                    <a:pt x="5" y="19"/>
                  </a:lnTo>
                  <a:lnTo>
                    <a:pt x="3" y="18"/>
                  </a:lnTo>
                  <a:lnTo>
                    <a:pt x="2" y="15"/>
                  </a:lnTo>
                  <a:lnTo>
                    <a:pt x="0" y="12"/>
                  </a:lnTo>
                  <a:lnTo>
                    <a:pt x="0" y="7"/>
                  </a:lnTo>
                  <a:lnTo>
                    <a:pt x="0" y="4"/>
                  </a:lnTo>
                  <a:lnTo>
                    <a:pt x="2" y="2"/>
                  </a:lnTo>
                  <a:lnTo>
                    <a:pt x="3" y="2"/>
                  </a:lnTo>
                  <a:lnTo>
                    <a:pt x="15" y="0"/>
                  </a:lnTo>
                  <a:lnTo>
                    <a:pt x="27" y="0"/>
                  </a:lnTo>
                  <a:lnTo>
                    <a:pt x="37" y="0"/>
                  </a:lnTo>
                  <a:lnTo>
                    <a:pt x="43" y="0"/>
                  </a:lnTo>
                  <a:lnTo>
                    <a:pt x="54" y="0"/>
                  </a:lnTo>
                  <a:lnTo>
                    <a:pt x="64" y="1"/>
                  </a:lnTo>
                  <a:lnTo>
                    <a:pt x="75" y="4"/>
                  </a:lnTo>
                  <a:lnTo>
                    <a:pt x="84" y="5"/>
                  </a:lnTo>
                  <a:lnTo>
                    <a:pt x="91" y="8"/>
                  </a:lnTo>
                  <a:lnTo>
                    <a:pt x="97" y="8"/>
                  </a:lnTo>
                  <a:lnTo>
                    <a:pt x="97" y="8"/>
                  </a:lnTo>
                  <a:lnTo>
                    <a:pt x="102" y="8"/>
                  </a:lnTo>
                  <a:lnTo>
                    <a:pt x="109" y="5"/>
                  </a:lnTo>
                  <a:lnTo>
                    <a:pt x="118" y="4"/>
                  </a:lnTo>
                  <a:lnTo>
                    <a:pt x="128" y="1"/>
                  </a:lnTo>
                  <a:lnTo>
                    <a:pt x="139" y="0"/>
                  </a:lnTo>
                  <a:lnTo>
                    <a:pt x="149" y="0"/>
                  </a:lnTo>
                  <a:lnTo>
                    <a:pt x="156" y="0"/>
                  </a:lnTo>
                  <a:lnTo>
                    <a:pt x="166" y="0"/>
                  </a:lnTo>
                  <a:lnTo>
                    <a:pt x="179" y="0"/>
                  </a:lnTo>
                  <a:lnTo>
                    <a:pt x="190" y="2"/>
                  </a:lnTo>
                  <a:lnTo>
                    <a:pt x="191" y="2"/>
                  </a:lnTo>
                  <a:lnTo>
                    <a:pt x="193" y="4"/>
                  </a:lnTo>
                  <a:lnTo>
                    <a:pt x="193" y="7"/>
                  </a:lnTo>
                  <a:lnTo>
                    <a:pt x="191" y="12"/>
                  </a:lnTo>
                  <a:lnTo>
                    <a:pt x="191" y="15"/>
                  </a:lnTo>
                  <a:lnTo>
                    <a:pt x="190" y="18"/>
                  </a:lnTo>
                  <a:lnTo>
                    <a:pt x="187" y="19"/>
                  </a:lnTo>
                  <a:lnTo>
                    <a:pt x="187" y="19"/>
                  </a:lnTo>
                  <a:lnTo>
                    <a:pt x="186" y="21"/>
                  </a:lnTo>
                  <a:lnTo>
                    <a:pt x="186" y="24"/>
                  </a:lnTo>
                  <a:lnTo>
                    <a:pt x="184" y="26"/>
                  </a:lnTo>
                  <a:lnTo>
                    <a:pt x="184" y="29"/>
                  </a:lnTo>
                  <a:lnTo>
                    <a:pt x="183" y="33"/>
                  </a:lnTo>
                  <a:lnTo>
                    <a:pt x="181" y="36"/>
                  </a:lnTo>
                  <a:lnTo>
                    <a:pt x="181" y="39"/>
                  </a:lnTo>
                  <a:lnTo>
                    <a:pt x="180" y="43"/>
                  </a:lnTo>
                  <a:lnTo>
                    <a:pt x="179" y="48"/>
                  </a:lnTo>
                  <a:lnTo>
                    <a:pt x="177" y="52"/>
                  </a:lnTo>
                  <a:lnTo>
                    <a:pt x="173" y="56"/>
                  </a:lnTo>
                  <a:lnTo>
                    <a:pt x="166" y="60"/>
                  </a:lnTo>
                  <a:lnTo>
                    <a:pt x="156" y="62"/>
                  </a:lnTo>
                  <a:lnTo>
                    <a:pt x="143" y="63"/>
                  </a:lnTo>
                  <a:close/>
                  <a:moveTo>
                    <a:pt x="152" y="7"/>
                  </a:moveTo>
                  <a:lnTo>
                    <a:pt x="135" y="8"/>
                  </a:lnTo>
                  <a:lnTo>
                    <a:pt x="121" y="11"/>
                  </a:lnTo>
                  <a:lnTo>
                    <a:pt x="112" y="15"/>
                  </a:lnTo>
                  <a:lnTo>
                    <a:pt x="111" y="18"/>
                  </a:lnTo>
                  <a:lnTo>
                    <a:pt x="111" y="21"/>
                  </a:lnTo>
                  <a:lnTo>
                    <a:pt x="111" y="26"/>
                  </a:lnTo>
                  <a:lnTo>
                    <a:pt x="114" y="36"/>
                  </a:lnTo>
                  <a:lnTo>
                    <a:pt x="118" y="45"/>
                  </a:lnTo>
                  <a:lnTo>
                    <a:pt x="125" y="53"/>
                  </a:lnTo>
                  <a:lnTo>
                    <a:pt x="129" y="55"/>
                  </a:lnTo>
                  <a:lnTo>
                    <a:pt x="136" y="57"/>
                  </a:lnTo>
                  <a:lnTo>
                    <a:pt x="143" y="57"/>
                  </a:lnTo>
                  <a:lnTo>
                    <a:pt x="157" y="56"/>
                  </a:lnTo>
                  <a:lnTo>
                    <a:pt x="169" y="50"/>
                  </a:lnTo>
                  <a:lnTo>
                    <a:pt x="173" y="43"/>
                  </a:lnTo>
                  <a:lnTo>
                    <a:pt x="174" y="32"/>
                  </a:lnTo>
                  <a:lnTo>
                    <a:pt x="174" y="21"/>
                  </a:lnTo>
                  <a:lnTo>
                    <a:pt x="172" y="11"/>
                  </a:lnTo>
                  <a:lnTo>
                    <a:pt x="170" y="9"/>
                  </a:lnTo>
                  <a:lnTo>
                    <a:pt x="167" y="8"/>
                  </a:lnTo>
                  <a:lnTo>
                    <a:pt x="164" y="8"/>
                  </a:lnTo>
                  <a:lnTo>
                    <a:pt x="159" y="7"/>
                  </a:lnTo>
                  <a:lnTo>
                    <a:pt x="152" y="7"/>
                  </a:lnTo>
                  <a:close/>
                  <a:moveTo>
                    <a:pt x="41" y="7"/>
                  </a:moveTo>
                  <a:lnTo>
                    <a:pt x="34" y="7"/>
                  </a:lnTo>
                  <a:lnTo>
                    <a:pt x="29" y="8"/>
                  </a:lnTo>
                  <a:lnTo>
                    <a:pt x="24" y="8"/>
                  </a:lnTo>
                  <a:lnTo>
                    <a:pt x="22" y="9"/>
                  </a:lnTo>
                  <a:lnTo>
                    <a:pt x="20" y="11"/>
                  </a:lnTo>
                  <a:lnTo>
                    <a:pt x="17" y="21"/>
                  </a:lnTo>
                  <a:lnTo>
                    <a:pt x="17" y="32"/>
                  </a:lnTo>
                  <a:lnTo>
                    <a:pt x="20" y="43"/>
                  </a:lnTo>
                  <a:lnTo>
                    <a:pt x="24" y="50"/>
                  </a:lnTo>
                  <a:lnTo>
                    <a:pt x="34" y="56"/>
                  </a:lnTo>
                  <a:lnTo>
                    <a:pt x="49" y="57"/>
                  </a:lnTo>
                  <a:lnTo>
                    <a:pt x="57" y="57"/>
                  </a:lnTo>
                  <a:lnTo>
                    <a:pt x="63" y="55"/>
                  </a:lnTo>
                  <a:lnTo>
                    <a:pt x="68" y="53"/>
                  </a:lnTo>
                  <a:lnTo>
                    <a:pt x="74" y="45"/>
                  </a:lnTo>
                  <a:lnTo>
                    <a:pt x="78" y="36"/>
                  </a:lnTo>
                  <a:lnTo>
                    <a:pt x="81" y="26"/>
                  </a:lnTo>
                  <a:lnTo>
                    <a:pt x="81" y="21"/>
                  </a:lnTo>
                  <a:lnTo>
                    <a:pt x="81" y="18"/>
                  </a:lnTo>
                  <a:lnTo>
                    <a:pt x="80" y="15"/>
                  </a:lnTo>
                  <a:lnTo>
                    <a:pt x="73" y="11"/>
                  </a:lnTo>
                  <a:lnTo>
                    <a:pt x="58" y="8"/>
                  </a:lnTo>
                  <a:lnTo>
                    <a:pt x="41"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17"/>
            <p:cNvSpPr>
              <a:spLocks/>
            </p:cNvSpPr>
            <p:nvPr/>
          </p:nvSpPr>
          <p:spPr bwMode="auto">
            <a:xfrm>
              <a:off x="8371744" y="4809358"/>
              <a:ext cx="103725" cy="86905"/>
            </a:xfrm>
            <a:custGeom>
              <a:avLst/>
              <a:gdLst>
                <a:gd name="T0" fmla="*/ 71 w 73"/>
                <a:gd name="T1" fmla="*/ 31 h 61"/>
                <a:gd name="T2" fmla="*/ 68 w 73"/>
                <a:gd name="T3" fmla="*/ 18 h 61"/>
                <a:gd name="T4" fmla="*/ 59 w 73"/>
                <a:gd name="T5" fmla="*/ 8 h 61"/>
                <a:gd name="T6" fmla="*/ 49 w 73"/>
                <a:gd name="T7" fmla="*/ 3 h 61"/>
                <a:gd name="T8" fmla="*/ 37 w 73"/>
                <a:gd name="T9" fmla="*/ 0 h 61"/>
                <a:gd name="T10" fmla="*/ 35 w 73"/>
                <a:gd name="T11" fmla="*/ 0 h 61"/>
                <a:gd name="T12" fmla="*/ 24 w 73"/>
                <a:gd name="T13" fmla="*/ 3 h 61"/>
                <a:gd name="T14" fmla="*/ 13 w 73"/>
                <a:gd name="T15" fmla="*/ 8 h 61"/>
                <a:gd name="T16" fmla="*/ 5 w 73"/>
                <a:gd name="T17" fmla="*/ 18 h 61"/>
                <a:gd name="T18" fmla="*/ 1 w 73"/>
                <a:gd name="T19" fmla="*/ 31 h 61"/>
                <a:gd name="T20" fmla="*/ 0 w 73"/>
                <a:gd name="T21" fmla="*/ 61 h 61"/>
                <a:gd name="T22" fmla="*/ 73 w 73"/>
                <a:gd name="T23" fmla="*/ 61 h 61"/>
                <a:gd name="T24" fmla="*/ 71 w 73"/>
                <a:gd name="T2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61">
                  <a:moveTo>
                    <a:pt x="71" y="31"/>
                  </a:moveTo>
                  <a:lnTo>
                    <a:pt x="68" y="18"/>
                  </a:lnTo>
                  <a:lnTo>
                    <a:pt x="59" y="8"/>
                  </a:lnTo>
                  <a:lnTo>
                    <a:pt x="49" y="3"/>
                  </a:lnTo>
                  <a:lnTo>
                    <a:pt x="37" y="0"/>
                  </a:lnTo>
                  <a:lnTo>
                    <a:pt x="35" y="0"/>
                  </a:lnTo>
                  <a:lnTo>
                    <a:pt x="24" y="3"/>
                  </a:lnTo>
                  <a:lnTo>
                    <a:pt x="13" y="8"/>
                  </a:lnTo>
                  <a:lnTo>
                    <a:pt x="5" y="18"/>
                  </a:lnTo>
                  <a:lnTo>
                    <a:pt x="1" y="31"/>
                  </a:lnTo>
                  <a:lnTo>
                    <a:pt x="0" y="61"/>
                  </a:lnTo>
                  <a:lnTo>
                    <a:pt x="73" y="61"/>
                  </a:lnTo>
                  <a:lnTo>
                    <a:pt x="71" y="31"/>
                  </a:lnTo>
                  <a:close/>
                </a:path>
              </a:pathLst>
            </a:custGeom>
            <a:solidFill>
              <a:srgbClr val="F89F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8"/>
            <p:cNvSpPr>
              <a:spLocks/>
            </p:cNvSpPr>
            <p:nvPr/>
          </p:nvSpPr>
          <p:spPr bwMode="auto">
            <a:xfrm>
              <a:off x="8382957" y="4700026"/>
              <a:ext cx="81298" cy="179416"/>
            </a:xfrm>
            <a:custGeom>
              <a:avLst/>
              <a:gdLst>
                <a:gd name="T0" fmla="*/ 0 w 58"/>
                <a:gd name="T1" fmla="*/ 104 h 128"/>
                <a:gd name="T2" fmla="*/ 0 w 58"/>
                <a:gd name="T3" fmla="*/ 104 h 128"/>
                <a:gd name="T4" fmla="*/ 0 w 58"/>
                <a:gd name="T5" fmla="*/ 114 h 128"/>
                <a:gd name="T6" fmla="*/ 6 w 58"/>
                <a:gd name="T7" fmla="*/ 121 h 128"/>
                <a:gd name="T8" fmla="*/ 16 w 58"/>
                <a:gd name="T9" fmla="*/ 126 h 128"/>
                <a:gd name="T10" fmla="*/ 27 w 58"/>
                <a:gd name="T11" fmla="*/ 128 h 128"/>
                <a:gd name="T12" fmla="*/ 38 w 58"/>
                <a:gd name="T13" fmla="*/ 127 h 128"/>
                <a:gd name="T14" fmla="*/ 48 w 58"/>
                <a:gd name="T15" fmla="*/ 124 h 128"/>
                <a:gd name="T16" fmla="*/ 55 w 58"/>
                <a:gd name="T17" fmla="*/ 118 h 128"/>
                <a:gd name="T18" fmla="*/ 58 w 58"/>
                <a:gd name="T19" fmla="*/ 111 h 128"/>
                <a:gd name="T20" fmla="*/ 58 w 58"/>
                <a:gd name="T21" fmla="*/ 111 h 128"/>
                <a:gd name="T22" fmla="*/ 53 w 58"/>
                <a:gd name="T23" fmla="*/ 63 h 128"/>
                <a:gd name="T24" fmla="*/ 53 w 58"/>
                <a:gd name="T25" fmla="*/ 0 h 128"/>
                <a:gd name="T26" fmla="*/ 0 w 58"/>
                <a:gd name="T27" fmla="*/ 14 h 128"/>
                <a:gd name="T28" fmla="*/ 6 w 58"/>
                <a:gd name="T29" fmla="*/ 55 h 128"/>
                <a:gd name="T30" fmla="*/ 6 w 58"/>
                <a:gd name="T31" fmla="*/ 62 h 128"/>
                <a:gd name="T32" fmla="*/ 5 w 58"/>
                <a:gd name="T33" fmla="*/ 75 h 128"/>
                <a:gd name="T34" fmla="*/ 3 w 58"/>
                <a:gd name="T35" fmla="*/ 89 h 128"/>
                <a:gd name="T36" fmla="*/ 0 w 58"/>
                <a:gd name="T37"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8">
                  <a:moveTo>
                    <a:pt x="0" y="104"/>
                  </a:moveTo>
                  <a:lnTo>
                    <a:pt x="0" y="104"/>
                  </a:lnTo>
                  <a:lnTo>
                    <a:pt x="0" y="114"/>
                  </a:lnTo>
                  <a:lnTo>
                    <a:pt x="6" y="121"/>
                  </a:lnTo>
                  <a:lnTo>
                    <a:pt x="16" y="126"/>
                  </a:lnTo>
                  <a:lnTo>
                    <a:pt x="27" y="128"/>
                  </a:lnTo>
                  <a:lnTo>
                    <a:pt x="38" y="127"/>
                  </a:lnTo>
                  <a:lnTo>
                    <a:pt x="48" y="124"/>
                  </a:lnTo>
                  <a:lnTo>
                    <a:pt x="55" y="118"/>
                  </a:lnTo>
                  <a:lnTo>
                    <a:pt x="58" y="111"/>
                  </a:lnTo>
                  <a:lnTo>
                    <a:pt x="58" y="111"/>
                  </a:lnTo>
                  <a:lnTo>
                    <a:pt x="53" y="63"/>
                  </a:lnTo>
                  <a:lnTo>
                    <a:pt x="53" y="0"/>
                  </a:lnTo>
                  <a:lnTo>
                    <a:pt x="0" y="14"/>
                  </a:lnTo>
                  <a:lnTo>
                    <a:pt x="6" y="55"/>
                  </a:lnTo>
                  <a:lnTo>
                    <a:pt x="6" y="62"/>
                  </a:lnTo>
                  <a:lnTo>
                    <a:pt x="5" y="75"/>
                  </a:lnTo>
                  <a:lnTo>
                    <a:pt x="3" y="89"/>
                  </a:lnTo>
                  <a:lnTo>
                    <a:pt x="0" y="104"/>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19"/>
            <p:cNvSpPr>
              <a:spLocks/>
            </p:cNvSpPr>
            <p:nvPr/>
          </p:nvSpPr>
          <p:spPr bwMode="auto">
            <a:xfrm>
              <a:off x="8366137" y="4893459"/>
              <a:ext cx="109332" cy="16820"/>
            </a:xfrm>
            <a:custGeom>
              <a:avLst/>
              <a:gdLst>
                <a:gd name="T0" fmla="*/ 78 w 78"/>
                <a:gd name="T1" fmla="*/ 0 h 12"/>
                <a:gd name="T2" fmla="*/ 0 w 78"/>
                <a:gd name="T3" fmla="*/ 0 h 12"/>
                <a:gd name="T4" fmla="*/ 0 w 78"/>
                <a:gd name="T5" fmla="*/ 5 h 12"/>
                <a:gd name="T6" fmla="*/ 1 w 78"/>
                <a:gd name="T7" fmla="*/ 7 h 12"/>
                <a:gd name="T8" fmla="*/ 4 w 78"/>
                <a:gd name="T9" fmla="*/ 10 h 12"/>
                <a:gd name="T10" fmla="*/ 8 w 78"/>
                <a:gd name="T11" fmla="*/ 12 h 12"/>
                <a:gd name="T12" fmla="*/ 71 w 78"/>
                <a:gd name="T13" fmla="*/ 12 h 12"/>
                <a:gd name="T14" fmla="*/ 75 w 78"/>
                <a:gd name="T15" fmla="*/ 10 h 12"/>
                <a:gd name="T16" fmla="*/ 76 w 78"/>
                <a:gd name="T17" fmla="*/ 7 h 12"/>
                <a:gd name="T18" fmla="*/ 78 w 78"/>
                <a:gd name="T19" fmla="*/ 5 h 12"/>
                <a:gd name="T20" fmla="*/ 78 w 7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2">
                  <a:moveTo>
                    <a:pt x="78" y="0"/>
                  </a:moveTo>
                  <a:lnTo>
                    <a:pt x="0" y="0"/>
                  </a:lnTo>
                  <a:lnTo>
                    <a:pt x="0" y="5"/>
                  </a:lnTo>
                  <a:lnTo>
                    <a:pt x="1" y="7"/>
                  </a:lnTo>
                  <a:lnTo>
                    <a:pt x="4" y="10"/>
                  </a:lnTo>
                  <a:lnTo>
                    <a:pt x="8" y="12"/>
                  </a:lnTo>
                  <a:lnTo>
                    <a:pt x="71" y="12"/>
                  </a:lnTo>
                  <a:lnTo>
                    <a:pt x="75" y="10"/>
                  </a:lnTo>
                  <a:lnTo>
                    <a:pt x="76" y="7"/>
                  </a:lnTo>
                  <a:lnTo>
                    <a:pt x="78" y="5"/>
                  </a:lnTo>
                  <a:lnTo>
                    <a:pt x="78"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20"/>
            <p:cNvSpPr>
              <a:spLocks/>
            </p:cNvSpPr>
            <p:nvPr/>
          </p:nvSpPr>
          <p:spPr bwMode="auto">
            <a:xfrm>
              <a:off x="8284839" y="3472148"/>
              <a:ext cx="224270" cy="1311979"/>
            </a:xfrm>
            <a:custGeom>
              <a:avLst/>
              <a:gdLst>
                <a:gd name="T0" fmla="*/ 161 w 161"/>
                <a:gd name="T1" fmla="*/ 0 h 937"/>
                <a:gd name="T2" fmla="*/ 46 w 161"/>
                <a:gd name="T3" fmla="*/ 0 h 937"/>
                <a:gd name="T4" fmla="*/ 41 w 161"/>
                <a:gd name="T5" fmla="*/ 14 h 937"/>
                <a:gd name="T6" fmla="*/ 29 w 161"/>
                <a:gd name="T7" fmla="*/ 48 h 937"/>
                <a:gd name="T8" fmla="*/ 19 w 161"/>
                <a:gd name="T9" fmla="*/ 88 h 937"/>
                <a:gd name="T10" fmla="*/ 12 w 161"/>
                <a:gd name="T11" fmla="*/ 130 h 937"/>
                <a:gd name="T12" fmla="*/ 5 w 161"/>
                <a:gd name="T13" fmla="*/ 170 h 937"/>
                <a:gd name="T14" fmla="*/ 1 w 161"/>
                <a:gd name="T15" fmla="*/ 205 h 937"/>
                <a:gd name="T16" fmla="*/ 1 w 161"/>
                <a:gd name="T17" fmla="*/ 206 h 937"/>
                <a:gd name="T18" fmla="*/ 0 w 161"/>
                <a:gd name="T19" fmla="*/ 226 h 937"/>
                <a:gd name="T20" fmla="*/ 2 w 161"/>
                <a:gd name="T21" fmla="*/ 247 h 937"/>
                <a:gd name="T22" fmla="*/ 60 w 161"/>
                <a:gd name="T23" fmla="*/ 560 h 937"/>
                <a:gd name="T24" fmla="*/ 60 w 161"/>
                <a:gd name="T25" fmla="*/ 566 h 937"/>
                <a:gd name="T26" fmla="*/ 59 w 161"/>
                <a:gd name="T27" fmla="*/ 577 h 937"/>
                <a:gd name="T28" fmla="*/ 58 w 161"/>
                <a:gd name="T29" fmla="*/ 592 h 937"/>
                <a:gd name="T30" fmla="*/ 55 w 161"/>
                <a:gd name="T31" fmla="*/ 609 h 937"/>
                <a:gd name="T32" fmla="*/ 52 w 161"/>
                <a:gd name="T33" fmla="*/ 628 h 937"/>
                <a:gd name="T34" fmla="*/ 50 w 161"/>
                <a:gd name="T35" fmla="*/ 645 h 937"/>
                <a:gd name="T36" fmla="*/ 48 w 161"/>
                <a:gd name="T37" fmla="*/ 659 h 937"/>
                <a:gd name="T38" fmla="*/ 46 w 161"/>
                <a:gd name="T39" fmla="*/ 669 h 937"/>
                <a:gd name="T40" fmla="*/ 46 w 161"/>
                <a:gd name="T41" fmla="*/ 673 h 937"/>
                <a:gd name="T42" fmla="*/ 45 w 161"/>
                <a:gd name="T43" fmla="*/ 694 h 937"/>
                <a:gd name="T44" fmla="*/ 48 w 161"/>
                <a:gd name="T45" fmla="*/ 714 h 937"/>
                <a:gd name="T46" fmla="*/ 77 w 161"/>
                <a:gd name="T47" fmla="*/ 937 h 937"/>
                <a:gd name="T48" fmla="*/ 123 w 161"/>
                <a:gd name="T49" fmla="*/ 932 h 937"/>
                <a:gd name="T50" fmla="*/ 151 w 161"/>
                <a:gd name="T51" fmla="*/ 208 h 937"/>
                <a:gd name="T52" fmla="*/ 161 w 161"/>
                <a:gd name="T53" fmla="*/ 204 h 937"/>
                <a:gd name="T54" fmla="*/ 161 w 161"/>
                <a:gd name="T55"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937">
                  <a:moveTo>
                    <a:pt x="161" y="0"/>
                  </a:moveTo>
                  <a:lnTo>
                    <a:pt x="46" y="0"/>
                  </a:lnTo>
                  <a:lnTo>
                    <a:pt x="41" y="14"/>
                  </a:lnTo>
                  <a:lnTo>
                    <a:pt x="29" y="48"/>
                  </a:lnTo>
                  <a:lnTo>
                    <a:pt x="19" y="88"/>
                  </a:lnTo>
                  <a:lnTo>
                    <a:pt x="12" y="130"/>
                  </a:lnTo>
                  <a:lnTo>
                    <a:pt x="5" y="170"/>
                  </a:lnTo>
                  <a:lnTo>
                    <a:pt x="1" y="205"/>
                  </a:lnTo>
                  <a:lnTo>
                    <a:pt x="1" y="206"/>
                  </a:lnTo>
                  <a:lnTo>
                    <a:pt x="0" y="226"/>
                  </a:lnTo>
                  <a:lnTo>
                    <a:pt x="2" y="247"/>
                  </a:lnTo>
                  <a:lnTo>
                    <a:pt x="60" y="560"/>
                  </a:lnTo>
                  <a:lnTo>
                    <a:pt x="60" y="566"/>
                  </a:lnTo>
                  <a:lnTo>
                    <a:pt x="59" y="577"/>
                  </a:lnTo>
                  <a:lnTo>
                    <a:pt x="58" y="592"/>
                  </a:lnTo>
                  <a:lnTo>
                    <a:pt x="55" y="609"/>
                  </a:lnTo>
                  <a:lnTo>
                    <a:pt x="52" y="628"/>
                  </a:lnTo>
                  <a:lnTo>
                    <a:pt x="50" y="645"/>
                  </a:lnTo>
                  <a:lnTo>
                    <a:pt x="48" y="659"/>
                  </a:lnTo>
                  <a:lnTo>
                    <a:pt x="46" y="669"/>
                  </a:lnTo>
                  <a:lnTo>
                    <a:pt x="46" y="673"/>
                  </a:lnTo>
                  <a:lnTo>
                    <a:pt x="45" y="694"/>
                  </a:lnTo>
                  <a:lnTo>
                    <a:pt x="48" y="714"/>
                  </a:lnTo>
                  <a:lnTo>
                    <a:pt x="77" y="937"/>
                  </a:lnTo>
                  <a:lnTo>
                    <a:pt x="123" y="932"/>
                  </a:lnTo>
                  <a:lnTo>
                    <a:pt x="151" y="208"/>
                  </a:lnTo>
                  <a:lnTo>
                    <a:pt x="161" y="204"/>
                  </a:lnTo>
                  <a:lnTo>
                    <a:pt x="161"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21"/>
            <p:cNvSpPr>
              <a:spLocks/>
            </p:cNvSpPr>
            <p:nvPr/>
          </p:nvSpPr>
          <p:spPr bwMode="auto">
            <a:xfrm>
              <a:off x="8545553" y="4809358"/>
              <a:ext cx="103725" cy="84101"/>
            </a:xfrm>
            <a:custGeom>
              <a:avLst/>
              <a:gdLst>
                <a:gd name="T0" fmla="*/ 3 w 74"/>
                <a:gd name="T1" fmla="*/ 32 h 61"/>
                <a:gd name="T2" fmla="*/ 6 w 74"/>
                <a:gd name="T3" fmla="*/ 20 h 61"/>
                <a:gd name="T4" fmla="*/ 13 w 74"/>
                <a:gd name="T5" fmla="*/ 10 h 61"/>
                <a:gd name="T6" fmla="*/ 24 w 74"/>
                <a:gd name="T7" fmla="*/ 3 h 61"/>
                <a:gd name="T8" fmla="*/ 37 w 74"/>
                <a:gd name="T9" fmla="*/ 0 h 61"/>
                <a:gd name="T10" fmla="*/ 37 w 74"/>
                <a:gd name="T11" fmla="*/ 0 h 61"/>
                <a:gd name="T12" fmla="*/ 50 w 74"/>
                <a:gd name="T13" fmla="*/ 3 h 61"/>
                <a:gd name="T14" fmla="*/ 61 w 74"/>
                <a:gd name="T15" fmla="*/ 10 h 61"/>
                <a:gd name="T16" fmla="*/ 68 w 74"/>
                <a:gd name="T17" fmla="*/ 20 h 61"/>
                <a:gd name="T18" fmla="*/ 71 w 74"/>
                <a:gd name="T19" fmla="*/ 32 h 61"/>
                <a:gd name="T20" fmla="*/ 74 w 74"/>
                <a:gd name="T21" fmla="*/ 61 h 61"/>
                <a:gd name="T22" fmla="*/ 0 w 74"/>
                <a:gd name="T23" fmla="*/ 61 h 61"/>
                <a:gd name="T24" fmla="*/ 3 w 74"/>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61">
                  <a:moveTo>
                    <a:pt x="3" y="32"/>
                  </a:moveTo>
                  <a:lnTo>
                    <a:pt x="6" y="20"/>
                  </a:lnTo>
                  <a:lnTo>
                    <a:pt x="13" y="10"/>
                  </a:lnTo>
                  <a:lnTo>
                    <a:pt x="24" y="3"/>
                  </a:lnTo>
                  <a:lnTo>
                    <a:pt x="37" y="0"/>
                  </a:lnTo>
                  <a:lnTo>
                    <a:pt x="37" y="0"/>
                  </a:lnTo>
                  <a:lnTo>
                    <a:pt x="50" y="3"/>
                  </a:lnTo>
                  <a:lnTo>
                    <a:pt x="61" y="10"/>
                  </a:lnTo>
                  <a:lnTo>
                    <a:pt x="68" y="20"/>
                  </a:lnTo>
                  <a:lnTo>
                    <a:pt x="71" y="32"/>
                  </a:lnTo>
                  <a:lnTo>
                    <a:pt x="74" y="61"/>
                  </a:lnTo>
                  <a:lnTo>
                    <a:pt x="0" y="61"/>
                  </a:lnTo>
                  <a:lnTo>
                    <a:pt x="3" y="32"/>
                  </a:lnTo>
                  <a:close/>
                </a:path>
              </a:pathLst>
            </a:custGeom>
            <a:solidFill>
              <a:srgbClr val="F87A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22"/>
            <p:cNvSpPr>
              <a:spLocks/>
            </p:cNvSpPr>
            <p:nvPr/>
          </p:nvSpPr>
          <p:spPr bwMode="auto">
            <a:xfrm>
              <a:off x="8556766" y="4700026"/>
              <a:ext cx="81298" cy="176613"/>
            </a:xfrm>
            <a:custGeom>
              <a:avLst/>
              <a:gdLst>
                <a:gd name="T0" fmla="*/ 58 w 58"/>
                <a:gd name="T1" fmla="*/ 103 h 127"/>
                <a:gd name="T2" fmla="*/ 58 w 58"/>
                <a:gd name="T3" fmla="*/ 103 h 127"/>
                <a:gd name="T4" fmla="*/ 58 w 58"/>
                <a:gd name="T5" fmla="*/ 113 h 127"/>
                <a:gd name="T6" fmla="*/ 53 w 58"/>
                <a:gd name="T7" fmla="*/ 120 h 127"/>
                <a:gd name="T8" fmla="*/ 43 w 58"/>
                <a:gd name="T9" fmla="*/ 124 h 127"/>
                <a:gd name="T10" fmla="*/ 31 w 58"/>
                <a:gd name="T11" fmla="*/ 127 h 127"/>
                <a:gd name="T12" fmla="*/ 20 w 58"/>
                <a:gd name="T13" fmla="*/ 127 h 127"/>
                <a:gd name="T14" fmla="*/ 10 w 58"/>
                <a:gd name="T15" fmla="*/ 123 h 127"/>
                <a:gd name="T16" fmla="*/ 3 w 58"/>
                <a:gd name="T17" fmla="*/ 118 h 127"/>
                <a:gd name="T18" fmla="*/ 0 w 58"/>
                <a:gd name="T19" fmla="*/ 110 h 127"/>
                <a:gd name="T20" fmla="*/ 0 w 58"/>
                <a:gd name="T21" fmla="*/ 110 h 127"/>
                <a:gd name="T22" fmla="*/ 6 w 58"/>
                <a:gd name="T23" fmla="*/ 62 h 127"/>
                <a:gd name="T24" fmla="*/ 5 w 58"/>
                <a:gd name="T25" fmla="*/ 12 h 127"/>
                <a:gd name="T26" fmla="*/ 58 w 58"/>
                <a:gd name="T27" fmla="*/ 0 h 127"/>
                <a:gd name="T28" fmla="*/ 51 w 58"/>
                <a:gd name="T29" fmla="*/ 53 h 127"/>
                <a:gd name="T30" fmla="*/ 51 w 58"/>
                <a:gd name="T31" fmla="*/ 60 h 127"/>
                <a:gd name="T32" fmla="*/ 53 w 58"/>
                <a:gd name="T33" fmla="*/ 73 h 127"/>
                <a:gd name="T34" fmla="*/ 55 w 58"/>
                <a:gd name="T35" fmla="*/ 89 h 127"/>
                <a:gd name="T36" fmla="*/ 58 w 58"/>
                <a:gd name="T37" fmla="*/ 10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7">
                  <a:moveTo>
                    <a:pt x="58" y="103"/>
                  </a:moveTo>
                  <a:lnTo>
                    <a:pt x="58" y="103"/>
                  </a:lnTo>
                  <a:lnTo>
                    <a:pt x="58" y="113"/>
                  </a:lnTo>
                  <a:lnTo>
                    <a:pt x="53" y="120"/>
                  </a:lnTo>
                  <a:lnTo>
                    <a:pt x="43" y="124"/>
                  </a:lnTo>
                  <a:lnTo>
                    <a:pt x="31" y="127"/>
                  </a:lnTo>
                  <a:lnTo>
                    <a:pt x="20" y="127"/>
                  </a:lnTo>
                  <a:lnTo>
                    <a:pt x="10" y="123"/>
                  </a:lnTo>
                  <a:lnTo>
                    <a:pt x="3" y="118"/>
                  </a:lnTo>
                  <a:lnTo>
                    <a:pt x="0" y="110"/>
                  </a:lnTo>
                  <a:lnTo>
                    <a:pt x="0" y="110"/>
                  </a:lnTo>
                  <a:lnTo>
                    <a:pt x="6" y="62"/>
                  </a:lnTo>
                  <a:lnTo>
                    <a:pt x="5" y="12"/>
                  </a:lnTo>
                  <a:lnTo>
                    <a:pt x="58" y="0"/>
                  </a:lnTo>
                  <a:lnTo>
                    <a:pt x="51" y="53"/>
                  </a:lnTo>
                  <a:lnTo>
                    <a:pt x="51" y="60"/>
                  </a:lnTo>
                  <a:lnTo>
                    <a:pt x="53" y="73"/>
                  </a:lnTo>
                  <a:lnTo>
                    <a:pt x="55" y="89"/>
                  </a:lnTo>
                  <a:lnTo>
                    <a:pt x="58" y="103"/>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23"/>
            <p:cNvSpPr>
              <a:spLocks/>
            </p:cNvSpPr>
            <p:nvPr/>
          </p:nvSpPr>
          <p:spPr bwMode="auto">
            <a:xfrm>
              <a:off x="8542749" y="4890656"/>
              <a:ext cx="109332" cy="16820"/>
            </a:xfrm>
            <a:custGeom>
              <a:avLst/>
              <a:gdLst>
                <a:gd name="T0" fmla="*/ 0 w 78"/>
                <a:gd name="T1" fmla="*/ 0 h 11"/>
                <a:gd name="T2" fmla="*/ 78 w 78"/>
                <a:gd name="T3" fmla="*/ 0 h 11"/>
                <a:gd name="T4" fmla="*/ 78 w 78"/>
                <a:gd name="T5" fmla="*/ 4 h 11"/>
                <a:gd name="T6" fmla="*/ 78 w 78"/>
                <a:gd name="T7" fmla="*/ 8 h 11"/>
                <a:gd name="T8" fmla="*/ 75 w 78"/>
                <a:gd name="T9" fmla="*/ 11 h 11"/>
                <a:gd name="T10" fmla="*/ 71 w 78"/>
                <a:gd name="T11" fmla="*/ 11 h 11"/>
                <a:gd name="T12" fmla="*/ 9 w 78"/>
                <a:gd name="T13" fmla="*/ 11 h 11"/>
                <a:gd name="T14" fmla="*/ 5 w 78"/>
                <a:gd name="T15" fmla="*/ 11 h 11"/>
                <a:gd name="T16" fmla="*/ 2 w 78"/>
                <a:gd name="T17" fmla="*/ 8 h 11"/>
                <a:gd name="T18" fmla="*/ 0 w 78"/>
                <a:gd name="T19" fmla="*/ 4 h 11"/>
                <a:gd name="T20" fmla="*/ 0 w 7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0"/>
                  </a:moveTo>
                  <a:lnTo>
                    <a:pt x="78" y="0"/>
                  </a:lnTo>
                  <a:lnTo>
                    <a:pt x="78" y="4"/>
                  </a:lnTo>
                  <a:lnTo>
                    <a:pt x="78" y="8"/>
                  </a:lnTo>
                  <a:lnTo>
                    <a:pt x="75" y="11"/>
                  </a:lnTo>
                  <a:lnTo>
                    <a:pt x="71" y="11"/>
                  </a:lnTo>
                  <a:lnTo>
                    <a:pt x="9" y="11"/>
                  </a:lnTo>
                  <a:lnTo>
                    <a:pt x="5" y="11"/>
                  </a:lnTo>
                  <a:lnTo>
                    <a:pt x="2" y="8"/>
                  </a:lnTo>
                  <a:lnTo>
                    <a:pt x="0" y="4"/>
                  </a:lnTo>
                  <a:lnTo>
                    <a:pt x="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24"/>
            <p:cNvSpPr>
              <a:spLocks/>
            </p:cNvSpPr>
            <p:nvPr/>
          </p:nvSpPr>
          <p:spPr bwMode="auto">
            <a:xfrm>
              <a:off x="8509109" y="3472148"/>
              <a:ext cx="224270" cy="1303569"/>
            </a:xfrm>
            <a:custGeom>
              <a:avLst/>
              <a:gdLst>
                <a:gd name="T0" fmla="*/ 0 w 160"/>
                <a:gd name="T1" fmla="*/ 0 h 930"/>
                <a:gd name="T2" fmla="*/ 113 w 160"/>
                <a:gd name="T3" fmla="*/ 0 h 930"/>
                <a:gd name="T4" fmla="*/ 119 w 160"/>
                <a:gd name="T5" fmla="*/ 14 h 930"/>
                <a:gd name="T6" fmla="*/ 130 w 160"/>
                <a:gd name="T7" fmla="*/ 48 h 930"/>
                <a:gd name="T8" fmla="*/ 140 w 160"/>
                <a:gd name="T9" fmla="*/ 88 h 930"/>
                <a:gd name="T10" fmla="*/ 147 w 160"/>
                <a:gd name="T11" fmla="*/ 130 h 930"/>
                <a:gd name="T12" fmla="*/ 154 w 160"/>
                <a:gd name="T13" fmla="*/ 170 h 930"/>
                <a:gd name="T14" fmla="*/ 158 w 160"/>
                <a:gd name="T15" fmla="*/ 205 h 930"/>
                <a:gd name="T16" fmla="*/ 158 w 160"/>
                <a:gd name="T17" fmla="*/ 206 h 930"/>
                <a:gd name="T18" fmla="*/ 160 w 160"/>
                <a:gd name="T19" fmla="*/ 226 h 930"/>
                <a:gd name="T20" fmla="*/ 157 w 160"/>
                <a:gd name="T21" fmla="*/ 247 h 930"/>
                <a:gd name="T22" fmla="*/ 99 w 160"/>
                <a:gd name="T23" fmla="*/ 560 h 930"/>
                <a:gd name="T24" fmla="*/ 99 w 160"/>
                <a:gd name="T25" fmla="*/ 566 h 930"/>
                <a:gd name="T26" fmla="*/ 100 w 160"/>
                <a:gd name="T27" fmla="*/ 577 h 930"/>
                <a:gd name="T28" fmla="*/ 102 w 160"/>
                <a:gd name="T29" fmla="*/ 592 h 930"/>
                <a:gd name="T30" fmla="*/ 104 w 160"/>
                <a:gd name="T31" fmla="*/ 609 h 930"/>
                <a:gd name="T32" fmla="*/ 107 w 160"/>
                <a:gd name="T33" fmla="*/ 628 h 930"/>
                <a:gd name="T34" fmla="*/ 109 w 160"/>
                <a:gd name="T35" fmla="*/ 645 h 930"/>
                <a:gd name="T36" fmla="*/ 111 w 160"/>
                <a:gd name="T37" fmla="*/ 659 h 930"/>
                <a:gd name="T38" fmla="*/ 113 w 160"/>
                <a:gd name="T39" fmla="*/ 669 h 930"/>
                <a:gd name="T40" fmla="*/ 113 w 160"/>
                <a:gd name="T41" fmla="*/ 673 h 930"/>
                <a:gd name="T42" fmla="*/ 114 w 160"/>
                <a:gd name="T43" fmla="*/ 694 h 930"/>
                <a:gd name="T44" fmla="*/ 111 w 160"/>
                <a:gd name="T45" fmla="*/ 714 h 930"/>
                <a:gd name="T46" fmla="*/ 83 w 160"/>
                <a:gd name="T47" fmla="*/ 930 h 930"/>
                <a:gd name="T48" fmla="*/ 37 w 160"/>
                <a:gd name="T49" fmla="*/ 925 h 930"/>
                <a:gd name="T50" fmla="*/ 8 w 160"/>
                <a:gd name="T51" fmla="*/ 208 h 930"/>
                <a:gd name="T52" fmla="*/ 0 w 160"/>
                <a:gd name="T53" fmla="*/ 204 h 930"/>
                <a:gd name="T54" fmla="*/ 0 w 160"/>
                <a:gd name="T55"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0" h="930">
                  <a:moveTo>
                    <a:pt x="0" y="0"/>
                  </a:moveTo>
                  <a:lnTo>
                    <a:pt x="113" y="0"/>
                  </a:lnTo>
                  <a:lnTo>
                    <a:pt x="119" y="14"/>
                  </a:lnTo>
                  <a:lnTo>
                    <a:pt x="130" y="48"/>
                  </a:lnTo>
                  <a:lnTo>
                    <a:pt x="140" y="88"/>
                  </a:lnTo>
                  <a:lnTo>
                    <a:pt x="147" y="130"/>
                  </a:lnTo>
                  <a:lnTo>
                    <a:pt x="154" y="170"/>
                  </a:lnTo>
                  <a:lnTo>
                    <a:pt x="158" y="205"/>
                  </a:lnTo>
                  <a:lnTo>
                    <a:pt x="158" y="206"/>
                  </a:lnTo>
                  <a:lnTo>
                    <a:pt x="160" y="226"/>
                  </a:lnTo>
                  <a:lnTo>
                    <a:pt x="157" y="247"/>
                  </a:lnTo>
                  <a:lnTo>
                    <a:pt x="99" y="560"/>
                  </a:lnTo>
                  <a:lnTo>
                    <a:pt x="99" y="566"/>
                  </a:lnTo>
                  <a:lnTo>
                    <a:pt x="100" y="577"/>
                  </a:lnTo>
                  <a:lnTo>
                    <a:pt x="102" y="592"/>
                  </a:lnTo>
                  <a:lnTo>
                    <a:pt x="104" y="609"/>
                  </a:lnTo>
                  <a:lnTo>
                    <a:pt x="107" y="628"/>
                  </a:lnTo>
                  <a:lnTo>
                    <a:pt x="109" y="645"/>
                  </a:lnTo>
                  <a:lnTo>
                    <a:pt x="111" y="659"/>
                  </a:lnTo>
                  <a:lnTo>
                    <a:pt x="113" y="669"/>
                  </a:lnTo>
                  <a:lnTo>
                    <a:pt x="113" y="673"/>
                  </a:lnTo>
                  <a:lnTo>
                    <a:pt x="114" y="694"/>
                  </a:lnTo>
                  <a:lnTo>
                    <a:pt x="111" y="714"/>
                  </a:lnTo>
                  <a:lnTo>
                    <a:pt x="83" y="930"/>
                  </a:lnTo>
                  <a:lnTo>
                    <a:pt x="37" y="925"/>
                  </a:lnTo>
                  <a:lnTo>
                    <a:pt x="8" y="208"/>
                  </a:lnTo>
                  <a:lnTo>
                    <a:pt x="0" y="204"/>
                  </a:lnTo>
                  <a:lnTo>
                    <a:pt x="0"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25"/>
            <p:cNvSpPr>
              <a:spLocks/>
            </p:cNvSpPr>
            <p:nvPr/>
          </p:nvSpPr>
          <p:spPr bwMode="auto">
            <a:xfrm>
              <a:off x="8307266" y="2418080"/>
              <a:ext cx="201843" cy="605529"/>
            </a:xfrm>
            <a:custGeom>
              <a:avLst/>
              <a:gdLst>
                <a:gd name="T0" fmla="*/ 135 w 144"/>
                <a:gd name="T1" fmla="*/ 0 h 433"/>
                <a:gd name="T2" fmla="*/ 108 w 144"/>
                <a:gd name="T3" fmla="*/ 4 h 433"/>
                <a:gd name="T4" fmla="*/ 83 w 144"/>
                <a:gd name="T5" fmla="*/ 13 h 433"/>
                <a:gd name="T6" fmla="*/ 60 w 144"/>
                <a:gd name="T7" fmla="*/ 27 h 433"/>
                <a:gd name="T8" fmla="*/ 41 w 144"/>
                <a:gd name="T9" fmla="*/ 47 h 433"/>
                <a:gd name="T10" fmla="*/ 25 w 144"/>
                <a:gd name="T11" fmla="*/ 70 h 433"/>
                <a:gd name="T12" fmla="*/ 19 w 144"/>
                <a:gd name="T13" fmla="*/ 85 h 433"/>
                <a:gd name="T14" fmla="*/ 15 w 144"/>
                <a:gd name="T15" fmla="*/ 108 h 433"/>
                <a:gd name="T16" fmla="*/ 11 w 144"/>
                <a:gd name="T17" fmla="*/ 137 h 433"/>
                <a:gd name="T18" fmla="*/ 7 w 144"/>
                <a:gd name="T19" fmla="*/ 171 h 433"/>
                <a:gd name="T20" fmla="*/ 4 w 144"/>
                <a:gd name="T21" fmla="*/ 207 h 433"/>
                <a:gd name="T22" fmla="*/ 1 w 144"/>
                <a:gd name="T23" fmla="*/ 245 h 433"/>
                <a:gd name="T24" fmla="*/ 0 w 144"/>
                <a:gd name="T25" fmla="*/ 282 h 433"/>
                <a:gd name="T26" fmla="*/ 0 w 144"/>
                <a:gd name="T27" fmla="*/ 316 h 433"/>
                <a:gd name="T28" fmla="*/ 1 w 144"/>
                <a:gd name="T29" fmla="*/ 345 h 433"/>
                <a:gd name="T30" fmla="*/ 4 w 144"/>
                <a:gd name="T31" fmla="*/ 369 h 433"/>
                <a:gd name="T32" fmla="*/ 8 w 144"/>
                <a:gd name="T33" fmla="*/ 385 h 433"/>
                <a:gd name="T34" fmla="*/ 17 w 144"/>
                <a:gd name="T35" fmla="*/ 402 h 433"/>
                <a:gd name="T36" fmla="*/ 31 w 144"/>
                <a:gd name="T37" fmla="*/ 413 h 433"/>
                <a:gd name="T38" fmla="*/ 48 w 144"/>
                <a:gd name="T39" fmla="*/ 422 h 433"/>
                <a:gd name="T40" fmla="*/ 66 w 144"/>
                <a:gd name="T41" fmla="*/ 429 h 433"/>
                <a:gd name="T42" fmla="*/ 86 w 144"/>
                <a:gd name="T43" fmla="*/ 432 h 433"/>
                <a:gd name="T44" fmla="*/ 107 w 144"/>
                <a:gd name="T45" fmla="*/ 433 h 433"/>
                <a:gd name="T46" fmla="*/ 144 w 144"/>
                <a:gd name="T47" fmla="*/ 433 h 433"/>
                <a:gd name="T48" fmla="*/ 144 w 144"/>
                <a:gd name="T49" fmla="*/ 0 h 433"/>
                <a:gd name="T50" fmla="*/ 135 w 144"/>
                <a:gd name="T51"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433">
                  <a:moveTo>
                    <a:pt x="135" y="0"/>
                  </a:moveTo>
                  <a:lnTo>
                    <a:pt x="108" y="4"/>
                  </a:lnTo>
                  <a:lnTo>
                    <a:pt x="83" y="13"/>
                  </a:lnTo>
                  <a:lnTo>
                    <a:pt x="60" y="27"/>
                  </a:lnTo>
                  <a:lnTo>
                    <a:pt x="41" y="47"/>
                  </a:lnTo>
                  <a:lnTo>
                    <a:pt x="25" y="70"/>
                  </a:lnTo>
                  <a:lnTo>
                    <a:pt x="19" y="85"/>
                  </a:lnTo>
                  <a:lnTo>
                    <a:pt x="15" y="108"/>
                  </a:lnTo>
                  <a:lnTo>
                    <a:pt x="11" y="137"/>
                  </a:lnTo>
                  <a:lnTo>
                    <a:pt x="7" y="171"/>
                  </a:lnTo>
                  <a:lnTo>
                    <a:pt x="4" y="207"/>
                  </a:lnTo>
                  <a:lnTo>
                    <a:pt x="1" y="245"/>
                  </a:lnTo>
                  <a:lnTo>
                    <a:pt x="0" y="282"/>
                  </a:lnTo>
                  <a:lnTo>
                    <a:pt x="0" y="316"/>
                  </a:lnTo>
                  <a:lnTo>
                    <a:pt x="1" y="345"/>
                  </a:lnTo>
                  <a:lnTo>
                    <a:pt x="4" y="369"/>
                  </a:lnTo>
                  <a:lnTo>
                    <a:pt x="8" y="385"/>
                  </a:lnTo>
                  <a:lnTo>
                    <a:pt x="17" y="402"/>
                  </a:lnTo>
                  <a:lnTo>
                    <a:pt x="31" y="413"/>
                  </a:lnTo>
                  <a:lnTo>
                    <a:pt x="48" y="422"/>
                  </a:lnTo>
                  <a:lnTo>
                    <a:pt x="66" y="429"/>
                  </a:lnTo>
                  <a:lnTo>
                    <a:pt x="86" y="432"/>
                  </a:lnTo>
                  <a:lnTo>
                    <a:pt x="107" y="433"/>
                  </a:lnTo>
                  <a:lnTo>
                    <a:pt x="144" y="433"/>
                  </a:lnTo>
                  <a:lnTo>
                    <a:pt x="144" y="0"/>
                  </a:lnTo>
                  <a:lnTo>
                    <a:pt x="13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26"/>
            <p:cNvSpPr>
              <a:spLocks/>
            </p:cNvSpPr>
            <p:nvPr/>
          </p:nvSpPr>
          <p:spPr bwMode="auto">
            <a:xfrm>
              <a:off x="8509109" y="2418080"/>
              <a:ext cx="201843" cy="605529"/>
            </a:xfrm>
            <a:custGeom>
              <a:avLst/>
              <a:gdLst>
                <a:gd name="T0" fmla="*/ 9 w 145"/>
                <a:gd name="T1" fmla="*/ 0 h 433"/>
                <a:gd name="T2" fmla="*/ 37 w 145"/>
                <a:gd name="T3" fmla="*/ 4 h 433"/>
                <a:gd name="T4" fmla="*/ 61 w 145"/>
                <a:gd name="T5" fmla="*/ 13 h 433"/>
                <a:gd name="T6" fmla="*/ 84 w 145"/>
                <a:gd name="T7" fmla="*/ 27 h 433"/>
                <a:gd name="T8" fmla="*/ 104 w 145"/>
                <a:gd name="T9" fmla="*/ 47 h 433"/>
                <a:gd name="T10" fmla="*/ 119 w 145"/>
                <a:gd name="T11" fmla="*/ 70 h 433"/>
                <a:gd name="T12" fmla="*/ 125 w 145"/>
                <a:gd name="T13" fmla="*/ 85 h 433"/>
                <a:gd name="T14" fmla="*/ 129 w 145"/>
                <a:gd name="T15" fmla="*/ 108 h 433"/>
                <a:gd name="T16" fmla="*/ 133 w 145"/>
                <a:gd name="T17" fmla="*/ 137 h 433"/>
                <a:gd name="T18" fmla="*/ 138 w 145"/>
                <a:gd name="T19" fmla="*/ 171 h 433"/>
                <a:gd name="T20" fmla="*/ 140 w 145"/>
                <a:gd name="T21" fmla="*/ 207 h 433"/>
                <a:gd name="T22" fmla="*/ 143 w 145"/>
                <a:gd name="T23" fmla="*/ 245 h 433"/>
                <a:gd name="T24" fmla="*/ 145 w 145"/>
                <a:gd name="T25" fmla="*/ 282 h 433"/>
                <a:gd name="T26" fmla="*/ 145 w 145"/>
                <a:gd name="T27" fmla="*/ 316 h 433"/>
                <a:gd name="T28" fmla="*/ 143 w 145"/>
                <a:gd name="T29" fmla="*/ 345 h 433"/>
                <a:gd name="T30" fmla="*/ 140 w 145"/>
                <a:gd name="T31" fmla="*/ 369 h 433"/>
                <a:gd name="T32" fmla="*/ 136 w 145"/>
                <a:gd name="T33" fmla="*/ 385 h 433"/>
                <a:gd name="T34" fmla="*/ 128 w 145"/>
                <a:gd name="T35" fmla="*/ 402 h 433"/>
                <a:gd name="T36" fmla="*/ 113 w 145"/>
                <a:gd name="T37" fmla="*/ 413 h 433"/>
                <a:gd name="T38" fmla="*/ 97 w 145"/>
                <a:gd name="T39" fmla="*/ 422 h 433"/>
                <a:gd name="T40" fmla="*/ 78 w 145"/>
                <a:gd name="T41" fmla="*/ 429 h 433"/>
                <a:gd name="T42" fmla="*/ 58 w 145"/>
                <a:gd name="T43" fmla="*/ 432 h 433"/>
                <a:gd name="T44" fmla="*/ 39 w 145"/>
                <a:gd name="T45" fmla="*/ 433 h 433"/>
                <a:gd name="T46" fmla="*/ 0 w 145"/>
                <a:gd name="T47" fmla="*/ 433 h 433"/>
                <a:gd name="T48" fmla="*/ 0 w 145"/>
                <a:gd name="T49" fmla="*/ 0 h 433"/>
                <a:gd name="T50" fmla="*/ 9 w 145"/>
                <a:gd name="T51"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433">
                  <a:moveTo>
                    <a:pt x="9" y="0"/>
                  </a:moveTo>
                  <a:lnTo>
                    <a:pt x="37" y="4"/>
                  </a:lnTo>
                  <a:lnTo>
                    <a:pt x="61" y="13"/>
                  </a:lnTo>
                  <a:lnTo>
                    <a:pt x="84" y="27"/>
                  </a:lnTo>
                  <a:lnTo>
                    <a:pt x="104" y="47"/>
                  </a:lnTo>
                  <a:lnTo>
                    <a:pt x="119" y="70"/>
                  </a:lnTo>
                  <a:lnTo>
                    <a:pt x="125" y="85"/>
                  </a:lnTo>
                  <a:lnTo>
                    <a:pt x="129" y="108"/>
                  </a:lnTo>
                  <a:lnTo>
                    <a:pt x="133" y="137"/>
                  </a:lnTo>
                  <a:lnTo>
                    <a:pt x="138" y="171"/>
                  </a:lnTo>
                  <a:lnTo>
                    <a:pt x="140" y="207"/>
                  </a:lnTo>
                  <a:lnTo>
                    <a:pt x="143" y="245"/>
                  </a:lnTo>
                  <a:lnTo>
                    <a:pt x="145" y="282"/>
                  </a:lnTo>
                  <a:lnTo>
                    <a:pt x="145" y="316"/>
                  </a:lnTo>
                  <a:lnTo>
                    <a:pt x="143" y="345"/>
                  </a:lnTo>
                  <a:lnTo>
                    <a:pt x="140" y="369"/>
                  </a:lnTo>
                  <a:lnTo>
                    <a:pt x="136" y="385"/>
                  </a:lnTo>
                  <a:lnTo>
                    <a:pt x="128" y="402"/>
                  </a:lnTo>
                  <a:lnTo>
                    <a:pt x="113" y="413"/>
                  </a:lnTo>
                  <a:lnTo>
                    <a:pt x="97" y="422"/>
                  </a:lnTo>
                  <a:lnTo>
                    <a:pt x="78" y="429"/>
                  </a:lnTo>
                  <a:lnTo>
                    <a:pt x="58" y="432"/>
                  </a:lnTo>
                  <a:lnTo>
                    <a:pt x="39" y="433"/>
                  </a:lnTo>
                  <a:lnTo>
                    <a:pt x="0" y="433"/>
                  </a:lnTo>
                  <a:lnTo>
                    <a:pt x="0" y="0"/>
                  </a:ln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27"/>
            <p:cNvSpPr>
              <a:spLocks/>
            </p:cNvSpPr>
            <p:nvPr/>
          </p:nvSpPr>
          <p:spPr bwMode="auto">
            <a:xfrm>
              <a:off x="8217558" y="2799338"/>
              <a:ext cx="583102" cy="672810"/>
            </a:xfrm>
            <a:custGeom>
              <a:avLst/>
              <a:gdLst>
                <a:gd name="T0" fmla="*/ 410 w 414"/>
                <a:gd name="T1" fmla="*/ 130 h 479"/>
                <a:gd name="T2" fmla="*/ 407 w 414"/>
                <a:gd name="T3" fmla="*/ 110 h 479"/>
                <a:gd name="T4" fmla="*/ 400 w 414"/>
                <a:gd name="T5" fmla="*/ 93 h 479"/>
                <a:gd name="T6" fmla="*/ 387 w 414"/>
                <a:gd name="T7" fmla="*/ 79 h 479"/>
                <a:gd name="T8" fmla="*/ 372 w 414"/>
                <a:gd name="T9" fmla="*/ 68 h 479"/>
                <a:gd name="T10" fmla="*/ 353 w 414"/>
                <a:gd name="T11" fmla="*/ 61 h 479"/>
                <a:gd name="T12" fmla="*/ 208 w 414"/>
                <a:gd name="T13" fmla="*/ 0 h 479"/>
                <a:gd name="T14" fmla="*/ 61 w 414"/>
                <a:gd name="T15" fmla="*/ 61 h 479"/>
                <a:gd name="T16" fmla="*/ 42 w 414"/>
                <a:gd name="T17" fmla="*/ 68 h 479"/>
                <a:gd name="T18" fmla="*/ 27 w 414"/>
                <a:gd name="T19" fmla="*/ 79 h 479"/>
                <a:gd name="T20" fmla="*/ 14 w 414"/>
                <a:gd name="T21" fmla="*/ 93 h 479"/>
                <a:gd name="T22" fmla="*/ 7 w 414"/>
                <a:gd name="T23" fmla="*/ 110 h 479"/>
                <a:gd name="T24" fmla="*/ 4 w 414"/>
                <a:gd name="T25" fmla="*/ 130 h 479"/>
                <a:gd name="T26" fmla="*/ 0 w 414"/>
                <a:gd name="T27" fmla="*/ 182 h 479"/>
                <a:gd name="T28" fmla="*/ 81 w 414"/>
                <a:gd name="T29" fmla="*/ 193 h 479"/>
                <a:gd name="T30" fmla="*/ 72 w 414"/>
                <a:gd name="T31" fmla="*/ 251 h 479"/>
                <a:gd name="T32" fmla="*/ 73 w 414"/>
                <a:gd name="T33" fmla="*/ 261 h 479"/>
                <a:gd name="T34" fmla="*/ 76 w 414"/>
                <a:gd name="T35" fmla="*/ 271 h 479"/>
                <a:gd name="T36" fmla="*/ 79 w 414"/>
                <a:gd name="T37" fmla="*/ 295 h 479"/>
                <a:gd name="T38" fmla="*/ 85 w 414"/>
                <a:gd name="T39" fmla="*/ 322 h 479"/>
                <a:gd name="T40" fmla="*/ 90 w 414"/>
                <a:gd name="T41" fmla="*/ 353 h 479"/>
                <a:gd name="T42" fmla="*/ 96 w 414"/>
                <a:gd name="T43" fmla="*/ 386 h 479"/>
                <a:gd name="T44" fmla="*/ 99 w 414"/>
                <a:gd name="T45" fmla="*/ 418 h 479"/>
                <a:gd name="T46" fmla="*/ 97 w 414"/>
                <a:gd name="T47" fmla="*/ 451 h 479"/>
                <a:gd name="T48" fmla="*/ 93 w 414"/>
                <a:gd name="T49" fmla="*/ 479 h 479"/>
                <a:gd name="T50" fmla="*/ 93 w 414"/>
                <a:gd name="T51" fmla="*/ 479 h 479"/>
                <a:gd name="T52" fmla="*/ 119 w 414"/>
                <a:gd name="T53" fmla="*/ 479 h 479"/>
                <a:gd name="T54" fmla="*/ 151 w 414"/>
                <a:gd name="T55" fmla="*/ 479 h 479"/>
                <a:gd name="T56" fmla="*/ 187 w 414"/>
                <a:gd name="T57" fmla="*/ 479 h 479"/>
                <a:gd name="T58" fmla="*/ 321 w 414"/>
                <a:gd name="T59" fmla="*/ 479 h 479"/>
                <a:gd name="T60" fmla="*/ 321 w 414"/>
                <a:gd name="T61" fmla="*/ 479 h 479"/>
                <a:gd name="T62" fmla="*/ 317 w 414"/>
                <a:gd name="T63" fmla="*/ 451 h 479"/>
                <a:gd name="T64" fmla="*/ 315 w 414"/>
                <a:gd name="T65" fmla="*/ 418 h 479"/>
                <a:gd name="T66" fmla="*/ 318 w 414"/>
                <a:gd name="T67" fmla="*/ 386 h 479"/>
                <a:gd name="T68" fmla="*/ 324 w 414"/>
                <a:gd name="T69" fmla="*/ 353 h 479"/>
                <a:gd name="T70" fmla="*/ 329 w 414"/>
                <a:gd name="T71" fmla="*/ 322 h 479"/>
                <a:gd name="T72" fmla="*/ 335 w 414"/>
                <a:gd name="T73" fmla="*/ 295 h 479"/>
                <a:gd name="T74" fmla="*/ 339 w 414"/>
                <a:gd name="T75" fmla="*/ 271 h 479"/>
                <a:gd name="T76" fmla="*/ 341 w 414"/>
                <a:gd name="T77" fmla="*/ 261 h 479"/>
                <a:gd name="T78" fmla="*/ 342 w 414"/>
                <a:gd name="T79" fmla="*/ 251 h 479"/>
                <a:gd name="T80" fmla="*/ 334 w 414"/>
                <a:gd name="T81" fmla="*/ 193 h 479"/>
                <a:gd name="T82" fmla="*/ 414 w 414"/>
                <a:gd name="T83" fmla="*/ 182 h 479"/>
                <a:gd name="T84" fmla="*/ 410 w 414"/>
                <a:gd name="T85" fmla="*/ 13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479">
                  <a:moveTo>
                    <a:pt x="410" y="130"/>
                  </a:moveTo>
                  <a:lnTo>
                    <a:pt x="407" y="110"/>
                  </a:lnTo>
                  <a:lnTo>
                    <a:pt x="400" y="93"/>
                  </a:lnTo>
                  <a:lnTo>
                    <a:pt x="387" y="79"/>
                  </a:lnTo>
                  <a:lnTo>
                    <a:pt x="372" y="68"/>
                  </a:lnTo>
                  <a:lnTo>
                    <a:pt x="353" y="61"/>
                  </a:lnTo>
                  <a:lnTo>
                    <a:pt x="208" y="0"/>
                  </a:lnTo>
                  <a:lnTo>
                    <a:pt x="61" y="61"/>
                  </a:lnTo>
                  <a:lnTo>
                    <a:pt x="42" y="68"/>
                  </a:lnTo>
                  <a:lnTo>
                    <a:pt x="27" y="79"/>
                  </a:lnTo>
                  <a:lnTo>
                    <a:pt x="14" y="93"/>
                  </a:lnTo>
                  <a:lnTo>
                    <a:pt x="7" y="110"/>
                  </a:lnTo>
                  <a:lnTo>
                    <a:pt x="4" y="130"/>
                  </a:lnTo>
                  <a:lnTo>
                    <a:pt x="0" y="182"/>
                  </a:lnTo>
                  <a:lnTo>
                    <a:pt x="81" y="193"/>
                  </a:lnTo>
                  <a:lnTo>
                    <a:pt x="72" y="251"/>
                  </a:lnTo>
                  <a:lnTo>
                    <a:pt x="73" y="261"/>
                  </a:lnTo>
                  <a:lnTo>
                    <a:pt x="76" y="271"/>
                  </a:lnTo>
                  <a:lnTo>
                    <a:pt x="79" y="295"/>
                  </a:lnTo>
                  <a:lnTo>
                    <a:pt x="85" y="322"/>
                  </a:lnTo>
                  <a:lnTo>
                    <a:pt x="90" y="353"/>
                  </a:lnTo>
                  <a:lnTo>
                    <a:pt x="96" y="386"/>
                  </a:lnTo>
                  <a:lnTo>
                    <a:pt x="99" y="418"/>
                  </a:lnTo>
                  <a:lnTo>
                    <a:pt x="97" y="451"/>
                  </a:lnTo>
                  <a:lnTo>
                    <a:pt x="93" y="479"/>
                  </a:lnTo>
                  <a:lnTo>
                    <a:pt x="93" y="479"/>
                  </a:lnTo>
                  <a:lnTo>
                    <a:pt x="119" y="479"/>
                  </a:lnTo>
                  <a:lnTo>
                    <a:pt x="151" y="479"/>
                  </a:lnTo>
                  <a:lnTo>
                    <a:pt x="187" y="479"/>
                  </a:lnTo>
                  <a:lnTo>
                    <a:pt x="321" y="479"/>
                  </a:lnTo>
                  <a:lnTo>
                    <a:pt x="321" y="479"/>
                  </a:lnTo>
                  <a:lnTo>
                    <a:pt x="317" y="451"/>
                  </a:lnTo>
                  <a:lnTo>
                    <a:pt x="315" y="418"/>
                  </a:lnTo>
                  <a:lnTo>
                    <a:pt x="318" y="386"/>
                  </a:lnTo>
                  <a:lnTo>
                    <a:pt x="324" y="353"/>
                  </a:lnTo>
                  <a:lnTo>
                    <a:pt x="329" y="322"/>
                  </a:lnTo>
                  <a:lnTo>
                    <a:pt x="335" y="295"/>
                  </a:lnTo>
                  <a:lnTo>
                    <a:pt x="339" y="271"/>
                  </a:lnTo>
                  <a:lnTo>
                    <a:pt x="341" y="261"/>
                  </a:lnTo>
                  <a:lnTo>
                    <a:pt x="342" y="251"/>
                  </a:lnTo>
                  <a:lnTo>
                    <a:pt x="334" y="193"/>
                  </a:lnTo>
                  <a:lnTo>
                    <a:pt x="414" y="182"/>
                  </a:lnTo>
                  <a:lnTo>
                    <a:pt x="410" y="13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28"/>
            <p:cNvSpPr>
              <a:spLocks/>
            </p:cNvSpPr>
            <p:nvPr/>
          </p:nvSpPr>
          <p:spPr bwMode="auto">
            <a:xfrm>
              <a:off x="8509109" y="2799338"/>
              <a:ext cx="291551" cy="672810"/>
            </a:xfrm>
            <a:custGeom>
              <a:avLst/>
              <a:gdLst>
                <a:gd name="T0" fmla="*/ 206 w 206"/>
                <a:gd name="T1" fmla="*/ 182 h 479"/>
                <a:gd name="T2" fmla="*/ 202 w 206"/>
                <a:gd name="T3" fmla="*/ 130 h 479"/>
                <a:gd name="T4" fmla="*/ 199 w 206"/>
                <a:gd name="T5" fmla="*/ 110 h 479"/>
                <a:gd name="T6" fmla="*/ 192 w 206"/>
                <a:gd name="T7" fmla="*/ 93 h 479"/>
                <a:gd name="T8" fmla="*/ 179 w 206"/>
                <a:gd name="T9" fmla="*/ 79 h 479"/>
                <a:gd name="T10" fmla="*/ 164 w 206"/>
                <a:gd name="T11" fmla="*/ 68 h 479"/>
                <a:gd name="T12" fmla="*/ 145 w 206"/>
                <a:gd name="T13" fmla="*/ 61 h 479"/>
                <a:gd name="T14" fmla="*/ 0 w 206"/>
                <a:gd name="T15" fmla="*/ 0 h 479"/>
                <a:gd name="T16" fmla="*/ 0 w 206"/>
                <a:gd name="T17" fmla="*/ 464 h 479"/>
                <a:gd name="T18" fmla="*/ 4 w 206"/>
                <a:gd name="T19" fmla="*/ 465 h 479"/>
                <a:gd name="T20" fmla="*/ 15 w 206"/>
                <a:gd name="T21" fmla="*/ 466 h 479"/>
                <a:gd name="T22" fmla="*/ 32 w 206"/>
                <a:gd name="T23" fmla="*/ 469 h 479"/>
                <a:gd name="T24" fmla="*/ 52 w 206"/>
                <a:gd name="T25" fmla="*/ 473 h 479"/>
                <a:gd name="T26" fmla="*/ 73 w 206"/>
                <a:gd name="T27" fmla="*/ 476 h 479"/>
                <a:gd name="T28" fmla="*/ 95 w 206"/>
                <a:gd name="T29" fmla="*/ 478 h 479"/>
                <a:gd name="T30" fmla="*/ 113 w 206"/>
                <a:gd name="T31" fmla="*/ 479 h 479"/>
                <a:gd name="T32" fmla="*/ 113 w 206"/>
                <a:gd name="T33" fmla="*/ 479 h 479"/>
                <a:gd name="T34" fmla="*/ 109 w 206"/>
                <a:gd name="T35" fmla="*/ 451 h 479"/>
                <a:gd name="T36" fmla="*/ 107 w 206"/>
                <a:gd name="T37" fmla="*/ 418 h 479"/>
                <a:gd name="T38" fmla="*/ 110 w 206"/>
                <a:gd name="T39" fmla="*/ 386 h 479"/>
                <a:gd name="T40" fmla="*/ 116 w 206"/>
                <a:gd name="T41" fmla="*/ 353 h 479"/>
                <a:gd name="T42" fmla="*/ 121 w 206"/>
                <a:gd name="T43" fmla="*/ 322 h 479"/>
                <a:gd name="T44" fmla="*/ 127 w 206"/>
                <a:gd name="T45" fmla="*/ 295 h 479"/>
                <a:gd name="T46" fmla="*/ 131 w 206"/>
                <a:gd name="T47" fmla="*/ 271 h 479"/>
                <a:gd name="T48" fmla="*/ 133 w 206"/>
                <a:gd name="T49" fmla="*/ 261 h 479"/>
                <a:gd name="T50" fmla="*/ 134 w 206"/>
                <a:gd name="T51" fmla="*/ 251 h 479"/>
                <a:gd name="T52" fmla="*/ 126 w 206"/>
                <a:gd name="T53" fmla="*/ 193 h 479"/>
                <a:gd name="T54" fmla="*/ 206 w 206"/>
                <a:gd name="T55" fmla="*/ 182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6" h="479">
                  <a:moveTo>
                    <a:pt x="206" y="182"/>
                  </a:moveTo>
                  <a:lnTo>
                    <a:pt x="202" y="130"/>
                  </a:lnTo>
                  <a:lnTo>
                    <a:pt x="199" y="110"/>
                  </a:lnTo>
                  <a:lnTo>
                    <a:pt x="192" y="93"/>
                  </a:lnTo>
                  <a:lnTo>
                    <a:pt x="179" y="79"/>
                  </a:lnTo>
                  <a:lnTo>
                    <a:pt x="164" y="68"/>
                  </a:lnTo>
                  <a:lnTo>
                    <a:pt x="145" y="61"/>
                  </a:lnTo>
                  <a:lnTo>
                    <a:pt x="0" y="0"/>
                  </a:lnTo>
                  <a:lnTo>
                    <a:pt x="0" y="464"/>
                  </a:lnTo>
                  <a:lnTo>
                    <a:pt x="4" y="465"/>
                  </a:lnTo>
                  <a:lnTo>
                    <a:pt x="15" y="466"/>
                  </a:lnTo>
                  <a:lnTo>
                    <a:pt x="32" y="469"/>
                  </a:lnTo>
                  <a:lnTo>
                    <a:pt x="52" y="473"/>
                  </a:lnTo>
                  <a:lnTo>
                    <a:pt x="73" y="476"/>
                  </a:lnTo>
                  <a:lnTo>
                    <a:pt x="95" y="478"/>
                  </a:lnTo>
                  <a:lnTo>
                    <a:pt x="113" y="479"/>
                  </a:lnTo>
                  <a:lnTo>
                    <a:pt x="113" y="479"/>
                  </a:lnTo>
                  <a:lnTo>
                    <a:pt x="109" y="451"/>
                  </a:lnTo>
                  <a:lnTo>
                    <a:pt x="107" y="418"/>
                  </a:lnTo>
                  <a:lnTo>
                    <a:pt x="110" y="386"/>
                  </a:lnTo>
                  <a:lnTo>
                    <a:pt x="116" y="353"/>
                  </a:lnTo>
                  <a:lnTo>
                    <a:pt x="121" y="322"/>
                  </a:lnTo>
                  <a:lnTo>
                    <a:pt x="127" y="295"/>
                  </a:lnTo>
                  <a:lnTo>
                    <a:pt x="131" y="271"/>
                  </a:lnTo>
                  <a:lnTo>
                    <a:pt x="133" y="261"/>
                  </a:lnTo>
                  <a:lnTo>
                    <a:pt x="134" y="251"/>
                  </a:lnTo>
                  <a:lnTo>
                    <a:pt x="126" y="193"/>
                  </a:lnTo>
                  <a:lnTo>
                    <a:pt x="206" y="182"/>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29"/>
            <p:cNvSpPr>
              <a:spLocks/>
            </p:cNvSpPr>
            <p:nvPr/>
          </p:nvSpPr>
          <p:spPr bwMode="auto">
            <a:xfrm>
              <a:off x="8419401" y="2754484"/>
              <a:ext cx="179416" cy="165399"/>
            </a:xfrm>
            <a:custGeom>
              <a:avLst/>
              <a:gdLst>
                <a:gd name="T0" fmla="*/ 128 w 128"/>
                <a:gd name="T1" fmla="*/ 65 h 119"/>
                <a:gd name="T2" fmla="*/ 65 w 128"/>
                <a:gd name="T3" fmla="*/ 119 h 119"/>
                <a:gd name="T4" fmla="*/ 0 w 128"/>
                <a:gd name="T5" fmla="*/ 65 h 119"/>
                <a:gd name="T6" fmla="*/ 0 w 128"/>
                <a:gd name="T7" fmla="*/ 0 h 119"/>
                <a:gd name="T8" fmla="*/ 128 w 128"/>
                <a:gd name="T9" fmla="*/ 0 h 119"/>
                <a:gd name="T10" fmla="*/ 128 w 128"/>
                <a:gd name="T11" fmla="*/ 65 h 119"/>
              </a:gdLst>
              <a:ahLst/>
              <a:cxnLst>
                <a:cxn ang="0">
                  <a:pos x="T0" y="T1"/>
                </a:cxn>
                <a:cxn ang="0">
                  <a:pos x="T2" y="T3"/>
                </a:cxn>
                <a:cxn ang="0">
                  <a:pos x="T4" y="T5"/>
                </a:cxn>
                <a:cxn ang="0">
                  <a:pos x="T6" y="T7"/>
                </a:cxn>
                <a:cxn ang="0">
                  <a:pos x="T8" y="T9"/>
                </a:cxn>
                <a:cxn ang="0">
                  <a:pos x="T10" y="T11"/>
                </a:cxn>
              </a:cxnLst>
              <a:rect l="0" t="0" r="r" b="b"/>
              <a:pathLst>
                <a:path w="128" h="119">
                  <a:moveTo>
                    <a:pt x="128" y="65"/>
                  </a:moveTo>
                  <a:lnTo>
                    <a:pt x="65" y="119"/>
                  </a:lnTo>
                  <a:lnTo>
                    <a:pt x="0" y="65"/>
                  </a:lnTo>
                  <a:lnTo>
                    <a:pt x="0" y="0"/>
                  </a:lnTo>
                  <a:lnTo>
                    <a:pt x="128" y="0"/>
                  </a:lnTo>
                  <a:lnTo>
                    <a:pt x="128" y="65"/>
                  </a:lnTo>
                  <a:close/>
                </a:path>
              </a:pathLst>
            </a:custGeom>
            <a:solidFill>
              <a:srgbClr val="400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30"/>
            <p:cNvSpPr>
              <a:spLocks/>
            </p:cNvSpPr>
            <p:nvPr/>
          </p:nvSpPr>
          <p:spPr bwMode="auto">
            <a:xfrm>
              <a:off x="8388564" y="2488164"/>
              <a:ext cx="243894" cy="327995"/>
            </a:xfrm>
            <a:custGeom>
              <a:avLst/>
              <a:gdLst>
                <a:gd name="T0" fmla="*/ 116 w 174"/>
                <a:gd name="T1" fmla="*/ 0 h 234"/>
                <a:gd name="T2" fmla="*/ 58 w 174"/>
                <a:gd name="T3" fmla="*/ 0 h 234"/>
                <a:gd name="T4" fmla="*/ 41 w 174"/>
                <a:gd name="T5" fmla="*/ 3 h 234"/>
                <a:gd name="T6" fmla="*/ 27 w 174"/>
                <a:gd name="T7" fmla="*/ 11 h 234"/>
                <a:gd name="T8" fmla="*/ 14 w 174"/>
                <a:gd name="T9" fmla="*/ 25 h 234"/>
                <a:gd name="T10" fmla="*/ 6 w 174"/>
                <a:gd name="T11" fmla="*/ 42 h 234"/>
                <a:gd name="T12" fmla="*/ 0 w 174"/>
                <a:gd name="T13" fmla="*/ 63 h 234"/>
                <a:gd name="T14" fmla="*/ 0 w 174"/>
                <a:gd name="T15" fmla="*/ 141 h 234"/>
                <a:gd name="T16" fmla="*/ 3 w 174"/>
                <a:gd name="T17" fmla="*/ 157 h 234"/>
                <a:gd name="T18" fmla="*/ 11 w 174"/>
                <a:gd name="T19" fmla="*/ 175 h 234"/>
                <a:gd name="T20" fmla="*/ 24 w 174"/>
                <a:gd name="T21" fmla="*/ 193 h 234"/>
                <a:gd name="T22" fmla="*/ 38 w 174"/>
                <a:gd name="T23" fmla="*/ 209 h 234"/>
                <a:gd name="T24" fmla="*/ 54 w 174"/>
                <a:gd name="T25" fmla="*/ 222 h 234"/>
                <a:gd name="T26" fmla="*/ 69 w 174"/>
                <a:gd name="T27" fmla="*/ 232 h 234"/>
                <a:gd name="T28" fmla="*/ 85 w 174"/>
                <a:gd name="T29" fmla="*/ 234 h 234"/>
                <a:gd name="T30" fmla="*/ 89 w 174"/>
                <a:gd name="T31" fmla="*/ 234 h 234"/>
                <a:gd name="T32" fmla="*/ 105 w 174"/>
                <a:gd name="T33" fmla="*/ 232 h 234"/>
                <a:gd name="T34" fmla="*/ 120 w 174"/>
                <a:gd name="T35" fmla="*/ 222 h 234"/>
                <a:gd name="T36" fmla="*/ 136 w 174"/>
                <a:gd name="T37" fmla="*/ 209 h 234"/>
                <a:gd name="T38" fmla="*/ 150 w 174"/>
                <a:gd name="T39" fmla="*/ 193 h 234"/>
                <a:gd name="T40" fmla="*/ 163 w 174"/>
                <a:gd name="T41" fmla="*/ 175 h 234"/>
                <a:gd name="T42" fmla="*/ 171 w 174"/>
                <a:gd name="T43" fmla="*/ 157 h 234"/>
                <a:gd name="T44" fmla="*/ 174 w 174"/>
                <a:gd name="T45" fmla="*/ 141 h 234"/>
                <a:gd name="T46" fmla="*/ 174 w 174"/>
                <a:gd name="T47" fmla="*/ 63 h 234"/>
                <a:gd name="T48" fmla="*/ 168 w 174"/>
                <a:gd name="T49" fmla="*/ 42 h 234"/>
                <a:gd name="T50" fmla="*/ 160 w 174"/>
                <a:gd name="T51" fmla="*/ 25 h 234"/>
                <a:gd name="T52" fmla="*/ 147 w 174"/>
                <a:gd name="T53" fmla="*/ 11 h 234"/>
                <a:gd name="T54" fmla="*/ 133 w 174"/>
                <a:gd name="T55" fmla="*/ 3 h 234"/>
                <a:gd name="T56" fmla="*/ 116 w 174"/>
                <a:gd name="T5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 h="234">
                  <a:moveTo>
                    <a:pt x="116" y="0"/>
                  </a:moveTo>
                  <a:lnTo>
                    <a:pt x="58" y="0"/>
                  </a:lnTo>
                  <a:lnTo>
                    <a:pt x="41" y="3"/>
                  </a:lnTo>
                  <a:lnTo>
                    <a:pt x="27" y="11"/>
                  </a:lnTo>
                  <a:lnTo>
                    <a:pt x="14" y="25"/>
                  </a:lnTo>
                  <a:lnTo>
                    <a:pt x="6" y="42"/>
                  </a:lnTo>
                  <a:lnTo>
                    <a:pt x="0" y="63"/>
                  </a:lnTo>
                  <a:lnTo>
                    <a:pt x="0" y="141"/>
                  </a:lnTo>
                  <a:lnTo>
                    <a:pt x="3" y="157"/>
                  </a:lnTo>
                  <a:lnTo>
                    <a:pt x="11" y="175"/>
                  </a:lnTo>
                  <a:lnTo>
                    <a:pt x="24" y="193"/>
                  </a:lnTo>
                  <a:lnTo>
                    <a:pt x="38" y="209"/>
                  </a:lnTo>
                  <a:lnTo>
                    <a:pt x="54" y="222"/>
                  </a:lnTo>
                  <a:lnTo>
                    <a:pt x="69" y="232"/>
                  </a:lnTo>
                  <a:lnTo>
                    <a:pt x="85" y="234"/>
                  </a:lnTo>
                  <a:lnTo>
                    <a:pt x="89" y="234"/>
                  </a:lnTo>
                  <a:lnTo>
                    <a:pt x="105" y="232"/>
                  </a:lnTo>
                  <a:lnTo>
                    <a:pt x="120" y="222"/>
                  </a:lnTo>
                  <a:lnTo>
                    <a:pt x="136" y="209"/>
                  </a:lnTo>
                  <a:lnTo>
                    <a:pt x="150" y="193"/>
                  </a:lnTo>
                  <a:lnTo>
                    <a:pt x="163" y="175"/>
                  </a:lnTo>
                  <a:lnTo>
                    <a:pt x="171" y="157"/>
                  </a:lnTo>
                  <a:lnTo>
                    <a:pt x="174" y="141"/>
                  </a:lnTo>
                  <a:lnTo>
                    <a:pt x="174" y="63"/>
                  </a:lnTo>
                  <a:lnTo>
                    <a:pt x="168" y="42"/>
                  </a:lnTo>
                  <a:lnTo>
                    <a:pt x="160" y="25"/>
                  </a:lnTo>
                  <a:lnTo>
                    <a:pt x="147" y="11"/>
                  </a:lnTo>
                  <a:lnTo>
                    <a:pt x="133" y="3"/>
                  </a:lnTo>
                  <a:lnTo>
                    <a:pt x="116"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31"/>
            <p:cNvSpPr>
              <a:spLocks/>
            </p:cNvSpPr>
            <p:nvPr/>
          </p:nvSpPr>
          <p:spPr bwMode="auto">
            <a:xfrm>
              <a:off x="8368940" y="2611512"/>
              <a:ext cx="25230" cy="81298"/>
            </a:xfrm>
            <a:custGeom>
              <a:avLst/>
              <a:gdLst>
                <a:gd name="T0" fmla="*/ 10 w 19"/>
                <a:gd name="T1" fmla="*/ 60 h 60"/>
                <a:gd name="T2" fmla="*/ 6 w 19"/>
                <a:gd name="T3" fmla="*/ 58 h 60"/>
                <a:gd name="T4" fmla="*/ 3 w 19"/>
                <a:gd name="T5" fmla="*/ 57 h 60"/>
                <a:gd name="T6" fmla="*/ 2 w 19"/>
                <a:gd name="T7" fmla="*/ 54 h 60"/>
                <a:gd name="T8" fmla="*/ 0 w 19"/>
                <a:gd name="T9" fmla="*/ 50 h 60"/>
                <a:gd name="T10" fmla="*/ 0 w 19"/>
                <a:gd name="T11" fmla="*/ 10 h 60"/>
                <a:gd name="T12" fmla="*/ 2 w 19"/>
                <a:gd name="T13" fmla="*/ 6 h 60"/>
                <a:gd name="T14" fmla="*/ 3 w 19"/>
                <a:gd name="T15" fmla="*/ 3 h 60"/>
                <a:gd name="T16" fmla="*/ 6 w 19"/>
                <a:gd name="T17" fmla="*/ 2 h 60"/>
                <a:gd name="T18" fmla="*/ 10 w 19"/>
                <a:gd name="T19" fmla="*/ 0 h 60"/>
                <a:gd name="T20" fmla="*/ 13 w 19"/>
                <a:gd name="T21" fmla="*/ 2 h 60"/>
                <a:gd name="T22" fmla="*/ 16 w 19"/>
                <a:gd name="T23" fmla="*/ 3 h 60"/>
                <a:gd name="T24" fmla="*/ 19 w 19"/>
                <a:gd name="T25" fmla="*/ 6 h 60"/>
                <a:gd name="T26" fmla="*/ 19 w 19"/>
                <a:gd name="T27" fmla="*/ 10 h 60"/>
                <a:gd name="T28" fmla="*/ 19 w 19"/>
                <a:gd name="T29" fmla="*/ 50 h 60"/>
                <a:gd name="T30" fmla="*/ 19 w 19"/>
                <a:gd name="T31" fmla="*/ 54 h 60"/>
                <a:gd name="T32" fmla="*/ 16 w 19"/>
                <a:gd name="T33" fmla="*/ 57 h 60"/>
                <a:gd name="T34" fmla="*/ 13 w 19"/>
                <a:gd name="T35" fmla="*/ 58 h 60"/>
                <a:gd name="T36" fmla="*/ 10 w 19"/>
                <a:gd name="T3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0">
                  <a:moveTo>
                    <a:pt x="10" y="60"/>
                  </a:moveTo>
                  <a:lnTo>
                    <a:pt x="6" y="58"/>
                  </a:lnTo>
                  <a:lnTo>
                    <a:pt x="3" y="57"/>
                  </a:lnTo>
                  <a:lnTo>
                    <a:pt x="2" y="54"/>
                  </a:lnTo>
                  <a:lnTo>
                    <a:pt x="0" y="50"/>
                  </a:lnTo>
                  <a:lnTo>
                    <a:pt x="0" y="10"/>
                  </a:lnTo>
                  <a:lnTo>
                    <a:pt x="2" y="6"/>
                  </a:lnTo>
                  <a:lnTo>
                    <a:pt x="3" y="3"/>
                  </a:lnTo>
                  <a:lnTo>
                    <a:pt x="6" y="2"/>
                  </a:lnTo>
                  <a:lnTo>
                    <a:pt x="10" y="0"/>
                  </a:lnTo>
                  <a:lnTo>
                    <a:pt x="13" y="2"/>
                  </a:lnTo>
                  <a:lnTo>
                    <a:pt x="16" y="3"/>
                  </a:lnTo>
                  <a:lnTo>
                    <a:pt x="19" y="6"/>
                  </a:lnTo>
                  <a:lnTo>
                    <a:pt x="19" y="10"/>
                  </a:lnTo>
                  <a:lnTo>
                    <a:pt x="19" y="50"/>
                  </a:lnTo>
                  <a:lnTo>
                    <a:pt x="19" y="54"/>
                  </a:lnTo>
                  <a:lnTo>
                    <a:pt x="16" y="57"/>
                  </a:lnTo>
                  <a:lnTo>
                    <a:pt x="13" y="58"/>
                  </a:lnTo>
                  <a:lnTo>
                    <a:pt x="10" y="6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32"/>
            <p:cNvSpPr>
              <a:spLocks/>
            </p:cNvSpPr>
            <p:nvPr/>
          </p:nvSpPr>
          <p:spPr bwMode="auto">
            <a:xfrm>
              <a:off x="8624047" y="2611512"/>
              <a:ext cx="25230" cy="81298"/>
            </a:xfrm>
            <a:custGeom>
              <a:avLst/>
              <a:gdLst>
                <a:gd name="T0" fmla="*/ 9 w 19"/>
                <a:gd name="T1" fmla="*/ 60 h 60"/>
                <a:gd name="T2" fmla="*/ 6 w 19"/>
                <a:gd name="T3" fmla="*/ 58 h 60"/>
                <a:gd name="T4" fmla="*/ 3 w 19"/>
                <a:gd name="T5" fmla="*/ 57 h 60"/>
                <a:gd name="T6" fmla="*/ 0 w 19"/>
                <a:gd name="T7" fmla="*/ 54 h 60"/>
                <a:gd name="T8" fmla="*/ 0 w 19"/>
                <a:gd name="T9" fmla="*/ 50 h 60"/>
                <a:gd name="T10" fmla="*/ 0 w 19"/>
                <a:gd name="T11" fmla="*/ 10 h 60"/>
                <a:gd name="T12" fmla="*/ 0 w 19"/>
                <a:gd name="T13" fmla="*/ 6 h 60"/>
                <a:gd name="T14" fmla="*/ 3 w 19"/>
                <a:gd name="T15" fmla="*/ 3 h 60"/>
                <a:gd name="T16" fmla="*/ 6 w 19"/>
                <a:gd name="T17" fmla="*/ 2 h 60"/>
                <a:gd name="T18" fmla="*/ 9 w 19"/>
                <a:gd name="T19" fmla="*/ 0 h 60"/>
                <a:gd name="T20" fmla="*/ 13 w 19"/>
                <a:gd name="T21" fmla="*/ 2 h 60"/>
                <a:gd name="T22" fmla="*/ 16 w 19"/>
                <a:gd name="T23" fmla="*/ 3 h 60"/>
                <a:gd name="T24" fmla="*/ 19 w 19"/>
                <a:gd name="T25" fmla="*/ 6 h 60"/>
                <a:gd name="T26" fmla="*/ 19 w 19"/>
                <a:gd name="T27" fmla="*/ 10 h 60"/>
                <a:gd name="T28" fmla="*/ 19 w 19"/>
                <a:gd name="T29" fmla="*/ 50 h 60"/>
                <a:gd name="T30" fmla="*/ 19 w 19"/>
                <a:gd name="T31" fmla="*/ 54 h 60"/>
                <a:gd name="T32" fmla="*/ 16 w 19"/>
                <a:gd name="T33" fmla="*/ 57 h 60"/>
                <a:gd name="T34" fmla="*/ 13 w 19"/>
                <a:gd name="T35" fmla="*/ 58 h 60"/>
                <a:gd name="T36" fmla="*/ 9 w 19"/>
                <a:gd name="T3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0">
                  <a:moveTo>
                    <a:pt x="9" y="60"/>
                  </a:moveTo>
                  <a:lnTo>
                    <a:pt x="6" y="58"/>
                  </a:lnTo>
                  <a:lnTo>
                    <a:pt x="3" y="57"/>
                  </a:lnTo>
                  <a:lnTo>
                    <a:pt x="0" y="54"/>
                  </a:lnTo>
                  <a:lnTo>
                    <a:pt x="0" y="50"/>
                  </a:lnTo>
                  <a:lnTo>
                    <a:pt x="0" y="10"/>
                  </a:lnTo>
                  <a:lnTo>
                    <a:pt x="0" y="6"/>
                  </a:lnTo>
                  <a:lnTo>
                    <a:pt x="3" y="3"/>
                  </a:lnTo>
                  <a:lnTo>
                    <a:pt x="6" y="2"/>
                  </a:lnTo>
                  <a:lnTo>
                    <a:pt x="9" y="0"/>
                  </a:lnTo>
                  <a:lnTo>
                    <a:pt x="13" y="2"/>
                  </a:lnTo>
                  <a:lnTo>
                    <a:pt x="16" y="3"/>
                  </a:lnTo>
                  <a:lnTo>
                    <a:pt x="19" y="6"/>
                  </a:lnTo>
                  <a:lnTo>
                    <a:pt x="19" y="10"/>
                  </a:lnTo>
                  <a:lnTo>
                    <a:pt x="19" y="50"/>
                  </a:lnTo>
                  <a:lnTo>
                    <a:pt x="19" y="54"/>
                  </a:lnTo>
                  <a:lnTo>
                    <a:pt x="16" y="57"/>
                  </a:lnTo>
                  <a:lnTo>
                    <a:pt x="13" y="58"/>
                  </a:lnTo>
                  <a:lnTo>
                    <a:pt x="9" y="6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33"/>
            <p:cNvSpPr>
              <a:spLocks/>
            </p:cNvSpPr>
            <p:nvPr/>
          </p:nvSpPr>
          <p:spPr bwMode="auto">
            <a:xfrm>
              <a:off x="8509109" y="2488164"/>
              <a:ext cx="123349" cy="327995"/>
            </a:xfrm>
            <a:custGeom>
              <a:avLst/>
              <a:gdLst>
                <a:gd name="T0" fmla="*/ 30 w 88"/>
                <a:gd name="T1" fmla="*/ 0 h 234"/>
                <a:gd name="T2" fmla="*/ 0 w 88"/>
                <a:gd name="T3" fmla="*/ 0 h 234"/>
                <a:gd name="T4" fmla="*/ 0 w 88"/>
                <a:gd name="T5" fmla="*/ 234 h 234"/>
                <a:gd name="T6" fmla="*/ 3 w 88"/>
                <a:gd name="T7" fmla="*/ 234 h 234"/>
                <a:gd name="T8" fmla="*/ 19 w 88"/>
                <a:gd name="T9" fmla="*/ 232 h 234"/>
                <a:gd name="T10" fmla="*/ 34 w 88"/>
                <a:gd name="T11" fmla="*/ 222 h 234"/>
                <a:gd name="T12" fmla="*/ 50 w 88"/>
                <a:gd name="T13" fmla="*/ 209 h 234"/>
                <a:gd name="T14" fmla="*/ 64 w 88"/>
                <a:gd name="T15" fmla="*/ 193 h 234"/>
                <a:gd name="T16" fmla="*/ 77 w 88"/>
                <a:gd name="T17" fmla="*/ 175 h 234"/>
                <a:gd name="T18" fmla="*/ 85 w 88"/>
                <a:gd name="T19" fmla="*/ 157 h 234"/>
                <a:gd name="T20" fmla="*/ 88 w 88"/>
                <a:gd name="T21" fmla="*/ 141 h 234"/>
                <a:gd name="T22" fmla="*/ 88 w 88"/>
                <a:gd name="T23" fmla="*/ 63 h 234"/>
                <a:gd name="T24" fmla="*/ 82 w 88"/>
                <a:gd name="T25" fmla="*/ 42 h 234"/>
                <a:gd name="T26" fmla="*/ 74 w 88"/>
                <a:gd name="T27" fmla="*/ 25 h 234"/>
                <a:gd name="T28" fmla="*/ 61 w 88"/>
                <a:gd name="T29" fmla="*/ 11 h 234"/>
                <a:gd name="T30" fmla="*/ 47 w 88"/>
                <a:gd name="T31" fmla="*/ 3 h 234"/>
                <a:gd name="T32" fmla="*/ 30 w 88"/>
                <a:gd name="T33"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234">
                  <a:moveTo>
                    <a:pt x="30" y="0"/>
                  </a:moveTo>
                  <a:lnTo>
                    <a:pt x="0" y="0"/>
                  </a:lnTo>
                  <a:lnTo>
                    <a:pt x="0" y="234"/>
                  </a:lnTo>
                  <a:lnTo>
                    <a:pt x="3" y="234"/>
                  </a:lnTo>
                  <a:lnTo>
                    <a:pt x="19" y="232"/>
                  </a:lnTo>
                  <a:lnTo>
                    <a:pt x="34" y="222"/>
                  </a:lnTo>
                  <a:lnTo>
                    <a:pt x="50" y="209"/>
                  </a:lnTo>
                  <a:lnTo>
                    <a:pt x="64" y="193"/>
                  </a:lnTo>
                  <a:lnTo>
                    <a:pt x="77" y="175"/>
                  </a:lnTo>
                  <a:lnTo>
                    <a:pt x="85" y="157"/>
                  </a:lnTo>
                  <a:lnTo>
                    <a:pt x="88" y="141"/>
                  </a:lnTo>
                  <a:lnTo>
                    <a:pt x="88" y="63"/>
                  </a:lnTo>
                  <a:lnTo>
                    <a:pt x="82" y="42"/>
                  </a:lnTo>
                  <a:lnTo>
                    <a:pt x="74" y="25"/>
                  </a:lnTo>
                  <a:lnTo>
                    <a:pt x="61" y="11"/>
                  </a:lnTo>
                  <a:lnTo>
                    <a:pt x="47" y="3"/>
                  </a:lnTo>
                  <a:lnTo>
                    <a:pt x="30"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34"/>
            <p:cNvSpPr>
              <a:spLocks/>
            </p:cNvSpPr>
            <p:nvPr/>
          </p:nvSpPr>
          <p:spPr bwMode="auto">
            <a:xfrm>
              <a:off x="8450238" y="2440507"/>
              <a:ext cx="58871" cy="89708"/>
            </a:xfrm>
            <a:custGeom>
              <a:avLst/>
              <a:gdLst>
                <a:gd name="T0" fmla="*/ 34 w 43"/>
                <a:gd name="T1" fmla="*/ 0 h 65"/>
                <a:gd name="T2" fmla="*/ 24 w 43"/>
                <a:gd name="T3" fmla="*/ 0 h 65"/>
                <a:gd name="T4" fmla="*/ 13 w 43"/>
                <a:gd name="T5" fmla="*/ 0 h 65"/>
                <a:gd name="T6" fmla="*/ 6 w 43"/>
                <a:gd name="T7" fmla="*/ 4 h 65"/>
                <a:gd name="T8" fmla="*/ 0 w 43"/>
                <a:gd name="T9" fmla="*/ 13 h 65"/>
                <a:gd name="T10" fmla="*/ 0 w 43"/>
                <a:gd name="T11" fmla="*/ 24 h 65"/>
                <a:gd name="T12" fmla="*/ 3 w 43"/>
                <a:gd name="T13" fmla="*/ 35 h 65"/>
                <a:gd name="T14" fmla="*/ 12 w 43"/>
                <a:gd name="T15" fmla="*/ 45 h 65"/>
                <a:gd name="T16" fmla="*/ 26 w 43"/>
                <a:gd name="T17" fmla="*/ 56 h 65"/>
                <a:gd name="T18" fmla="*/ 43 w 43"/>
                <a:gd name="T19" fmla="*/ 65 h 65"/>
                <a:gd name="T20" fmla="*/ 43 w 43"/>
                <a:gd name="T21" fmla="*/ 0 h 65"/>
                <a:gd name="T22" fmla="*/ 39 w 43"/>
                <a:gd name="T23" fmla="*/ 0 h 65"/>
                <a:gd name="T24" fmla="*/ 34 w 43"/>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65">
                  <a:moveTo>
                    <a:pt x="34" y="0"/>
                  </a:moveTo>
                  <a:lnTo>
                    <a:pt x="24" y="0"/>
                  </a:lnTo>
                  <a:lnTo>
                    <a:pt x="13" y="0"/>
                  </a:lnTo>
                  <a:lnTo>
                    <a:pt x="6" y="4"/>
                  </a:lnTo>
                  <a:lnTo>
                    <a:pt x="0" y="13"/>
                  </a:lnTo>
                  <a:lnTo>
                    <a:pt x="0" y="24"/>
                  </a:lnTo>
                  <a:lnTo>
                    <a:pt x="3" y="35"/>
                  </a:lnTo>
                  <a:lnTo>
                    <a:pt x="12" y="45"/>
                  </a:lnTo>
                  <a:lnTo>
                    <a:pt x="26" y="56"/>
                  </a:lnTo>
                  <a:lnTo>
                    <a:pt x="43" y="65"/>
                  </a:lnTo>
                  <a:lnTo>
                    <a:pt x="43" y="0"/>
                  </a:lnTo>
                  <a:lnTo>
                    <a:pt x="39" y="0"/>
                  </a:lnTo>
                  <a:lnTo>
                    <a:pt x="3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35"/>
            <p:cNvSpPr>
              <a:spLocks/>
            </p:cNvSpPr>
            <p:nvPr/>
          </p:nvSpPr>
          <p:spPr bwMode="auto">
            <a:xfrm>
              <a:off x="8509109" y="2440507"/>
              <a:ext cx="128955" cy="196236"/>
            </a:xfrm>
            <a:custGeom>
              <a:avLst/>
              <a:gdLst>
                <a:gd name="T0" fmla="*/ 94 w 94"/>
                <a:gd name="T1" fmla="*/ 92 h 140"/>
                <a:gd name="T2" fmla="*/ 89 w 94"/>
                <a:gd name="T3" fmla="*/ 75 h 140"/>
                <a:gd name="T4" fmla="*/ 82 w 94"/>
                <a:gd name="T5" fmla="*/ 59 h 140"/>
                <a:gd name="T6" fmla="*/ 72 w 94"/>
                <a:gd name="T7" fmla="*/ 44 h 140"/>
                <a:gd name="T8" fmla="*/ 60 w 94"/>
                <a:gd name="T9" fmla="*/ 29 h 140"/>
                <a:gd name="T10" fmla="*/ 47 w 94"/>
                <a:gd name="T11" fmla="*/ 17 h 140"/>
                <a:gd name="T12" fmla="*/ 30 w 94"/>
                <a:gd name="T13" fmla="*/ 7 h 140"/>
                <a:gd name="T14" fmla="*/ 16 w 94"/>
                <a:gd name="T15" fmla="*/ 3 h 140"/>
                <a:gd name="T16" fmla="*/ 0 w 94"/>
                <a:gd name="T17" fmla="*/ 0 h 140"/>
                <a:gd name="T18" fmla="*/ 0 w 94"/>
                <a:gd name="T19" fmla="*/ 65 h 140"/>
                <a:gd name="T20" fmla="*/ 17 w 94"/>
                <a:gd name="T21" fmla="*/ 72 h 140"/>
                <a:gd name="T22" fmla="*/ 34 w 94"/>
                <a:gd name="T23" fmla="*/ 80 h 140"/>
                <a:gd name="T24" fmla="*/ 51 w 94"/>
                <a:gd name="T25" fmla="*/ 89 h 140"/>
                <a:gd name="T26" fmla="*/ 65 w 94"/>
                <a:gd name="T27" fmla="*/ 99 h 140"/>
                <a:gd name="T28" fmla="*/ 74 w 94"/>
                <a:gd name="T29" fmla="*/ 109 h 140"/>
                <a:gd name="T30" fmla="*/ 80 w 94"/>
                <a:gd name="T31" fmla="*/ 120 h 140"/>
                <a:gd name="T32" fmla="*/ 80 w 94"/>
                <a:gd name="T33" fmla="*/ 130 h 140"/>
                <a:gd name="T34" fmla="*/ 75 w 94"/>
                <a:gd name="T35" fmla="*/ 140 h 140"/>
                <a:gd name="T36" fmla="*/ 85 w 94"/>
                <a:gd name="T37" fmla="*/ 126 h 140"/>
                <a:gd name="T38" fmla="*/ 92 w 94"/>
                <a:gd name="T39" fmla="*/ 109 h 140"/>
                <a:gd name="T40" fmla="*/ 94 w 94"/>
                <a:gd name="T41" fmla="*/ 9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40">
                  <a:moveTo>
                    <a:pt x="94" y="92"/>
                  </a:moveTo>
                  <a:lnTo>
                    <a:pt x="89" y="75"/>
                  </a:lnTo>
                  <a:lnTo>
                    <a:pt x="82" y="59"/>
                  </a:lnTo>
                  <a:lnTo>
                    <a:pt x="72" y="44"/>
                  </a:lnTo>
                  <a:lnTo>
                    <a:pt x="60" y="29"/>
                  </a:lnTo>
                  <a:lnTo>
                    <a:pt x="47" y="17"/>
                  </a:lnTo>
                  <a:lnTo>
                    <a:pt x="30" y="7"/>
                  </a:lnTo>
                  <a:lnTo>
                    <a:pt x="16" y="3"/>
                  </a:lnTo>
                  <a:lnTo>
                    <a:pt x="0" y="0"/>
                  </a:lnTo>
                  <a:lnTo>
                    <a:pt x="0" y="65"/>
                  </a:lnTo>
                  <a:lnTo>
                    <a:pt x="17" y="72"/>
                  </a:lnTo>
                  <a:lnTo>
                    <a:pt x="34" y="80"/>
                  </a:lnTo>
                  <a:lnTo>
                    <a:pt x="51" y="89"/>
                  </a:lnTo>
                  <a:lnTo>
                    <a:pt x="65" y="99"/>
                  </a:lnTo>
                  <a:lnTo>
                    <a:pt x="74" y="109"/>
                  </a:lnTo>
                  <a:lnTo>
                    <a:pt x="80" y="120"/>
                  </a:lnTo>
                  <a:lnTo>
                    <a:pt x="80" y="130"/>
                  </a:lnTo>
                  <a:lnTo>
                    <a:pt x="75" y="140"/>
                  </a:lnTo>
                  <a:lnTo>
                    <a:pt x="85" y="126"/>
                  </a:lnTo>
                  <a:lnTo>
                    <a:pt x="92" y="109"/>
                  </a:lnTo>
                  <a:lnTo>
                    <a:pt x="94" y="9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36"/>
            <p:cNvSpPr>
              <a:spLocks/>
            </p:cNvSpPr>
            <p:nvPr/>
          </p:nvSpPr>
          <p:spPr bwMode="auto">
            <a:xfrm>
              <a:off x="8284839" y="3214238"/>
              <a:ext cx="448540" cy="1034445"/>
            </a:xfrm>
            <a:custGeom>
              <a:avLst/>
              <a:gdLst>
                <a:gd name="T0" fmla="*/ 319 w 321"/>
                <a:gd name="T1" fmla="*/ 389 h 738"/>
                <a:gd name="T2" fmla="*/ 315 w 321"/>
                <a:gd name="T3" fmla="*/ 354 h 738"/>
                <a:gd name="T4" fmla="*/ 308 w 321"/>
                <a:gd name="T5" fmla="*/ 314 h 738"/>
                <a:gd name="T6" fmla="*/ 301 w 321"/>
                <a:gd name="T7" fmla="*/ 272 h 738"/>
                <a:gd name="T8" fmla="*/ 291 w 321"/>
                <a:gd name="T9" fmla="*/ 232 h 738"/>
                <a:gd name="T10" fmla="*/ 280 w 321"/>
                <a:gd name="T11" fmla="*/ 198 h 738"/>
                <a:gd name="T12" fmla="*/ 274 w 321"/>
                <a:gd name="T13" fmla="*/ 184 h 738"/>
                <a:gd name="T14" fmla="*/ 270 w 321"/>
                <a:gd name="T15" fmla="*/ 156 h 738"/>
                <a:gd name="T16" fmla="*/ 268 w 321"/>
                <a:gd name="T17" fmla="*/ 123 h 738"/>
                <a:gd name="T18" fmla="*/ 271 w 321"/>
                <a:gd name="T19" fmla="*/ 91 h 738"/>
                <a:gd name="T20" fmla="*/ 277 w 321"/>
                <a:gd name="T21" fmla="*/ 58 h 738"/>
                <a:gd name="T22" fmla="*/ 282 w 321"/>
                <a:gd name="T23" fmla="*/ 27 h 738"/>
                <a:gd name="T24" fmla="*/ 288 w 321"/>
                <a:gd name="T25" fmla="*/ 0 h 738"/>
                <a:gd name="T26" fmla="*/ 32 w 321"/>
                <a:gd name="T27" fmla="*/ 0 h 738"/>
                <a:gd name="T28" fmla="*/ 38 w 321"/>
                <a:gd name="T29" fmla="*/ 27 h 738"/>
                <a:gd name="T30" fmla="*/ 43 w 321"/>
                <a:gd name="T31" fmla="*/ 58 h 738"/>
                <a:gd name="T32" fmla="*/ 49 w 321"/>
                <a:gd name="T33" fmla="*/ 91 h 738"/>
                <a:gd name="T34" fmla="*/ 52 w 321"/>
                <a:gd name="T35" fmla="*/ 123 h 738"/>
                <a:gd name="T36" fmla="*/ 50 w 321"/>
                <a:gd name="T37" fmla="*/ 156 h 738"/>
                <a:gd name="T38" fmla="*/ 46 w 321"/>
                <a:gd name="T39" fmla="*/ 184 h 738"/>
                <a:gd name="T40" fmla="*/ 41 w 321"/>
                <a:gd name="T41" fmla="*/ 198 h 738"/>
                <a:gd name="T42" fmla="*/ 29 w 321"/>
                <a:gd name="T43" fmla="*/ 232 h 738"/>
                <a:gd name="T44" fmla="*/ 19 w 321"/>
                <a:gd name="T45" fmla="*/ 272 h 738"/>
                <a:gd name="T46" fmla="*/ 12 w 321"/>
                <a:gd name="T47" fmla="*/ 314 h 738"/>
                <a:gd name="T48" fmla="*/ 5 w 321"/>
                <a:gd name="T49" fmla="*/ 354 h 738"/>
                <a:gd name="T50" fmla="*/ 1 w 321"/>
                <a:gd name="T51" fmla="*/ 389 h 738"/>
                <a:gd name="T52" fmla="*/ 1 w 321"/>
                <a:gd name="T53" fmla="*/ 390 h 738"/>
                <a:gd name="T54" fmla="*/ 0 w 321"/>
                <a:gd name="T55" fmla="*/ 410 h 738"/>
                <a:gd name="T56" fmla="*/ 2 w 321"/>
                <a:gd name="T57" fmla="*/ 431 h 738"/>
                <a:gd name="T58" fmla="*/ 46 w 321"/>
                <a:gd name="T59" fmla="*/ 738 h 738"/>
                <a:gd name="T60" fmla="*/ 264 w 321"/>
                <a:gd name="T61" fmla="*/ 738 h 738"/>
                <a:gd name="T62" fmla="*/ 318 w 321"/>
                <a:gd name="T63" fmla="*/ 431 h 738"/>
                <a:gd name="T64" fmla="*/ 321 w 321"/>
                <a:gd name="T65" fmla="*/ 410 h 738"/>
                <a:gd name="T66" fmla="*/ 319 w 321"/>
                <a:gd name="T67" fmla="*/ 390 h 738"/>
                <a:gd name="T68" fmla="*/ 319 w 321"/>
                <a:gd name="T69" fmla="*/ 389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1" h="738">
                  <a:moveTo>
                    <a:pt x="319" y="389"/>
                  </a:moveTo>
                  <a:lnTo>
                    <a:pt x="315" y="354"/>
                  </a:lnTo>
                  <a:lnTo>
                    <a:pt x="308" y="314"/>
                  </a:lnTo>
                  <a:lnTo>
                    <a:pt x="301" y="272"/>
                  </a:lnTo>
                  <a:lnTo>
                    <a:pt x="291" y="232"/>
                  </a:lnTo>
                  <a:lnTo>
                    <a:pt x="280" y="198"/>
                  </a:lnTo>
                  <a:lnTo>
                    <a:pt x="274" y="184"/>
                  </a:lnTo>
                  <a:lnTo>
                    <a:pt x="270" y="156"/>
                  </a:lnTo>
                  <a:lnTo>
                    <a:pt x="268" y="123"/>
                  </a:lnTo>
                  <a:lnTo>
                    <a:pt x="271" y="91"/>
                  </a:lnTo>
                  <a:lnTo>
                    <a:pt x="277" y="58"/>
                  </a:lnTo>
                  <a:lnTo>
                    <a:pt x="282" y="27"/>
                  </a:lnTo>
                  <a:lnTo>
                    <a:pt x="288" y="0"/>
                  </a:lnTo>
                  <a:lnTo>
                    <a:pt x="32" y="0"/>
                  </a:lnTo>
                  <a:lnTo>
                    <a:pt x="38" y="27"/>
                  </a:lnTo>
                  <a:lnTo>
                    <a:pt x="43" y="58"/>
                  </a:lnTo>
                  <a:lnTo>
                    <a:pt x="49" y="91"/>
                  </a:lnTo>
                  <a:lnTo>
                    <a:pt x="52" y="123"/>
                  </a:lnTo>
                  <a:lnTo>
                    <a:pt x="50" y="156"/>
                  </a:lnTo>
                  <a:lnTo>
                    <a:pt x="46" y="184"/>
                  </a:lnTo>
                  <a:lnTo>
                    <a:pt x="41" y="198"/>
                  </a:lnTo>
                  <a:lnTo>
                    <a:pt x="29" y="232"/>
                  </a:lnTo>
                  <a:lnTo>
                    <a:pt x="19" y="272"/>
                  </a:lnTo>
                  <a:lnTo>
                    <a:pt x="12" y="314"/>
                  </a:lnTo>
                  <a:lnTo>
                    <a:pt x="5" y="354"/>
                  </a:lnTo>
                  <a:lnTo>
                    <a:pt x="1" y="389"/>
                  </a:lnTo>
                  <a:lnTo>
                    <a:pt x="1" y="390"/>
                  </a:lnTo>
                  <a:lnTo>
                    <a:pt x="0" y="410"/>
                  </a:lnTo>
                  <a:lnTo>
                    <a:pt x="2" y="431"/>
                  </a:lnTo>
                  <a:lnTo>
                    <a:pt x="46" y="738"/>
                  </a:lnTo>
                  <a:lnTo>
                    <a:pt x="264" y="738"/>
                  </a:lnTo>
                  <a:lnTo>
                    <a:pt x="318" y="431"/>
                  </a:lnTo>
                  <a:lnTo>
                    <a:pt x="321" y="410"/>
                  </a:lnTo>
                  <a:lnTo>
                    <a:pt x="319" y="390"/>
                  </a:lnTo>
                  <a:lnTo>
                    <a:pt x="319" y="389"/>
                  </a:lnTo>
                  <a:close/>
                </a:path>
              </a:pathLst>
            </a:custGeom>
            <a:solidFill>
              <a:srgbClr val="F89F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37"/>
            <p:cNvSpPr>
              <a:spLocks/>
            </p:cNvSpPr>
            <p:nvPr/>
          </p:nvSpPr>
          <p:spPr bwMode="auto">
            <a:xfrm>
              <a:off x="8251198" y="3508592"/>
              <a:ext cx="103725" cy="336405"/>
            </a:xfrm>
            <a:custGeom>
              <a:avLst/>
              <a:gdLst>
                <a:gd name="T0" fmla="*/ 49 w 73"/>
                <a:gd name="T1" fmla="*/ 117 h 240"/>
                <a:gd name="T2" fmla="*/ 45 w 73"/>
                <a:gd name="T3" fmla="*/ 114 h 240"/>
                <a:gd name="T4" fmla="*/ 42 w 73"/>
                <a:gd name="T5" fmla="*/ 110 h 240"/>
                <a:gd name="T6" fmla="*/ 41 w 73"/>
                <a:gd name="T7" fmla="*/ 105 h 240"/>
                <a:gd name="T8" fmla="*/ 41 w 73"/>
                <a:gd name="T9" fmla="*/ 99 h 240"/>
                <a:gd name="T10" fmla="*/ 46 w 73"/>
                <a:gd name="T11" fmla="*/ 0 h 240"/>
                <a:gd name="T12" fmla="*/ 0 w 73"/>
                <a:gd name="T13" fmla="*/ 34 h 240"/>
                <a:gd name="T14" fmla="*/ 5 w 73"/>
                <a:gd name="T15" fmla="*/ 114 h 240"/>
                <a:gd name="T16" fmla="*/ 5 w 73"/>
                <a:gd name="T17" fmla="*/ 114 h 240"/>
                <a:gd name="T18" fmla="*/ 15 w 73"/>
                <a:gd name="T19" fmla="*/ 171 h 240"/>
                <a:gd name="T20" fmla="*/ 19 w 73"/>
                <a:gd name="T21" fmla="*/ 184 h 240"/>
                <a:gd name="T22" fmla="*/ 26 w 73"/>
                <a:gd name="T23" fmla="*/ 195 h 240"/>
                <a:gd name="T24" fmla="*/ 38 w 73"/>
                <a:gd name="T25" fmla="*/ 209 h 240"/>
                <a:gd name="T26" fmla="*/ 50 w 73"/>
                <a:gd name="T27" fmla="*/ 225 h 240"/>
                <a:gd name="T28" fmla="*/ 66 w 73"/>
                <a:gd name="T29" fmla="*/ 239 h 240"/>
                <a:gd name="T30" fmla="*/ 70 w 73"/>
                <a:gd name="T31" fmla="*/ 240 h 240"/>
                <a:gd name="T32" fmla="*/ 73 w 73"/>
                <a:gd name="T33" fmla="*/ 235 h 240"/>
                <a:gd name="T34" fmla="*/ 73 w 73"/>
                <a:gd name="T35" fmla="*/ 226 h 240"/>
                <a:gd name="T36" fmla="*/ 70 w 73"/>
                <a:gd name="T37" fmla="*/ 218 h 240"/>
                <a:gd name="T38" fmla="*/ 66 w 73"/>
                <a:gd name="T39" fmla="*/ 211 h 240"/>
                <a:gd name="T40" fmla="*/ 60 w 73"/>
                <a:gd name="T41" fmla="*/ 199 h 240"/>
                <a:gd name="T42" fmla="*/ 56 w 73"/>
                <a:gd name="T43" fmla="*/ 187 h 240"/>
                <a:gd name="T44" fmla="*/ 53 w 73"/>
                <a:gd name="T45" fmla="*/ 174 h 240"/>
                <a:gd name="T46" fmla="*/ 52 w 73"/>
                <a:gd name="T47" fmla="*/ 164 h 240"/>
                <a:gd name="T48" fmla="*/ 52 w 73"/>
                <a:gd name="T49" fmla="*/ 160 h 240"/>
                <a:gd name="T50" fmla="*/ 52 w 73"/>
                <a:gd name="T51" fmla="*/ 163 h 240"/>
                <a:gd name="T52" fmla="*/ 55 w 73"/>
                <a:gd name="T53" fmla="*/ 170 h 240"/>
                <a:gd name="T54" fmla="*/ 59 w 73"/>
                <a:gd name="T55" fmla="*/ 179 h 240"/>
                <a:gd name="T56" fmla="*/ 63 w 73"/>
                <a:gd name="T57" fmla="*/ 192 h 240"/>
                <a:gd name="T58" fmla="*/ 65 w 73"/>
                <a:gd name="T59" fmla="*/ 195 h 240"/>
                <a:gd name="T60" fmla="*/ 67 w 73"/>
                <a:gd name="T61" fmla="*/ 196 h 240"/>
                <a:gd name="T62" fmla="*/ 69 w 73"/>
                <a:gd name="T63" fmla="*/ 196 h 240"/>
                <a:gd name="T64" fmla="*/ 72 w 73"/>
                <a:gd name="T65" fmla="*/ 195 h 240"/>
                <a:gd name="T66" fmla="*/ 73 w 73"/>
                <a:gd name="T67" fmla="*/ 194 h 240"/>
                <a:gd name="T68" fmla="*/ 73 w 73"/>
                <a:gd name="T69" fmla="*/ 191 h 240"/>
                <a:gd name="T70" fmla="*/ 70 w 73"/>
                <a:gd name="T71" fmla="*/ 172 h 240"/>
                <a:gd name="T72" fmla="*/ 67 w 73"/>
                <a:gd name="T73" fmla="*/ 155 h 240"/>
                <a:gd name="T74" fmla="*/ 63 w 73"/>
                <a:gd name="T75" fmla="*/ 140 h 240"/>
                <a:gd name="T76" fmla="*/ 59 w 73"/>
                <a:gd name="T77" fmla="*/ 129 h 240"/>
                <a:gd name="T78" fmla="*/ 56 w 73"/>
                <a:gd name="T79" fmla="*/ 124 h 240"/>
                <a:gd name="T80" fmla="*/ 53 w 73"/>
                <a:gd name="T81" fmla="*/ 120 h 240"/>
                <a:gd name="T82" fmla="*/ 49 w 73"/>
                <a:gd name="T83" fmla="*/ 11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240">
                  <a:moveTo>
                    <a:pt x="49" y="117"/>
                  </a:moveTo>
                  <a:lnTo>
                    <a:pt x="45" y="114"/>
                  </a:lnTo>
                  <a:lnTo>
                    <a:pt x="42" y="110"/>
                  </a:lnTo>
                  <a:lnTo>
                    <a:pt x="41" y="105"/>
                  </a:lnTo>
                  <a:lnTo>
                    <a:pt x="41" y="99"/>
                  </a:lnTo>
                  <a:lnTo>
                    <a:pt x="46" y="0"/>
                  </a:lnTo>
                  <a:lnTo>
                    <a:pt x="0" y="34"/>
                  </a:lnTo>
                  <a:lnTo>
                    <a:pt x="5" y="114"/>
                  </a:lnTo>
                  <a:lnTo>
                    <a:pt x="5" y="114"/>
                  </a:lnTo>
                  <a:lnTo>
                    <a:pt x="15" y="171"/>
                  </a:lnTo>
                  <a:lnTo>
                    <a:pt x="19" y="184"/>
                  </a:lnTo>
                  <a:lnTo>
                    <a:pt x="26" y="195"/>
                  </a:lnTo>
                  <a:lnTo>
                    <a:pt x="38" y="209"/>
                  </a:lnTo>
                  <a:lnTo>
                    <a:pt x="50" y="225"/>
                  </a:lnTo>
                  <a:lnTo>
                    <a:pt x="66" y="239"/>
                  </a:lnTo>
                  <a:lnTo>
                    <a:pt x="70" y="240"/>
                  </a:lnTo>
                  <a:lnTo>
                    <a:pt x="73" y="235"/>
                  </a:lnTo>
                  <a:lnTo>
                    <a:pt x="73" y="226"/>
                  </a:lnTo>
                  <a:lnTo>
                    <a:pt x="70" y="218"/>
                  </a:lnTo>
                  <a:lnTo>
                    <a:pt x="66" y="211"/>
                  </a:lnTo>
                  <a:lnTo>
                    <a:pt x="60" y="199"/>
                  </a:lnTo>
                  <a:lnTo>
                    <a:pt x="56" y="187"/>
                  </a:lnTo>
                  <a:lnTo>
                    <a:pt x="53" y="174"/>
                  </a:lnTo>
                  <a:lnTo>
                    <a:pt x="52" y="164"/>
                  </a:lnTo>
                  <a:lnTo>
                    <a:pt x="52" y="160"/>
                  </a:lnTo>
                  <a:lnTo>
                    <a:pt x="52" y="163"/>
                  </a:lnTo>
                  <a:lnTo>
                    <a:pt x="55" y="170"/>
                  </a:lnTo>
                  <a:lnTo>
                    <a:pt x="59" y="179"/>
                  </a:lnTo>
                  <a:lnTo>
                    <a:pt x="63" y="192"/>
                  </a:lnTo>
                  <a:lnTo>
                    <a:pt x="65" y="195"/>
                  </a:lnTo>
                  <a:lnTo>
                    <a:pt x="67" y="196"/>
                  </a:lnTo>
                  <a:lnTo>
                    <a:pt x="69" y="196"/>
                  </a:lnTo>
                  <a:lnTo>
                    <a:pt x="72" y="195"/>
                  </a:lnTo>
                  <a:lnTo>
                    <a:pt x="73" y="194"/>
                  </a:lnTo>
                  <a:lnTo>
                    <a:pt x="73" y="191"/>
                  </a:lnTo>
                  <a:lnTo>
                    <a:pt x="70" y="172"/>
                  </a:lnTo>
                  <a:lnTo>
                    <a:pt x="67" y="155"/>
                  </a:lnTo>
                  <a:lnTo>
                    <a:pt x="63" y="140"/>
                  </a:lnTo>
                  <a:lnTo>
                    <a:pt x="59" y="129"/>
                  </a:lnTo>
                  <a:lnTo>
                    <a:pt x="56" y="124"/>
                  </a:lnTo>
                  <a:lnTo>
                    <a:pt x="53" y="120"/>
                  </a:lnTo>
                  <a:lnTo>
                    <a:pt x="49" y="117"/>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38"/>
            <p:cNvSpPr>
              <a:spLocks/>
            </p:cNvSpPr>
            <p:nvPr/>
          </p:nvSpPr>
          <p:spPr bwMode="auto">
            <a:xfrm>
              <a:off x="8203541" y="3012395"/>
              <a:ext cx="137365" cy="613939"/>
            </a:xfrm>
            <a:custGeom>
              <a:avLst/>
              <a:gdLst>
                <a:gd name="T0" fmla="*/ 80 w 97"/>
                <a:gd name="T1" fmla="*/ 355 h 438"/>
                <a:gd name="T2" fmla="*/ 38 w 97"/>
                <a:gd name="T3" fmla="*/ 438 h 438"/>
                <a:gd name="T4" fmla="*/ 1 w 97"/>
                <a:gd name="T5" fmla="*/ 192 h 438"/>
                <a:gd name="T6" fmla="*/ 0 w 97"/>
                <a:gd name="T7" fmla="*/ 161 h 438"/>
                <a:gd name="T8" fmla="*/ 14 w 97"/>
                <a:gd name="T9" fmla="*/ 0 h 438"/>
                <a:gd name="T10" fmla="*/ 97 w 97"/>
                <a:gd name="T11" fmla="*/ 0 h 438"/>
                <a:gd name="T12" fmla="*/ 90 w 97"/>
                <a:gd name="T13" fmla="*/ 59 h 438"/>
                <a:gd name="T14" fmla="*/ 69 w 97"/>
                <a:gd name="T15" fmla="*/ 167 h 438"/>
                <a:gd name="T16" fmla="*/ 83 w 97"/>
                <a:gd name="T17" fmla="*/ 250 h 438"/>
                <a:gd name="T18" fmla="*/ 84 w 97"/>
                <a:gd name="T19" fmla="*/ 257 h 438"/>
                <a:gd name="T20" fmla="*/ 84 w 97"/>
                <a:gd name="T21" fmla="*/ 264 h 438"/>
                <a:gd name="T22" fmla="*/ 84 w 97"/>
                <a:gd name="T23" fmla="*/ 273 h 438"/>
                <a:gd name="T24" fmla="*/ 80 w 97"/>
                <a:gd name="T25" fmla="*/ 35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38">
                  <a:moveTo>
                    <a:pt x="80" y="355"/>
                  </a:moveTo>
                  <a:lnTo>
                    <a:pt x="38" y="438"/>
                  </a:lnTo>
                  <a:lnTo>
                    <a:pt x="1" y="192"/>
                  </a:lnTo>
                  <a:lnTo>
                    <a:pt x="0" y="161"/>
                  </a:lnTo>
                  <a:lnTo>
                    <a:pt x="14" y="0"/>
                  </a:lnTo>
                  <a:lnTo>
                    <a:pt x="97" y="0"/>
                  </a:lnTo>
                  <a:lnTo>
                    <a:pt x="90" y="59"/>
                  </a:lnTo>
                  <a:lnTo>
                    <a:pt x="69" y="167"/>
                  </a:lnTo>
                  <a:lnTo>
                    <a:pt x="83" y="250"/>
                  </a:lnTo>
                  <a:lnTo>
                    <a:pt x="84" y="257"/>
                  </a:lnTo>
                  <a:lnTo>
                    <a:pt x="84" y="264"/>
                  </a:lnTo>
                  <a:lnTo>
                    <a:pt x="84" y="273"/>
                  </a:lnTo>
                  <a:lnTo>
                    <a:pt x="80" y="355"/>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39"/>
            <p:cNvSpPr>
              <a:spLocks/>
            </p:cNvSpPr>
            <p:nvPr/>
          </p:nvSpPr>
          <p:spPr bwMode="auto">
            <a:xfrm>
              <a:off x="8509109" y="3214238"/>
              <a:ext cx="224270" cy="1034445"/>
            </a:xfrm>
            <a:custGeom>
              <a:avLst/>
              <a:gdLst>
                <a:gd name="T0" fmla="*/ 158 w 160"/>
                <a:gd name="T1" fmla="*/ 390 h 738"/>
                <a:gd name="T2" fmla="*/ 158 w 160"/>
                <a:gd name="T3" fmla="*/ 389 h 738"/>
                <a:gd name="T4" fmla="*/ 154 w 160"/>
                <a:gd name="T5" fmla="*/ 354 h 738"/>
                <a:gd name="T6" fmla="*/ 147 w 160"/>
                <a:gd name="T7" fmla="*/ 314 h 738"/>
                <a:gd name="T8" fmla="*/ 140 w 160"/>
                <a:gd name="T9" fmla="*/ 272 h 738"/>
                <a:gd name="T10" fmla="*/ 130 w 160"/>
                <a:gd name="T11" fmla="*/ 232 h 738"/>
                <a:gd name="T12" fmla="*/ 119 w 160"/>
                <a:gd name="T13" fmla="*/ 198 h 738"/>
                <a:gd name="T14" fmla="*/ 113 w 160"/>
                <a:gd name="T15" fmla="*/ 184 h 738"/>
                <a:gd name="T16" fmla="*/ 109 w 160"/>
                <a:gd name="T17" fmla="*/ 156 h 738"/>
                <a:gd name="T18" fmla="*/ 107 w 160"/>
                <a:gd name="T19" fmla="*/ 123 h 738"/>
                <a:gd name="T20" fmla="*/ 110 w 160"/>
                <a:gd name="T21" fmla="*/ 91 h 738"/>
                <a:gd name="T22" fmla="*/ 116 w 160"/>
                <a:gd name="T23" fmla="*/ 58 h 738"/>
                <a:gd name="T24" fmla="*/ 121 w 160"/>
                <a:gd name="T25" fmla="*/ 27 h 738"/>
                <a:gd name="T26" fmla="*/ 127 w 160"/>
                <a:gd name="T27" fmla="*/ 0 h 738"/>
                <a:gd name="T28" fmla="*/ 0 w 160"/>
                <a:gd name="T29" fmla="*/ 0 h 738"/>
                <a:gd name="T30" fmla="*/ 0 w 160"/>
                <a:gd name="T31" fmla="*/ 738 h 738"/>
                <a:gd name="T32" fmla="*/ 103 w 160"/>
                <a:gd name="T33" fmla="*/ 738 h 738"/>
                <a:gd name="T34" fmla="*/ 157 w 160"/>
                <a:gd name="T35" fmla="*/ 431 h 738"/>
                <a:gd name="T36" fmla="*/ 160 w 160"/>
                <a:gd name="T37" fmla="*/ 410 h 738"/>
                <a:gd name="T38" fmla="*/ 158 w 160"/>
                <a:gd name="T39" fmla="*/ 39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738">
                  <a:moveTo>
                    <a:pt x="158" y="390"/>
                  </a:moveTo>
                  <a:lnTo>
                    <a:pt x="158" y="389"/>
                  </a:lnTo>
                  <a:lnTo>
                    <a:pt x="154" y="354"/>
                  </a:lnTo>
                  <a:lnTo>
                    <a:pt x="147" y="314"/>
                  </a:lnTo>
                  <a:lnTo>
                    <a:pt x="140" y="272"/>
                  </a:lnTo>
                  <a:lnTo>
                    <a:pt x="130" y="232"/>
                  </a:lnTo>
                  <a:lnTo>
                    <a:pt x="119" y="198"/>
                  </a:lnTo>
                  <a:lnTo>
                    <a:pt x="113" y="184"/>
                  </a:lnTo>
                  <a:lnTo>
                    <a:pt x="109" y="156"/>
                  </a:lnTo>
                  <a:lnTo>
                    <a:pt x="107" y="123"/>
                  </a:lnTo>
                  <a:lnTo>
                    <a:pt x="110" y="91"/>
                  </a:lnTo>
                  <a:lnTo>
                    <a:pt x="116" y="58"/>
                  </a:lnTo>
                  <a:lnTo>
                    <a:pt x="121" y="27"/>
                  </a:lnTo>
                  <a:lnTo>
                    <a:pt x="127" y="0"/>
                  </a:lnTo>
                  <a:lnTo>
                    <a:pt x="0" y="0"/>
                  </a:lnTo>
                  <a:lnTo>
                    <a:pt x="0" y="738"/>
                  </a:lnTo>
                  <a:lnTo>
                    <a:pt x="103" y="738"/>
                  </a:lnTo>
                  <a:lnTo>
                    <a:pt x="157" y="431"/>
                  </a:lnTo>
                  <a:lnTo>
                    <a:pt x="160" y="410"/>
                  </a:lnTo>
                  <a:lnTo>
                    <a:pt x="158" y="390"/>
                  </a:lnTo>
                  <a:close/>
                </a:path>
              </a:pathLst>
            </a:custGeom>
            <a:solidFill>
              <a:srgbClr val="F87A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40"/>
            <p:cNvSpPr>
              <a:spLocks/>
            </p:cNvSpPr>
            <p:nvPr/>
          </p:nvSpPr>
          <p:spPr bwMode="auto">
            <a:xfrm>
              <a:off x="8666098" y="3508592"/>
              <a:ext cx="100922" cy="336405"/>
            </a:xfrm>
            <a:custGeom>
              <a:avLst/>
              <a:gdLst>
                <a:gd name="T0" fmla="*/ 24 w 74"/>
                <a:gd name="T1" fmla="*/ 117 h 240"/>
                <a:gd name="T2" fmla="*/ 28 w 74"/>
                <a:gd name="T3" fmla="*/ 114 h 240"/>
                <a:gd name="T4" fmla="*/ 31 w 74"/>
                <a:gd name="T5" fmla="*/ 110 h 240"/>
                <a:gd name="T6" fmla="*/ 33 w 74"/>
                <a:gd name="T7" fmla="*/ 105 h 240"/>
                <a:gd name="T8" fmla="*/ 33 w 74"/>
                <a:gd name="T9" fmla="*/ 99 h 240"/>
                <a:gd name="T10" fmla="*/ 27 w 74"/>
                <a:gd name="T11" fmla="*/ 0 h 240"/>
                <a:gd name="T12" fmla="*/ 74 w 74"/>
                <a:gd name="T13" fmla="*/ 34 h 240"/>
                <a:gd name="T14" fmla="*/ 68 w 74"/>
                <a:gd name="T15" fmla="*/ 114 h 240"/>
                <a:gd name="T16" fmla="*/ 68 w 74"/>
                <a:gd name="T17" fmla="*/ 114 h 240"/>
                <a:gd name="T18" fmla="*/ 58 w 74"/>
                <a:gd name="T19" fmla="*/ 171 h 240"/>
                <a:gd name="T20" fmla="*/ 54 w 74"/>
                <a:gd name="T21" fmla="*/ 184 h 240"/>
                <a:gd name="T22" fmla="*/ 47 w 74"/>
                <a:gd name="T23" fmla="*/ 195 h 240"/>
                <a:gd name="T24" fmla="*/ 35 w 74"/>
                <a:gd name="T25" fmla="*/ 209 h 240"/>
                <a:gd name="T26" fmla="*/ 23 w 74"/>
                <a:gd name="T27" fmla="*/ 225 h 240"/>
                <a:gd name="T28" fmla="*/ 7 w 74"/>
                <a:gd name="T29" fmla="*/ 239 h 240"/>
                <a:gd name="T30" fmla="*/ 3 w 74"/>
                <a:gd name="T31" fmla="*/ 240 h 240"/>
                <a:gd name="T32" fmla="*/ 0 w 74"/>
                <a:gd name="T33" fmla="*/ 235 h 240"/>
                <a:gd name="T34" fmla="*/ 0 w 74"/>
                <a:gd name="T35" fmla="*/ 226 h 240"/>
                <a:gd name="T36" fmla="*/ 3 w 74"/>
                <a:gd name="T37" fmla="*/ 218 h 240"/>
                <a:gd name="T38" fmla="*/ 7 w 74"/>
                <a:gd name="T39" fmla="*/ 211 h 240"/>
                <a:gd name="T40" fmla="*/ 13 w 74"/>
                <a:gd name="T41" fmla="*/ 199 h 240"/>
                <a:gd name="T42" fmla="*/ 17 w 74"/>
                <a:gd name="T43" fmla="*/ 187 h 240"/>
                <a:gd name="T44" fmla="*/ 20 w 74"/>
                <a:gd name="T45" fmla="*/ 174 h 240"/>
                <a:gd name="T46" fmla="*/ 21 w 74"/>
                <a:gd name="T47" fmla="*/ 164 h 240"/>
                <a:gd name="T48" fmla="*/ 21 w 74"/>
                <a:gd name="T49" fmla="*/ 160 h 240"/>
                <a:gd name="T50" fmla="*/ 21 w 74"/>
                <a:gd name="T51" fmla="*/ 163 h 240"/>
                <a:gd name="T52" fmla="*/ 18 w 74"/>
                <a:gd name="T53" fmla="*/ 170 h 240"/>
                <a:gd name="T54" fmla="*/ 14 w 74"/>
                <a:gd name="T55" fmla="*/ 179 h 240"/>
                <a:gd name="T56" fmla="*/ 10 w 74"/>
                <a:gd name="T57" fmla="*/ 192 h 240"/>
                <a:gd name="T58" fmla="*/ 9 w 74"/>
                <a:gd name="T59" fmla="*/ 195 h 240"/>
                <a:gd name="T60" fmla="*/ 6 w 74"/>
                <a:gd name="T61" fmla="*/ 196 h 240"/>
                <a:gd name="T62" fmla="*/ 4 w 74"/>
                <a:gd name="T63" fmla="*/ 196 h 240"/>
                <a:gd name="T64" fmla="*/ 1 w 74"/>
                <a:gd name="T65" fmla="*/ 195 h 240"/>
                <a:gd name="T66" fmla="*/ 0 w 74"/>
                <a:gd name="T67" fmla="*/ 194 h 240"/>
                <a:gd name="T68" fmla="*/ 0 w 74"/>
                <a:gd name="T69" fmla="*/ 191 h 240"/>
                <a:gd name="T70" fmla="*/ 3 w 74"/>
                <a:gd name="T71" fmla="*/ 172 h 240"/>
                <a:gd name="T72" fmla="*/ 6 w 74"/>
                <a:gd name="T73" fmla="*/ 155 h 240"/>
                <a:gd name="T74" fmla="*/ 10 w 74"/>
                <a:gd name="T75" fmla="*/ 140 h 240"/>
                <a:gd name="T76" fmla="*/ 14 w 74"/>
                <a:gd name="T77" fmla="*/ 129 h 240"/>
                <a:gd name="T78" fmla="*/ 17 w 74"/>
                <a:gd name="T79" fmla="*/ 124 h 240"/>
                <a:gd name="T80" fmla="*/ 20 w 74"/>
                <a:gd name="T81" fmla="*/ 120 h 240"/>
                <a:gd name="T82" fmla="*/ 24 w 74"/>
                <a:gd name="T83" fmla="*/ 11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240">
                  <a:moveTo>
                    <a:pt x="24" y="117"/>
                  </a:moveTo>
                  <a:lnTo>
                    <a:pt x="28" y="114"/>
                  </a:lnTo>
                  <a:lnTo>
                    <a:pt x="31" y="110"/>
                  </a:lnTo>
                  <a:lnTo>
                    <a:pt x="33" y="105"/>
                  </a:lnTo>
                  <a:lnTo>
                    <a:pt x="33" y="99"/>
                  </a:lnTo>
                  <a:lnTo>
                    <a:pt x="27" y="0"/>
                  </a:lnTo>
                  <a:lnTo>
                    <a:pt x="74" y="34"/>
                  </a:lnTo>
                  <a:lnTo>
                    <a:pt x="68" y="114"/>
                  </a:lnTo>
                  <a:lnTo>
                    <a:pt x="68" y="114"/>
                  </a:lnTo>
                  <a:lnTo>
                    <a:pt x="58" y="171"/>
                  </a:lnTo>
                  <a:lnTo>
                    <a:pt x="54" y="184"/>
                  </a:lnTo>
                  <a:lnTo>
                    <a:pt x="47" y="195"/>
                  </a:lnTo>
                  <a:lnTo>
                    <a:pt x="35" y="209"/>
                  </a:lnTo>
                  <a:lnTo>
                    <a:pt x="23" y="225"/>
                  </a:lnTo>
                  <a:lnTo>
                    <a:pt x="7" y="239"/>
                  </a:lnTo>
                  <a:lnTo>
                    <a:pt x="3" y="240"/>
                  </a:lnTo>
                  <a:lnTo>
                    <a:pt x="0" y="235"/>
                  </a:lnTo>
                  <a:lnTo>
                    <a:pt x="0" y="226"/>
                  </a:lnTo>
                  <a:lnTo>
                    <a:pt x="3" y="218"/>
                  </a:lnTo>
                  <a:lnTo>
                    <a:pt x="7" y="211"/>
                  </a:lnTo>
                  <a:lnTo>
                    <a:pt x="13" y="199"/>
                  </a:lnTo>
                  <a:lnTo>
                    <a:pt x="17" y="187"/>
                  </a:lnTo>
                  <a:lnTo>
                    <a:pt x="20" y="174"/>
                  </a:lnTo>
                  <a:lnTo>
                    <a:pt x="21" y="164"/>
                  </a:lnTo>
                  <a:lnTo>
                    <a:pt x="21" y="160"/>
                  </a:lnTo>
                  <a:lnTo>
                    <a:pt x="21" y="163"/>
                  </a:lnTo>
                  <a:lnTo>
                    <a:pt x="18" y="170"/>
                  </a:lnTo>
                  <a:lnTo>
                    <a:pt x="14" y="179"/>
                  </a:lnTo>
                  <a:lnTo>
                    <a:pt x="10" y="192"/>
                  </a:lnTo>
                  <a:lnTo>
                    <a:pt x="9" y="195"/>
                  </a:lnTo>
                  <a:lnTo>
                    <a:pt x="6" y="196"/>
                  </a:lnTo>
                  <a:lnTo>
                    <a:pt x="4" y="196"/>
                  </a:lnTo>
                  <a:lnTo>
                    <a:pt x="1" y="195"/>
                  </a:lnTo>
                  <a:lnTo>
                    <a:pt x="0" y="194"/>
                  </a:lnTo>
                  <a:lnTo>
                    <a:pt x="0" y="191"/>
                  </a:lnTo>
                  <a:lnTo>
                    <a:pt x="3" y="172"/>
                  </a:lnTo>
                  <a:lnTo>
                    <a:pt x="6" y="155"/>
                  </a:lnTo>
                  <a:lnTo>
                    <a:pt x="10" y="140"/>
                  </a:lnTo>
                  <a:lnTo>
                    <a:pt x="14" y="129"/>
                  </a:lnTo>
                  <a:lnTo>
                    <a:pt x="17" y="124"/>
                  </a:lnTo>
                  <a:lnTo>
                    <a:pt x="20" y="120"/>
                  </a:lnTo>
                  <a:lnTo>
                    <a:pt x="24" y="117"/>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41"/>
            <p:cNvSpPr>
              <a:spLocks/>
            </p:cNvSpPr>
            <p:nvPr/>
          </p:nvSpPr>
          <p:spPr bwMode="auto">
            <a:xfrm>
              <a:off x="8677311" y="3012395"/>
              <a:ext cx="137365" cy="613939"/>
            </a:xfrm>
            <a:custGeom>
              <a:avLst/>
              <a:gdLst>
                <a:gd name="T0" fmla="*/ 17 w 98"/>
                <a:gd name="T1" fmla="*/ 355 h 438"/>
                <a:gd name="T2" fmla="*/ 59 w 98"/>
                <a:gd name="T3" fmla="*/ 438 h 438"/>
                <a:gd name="T4" fmla="*/ 96 w 98"/>
                <a:gd name="T5" fmla="*/ 192 h 438"/>
                <a:gd name="T6" fmla="*/ 98 w 98"/>
                <a:gd name="T7" fmla="*/ 161 h 438"/>
                <a:gd name="T8" fmla="*/ 83 w 98"/>
                <a:gd name="T9" fmla="*/ 0 h 438"/>
                <a:gd name="T10" fmla="*/ 0 w 98"/>
                <a:gd name="T11" fmla="*/ 0 h 438"/>
                <a:gd name="T12" fmla="*/ 7 w 98"/>
                <a:gd name="T13" fmla="*/ 59 h 438"/>
                <a:gd name="T14" fmla="*/ 28 w 98"/>
                <a:gd name="T15" fmla="*/ 167 h 438"/>
                <a:gd name="T16" fmla="*/ 14 w 98"/>
                <a:gd name="T17" fmla="*/ 250 h 438"/>
                <a:gd name="T18" fmla="*/ 13 w 98"/>
                <a:gd name="T19" fmla="*/ 257 h 438"/>
                <a:gd name="T20" fmla="*/ 13 w 98"/>
                <a:gd name="T21" fmla="*/ 264 h 438"/>
                <a:gd name="T22" fmla="*/ 13 w 98"/>
                <a:gd name="T23" fmla="*/ 273 h 438"/>
                <a:gd name="T24" fmla="*/ 17 w 98"/>
                <a:gd name="T25" fmla="*/ 35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38">
                  <a:moveTo>
                    <a:pt x="17" y="355"/>
                  </a:moveTo>
                  <a:lnTo>
                    <a:pt x="59" y="438"/>
                  </a:lnTo>
                  <a:lnTo>
                    <a:pt x="96" y="192"/>
                  </a:lnTo>
                  <a:lnTo>
                    <a:pt x="98" y="161"/>
                  </a:lnTo>
                  <a:lnTo>
                    <a:pt x="83" y="0"/>
                  </a:lnTo>
                  <a:lnTo>
                    <a:pt x="0" y="0"/>
                  </a:lnTo>
                  <a:lnTo>
                    <a:pt x="7" y="59"/>
                  </a:lnTo>
                  <a:lnTo>
                    <a:pt x="28" y="167"/>
                  </a:lnTo>
                  <a:lnTo>
                    <a:pt x="14" y="250"/>
                  </a:lnTo>
                  <a:lnTo>
                    <a:pt x="13" y="257"/>
                  </a:lnTo>
                  <a:lnTo>
                    <a:pt x="13" y="264"/>
                  </a:lnTo>
                  <a:lnTo>
                    <a:pt x="13" y="273"/>
                  </a:lnTo>
                  <a:lnTo>
                    <a:pt x="17" y="355"/>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42"/>
            <p:cNvSpPr>
              <a:spLocks/>
            </p:cNvSpPr>
            <p:nvPr/>
          </p:nvSpPr>
          <p:spPr bwMode="auto">
            <a:xfrm>
              <a:off x="8315676" y="3068462"/>
              <a:ext cx="173809" cy="179416"/>
            </a:xfrm>
            <a:custGeom>
              <a:avLst/>
              <a:gdLst>
                <a:gd name="T0" fmla="*/ 125 w 125"/>
                <a:gd name="T1" fmla="*/ 55 h 129"/>
                <a:gd name="T2" fmla="*/ 122 w 125"/>
                <a:gd name="T3" fmla="*/ 74 h 129"/>
                <a:gd name="T4" fmla="*/ 113 w 125"/>
                <a:gd name="T5" fmla="*/ 88 h 129"/>
                <a:gd name="T6" fmla="*/ 101 w 125"/>
                <a:gd name="T7" fmla="*/ 100 h 129"/>
                <a:gd name="T8" fmla="*/ 85 w 125"/>
                <a:gd name="T9" fmla="*/ 107 h 129"/>
                <a:gd name="T10" fmla="*/ 67 w 125"/>
                <a:gd name="T11" fmla="*/ 110 h 129"/>
                <a:gd name="T12" fmla="*/ 65 w 125"/>
                <a:gd name="T13" fmla="*/ 110 h 129"/>
                <a:gd name="T14" fmla="*/ 45 w 125"/>
                <a:gd name="T15" fmla="*/ 107 h 129"/>
                <a:gd name="T16" fmla="*/ 28 w 125"/>
                <a:gd name="T17" fmla="*/ 98 h 129"/>
                <a:gd name="T18" fmla="*/ 16 w 125"/>
                <a:gd name="T19" fmla="*/ 83 h 129"/>
                <a:gd name="T20" fmla="*/ 9 w 125"/>
                <a:gd name="T21" fmla="*/ 65 h 129"/>
                <a:gd name="T22" fmla="*/ 9 w 125"/>
                <a:gd name="T23" fmla="*/ 45 h 129"/>
                <a:gd name="T24" fmla="*/ 12 w 125"/>
                <a:gd name="T25" fmla="*/ 0 h 129"/>
                <a:gd name="T26" fmla="*/ 0 w 125"/>
                <a:gd name="T27" fmla="*/ 58 h 129"/>
                <a:gd name="T28" fmla="*/ 0 w 125"/>
                <a:gd name="T29" fmla="*/ 79 h 129"/>
                <a:gd name="T30" fmla="*/ 7 w 125"/>
                <a:gd name="T31" fmla="*/ 98 h 129"/>
                <a:gd name="T32" fmla="*/ 21 w 125"/>
                <a:gd name="T33" fmla="*/ 115 h 129"/>
                <a:gd name="T34" fmla="*/ 40 w 125"/>
                <a:gd name="T35" fmla="*/ 124 h 129"/>
                <a:gd name="T36" fmla="*/ 61 w 125"/>
                <a:gd name="T37" fmla="*/ 129 h 129"/>
                <a:gd name="T38" fmla="*/ 62 w 125"/>
                <a:gd name="T39" fmla="*/ 129 h 129"/>
                <a:gd name="T40" fmla="*/ 82 w 125"/>
                <a:gd name="T41" fmla="*/ 126 h 129"/>
                <a:gd name="T42" fmla="*/ 99 w 125"/>
                <a:gd name="T43" fmla="*/ 117 h 129"/>
                <a:gd name="T44" fmla="*/ 113 w 125"/>
                <a:gd name="T45" fmla="*/ 105 h 129"/>
                <a:gd name="T46" fmla="*/ 122 w 125"/>
                <a:gd name="T47" fmla="*/ 88 h 129"/>
                <a:gd name="T48" fmla="*/ 125 w 125"/>
                <a:gd name="T49" fmla="*/ 69 h 129"/>
                <a:gd name="T50" fmla="*/ 125 w 125"/>
                <a:gd name="T51" fmla="*/ 5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29">
                  <a:moveTo>
                    <a:pt x="125" y="55"/>
                  </a:moveTo>
                  <a:lnTo>
                    <a:pt x="122" y="74"/>
                  </a:lnTo>
                  <a:lnTo>
                    <a:pt x="113" y="88"/>
                  </a:lnTo>
                  <a:lnTo>
                    <a:pt x="101" y="100"/>
                  </a:lnTo>
                  <a:lnTo>
                    <a:pt x="85" y="107"/>
                  </a:lnTo>
                  <a:lnTo>
                    <a:pt x="67" y="110"/>
                  </a:lnTo>
                  <a:lnTo>
                    <a:pt x="65" y="110"/>
                  </a:lnTo>
                  <a:lnTo>
                    <a:pt x="45" y="107"/>
                  </a:lnTo>
                  <a:lnTo>
                    <a:pt x="28" y="98"/>
                  </a:lnTo>
                  <a:lnTo>
                    <a:pt x="16" y="83"/>
                  </a:lnTo>
                  <a:lnTo>
                    <a:pt x="9" y="65"/>
                  </a:lnTo>
                  <a:lnTo>
                    <a:pt x="9" y="45"/>
                  </a:lnTo>
                  <a:lnTo>
                    <a:pt x="12" y="0"/>
                  </a:lnTo>
                  <a:lnTo>
                    <a:pt x="0" y="58"/>
                  </a:lnTo>
                  <a:lnTo>
                    <a:pt x="0" y="79"/>
                  </a:lnTo>
                  <a:lnTo>
                    <a:pt x="7" y="98"/>
                  </a:lnTo>
                  <a:lnTo>
                    <a:pt x="21" y="115"/>
                  </a:lnTo>
                  <a:lnTo>
                    <a:pt x="40" y="124"/>
                  </a:lnTo>
                  <a:lnTo>
                    <a:pt x="61" y="129"/>
                  </a:lnTo>
                  <a:lnTo>
                    <a:pt x="62" y="129"/>
                  </a:lnTo>
                  <a:lnTo>
                    <a:pt x="82" y="126"/>
                  </a:lnTo>
                  <a:lnTo>
                    <a:pt x="99" y="117"/>
                  </a:lnTo>
                  <a:lnTo>
                    <a:pt x="113" y="105"/>
                  </a:lnTo>
                  <a:lnTo>
                    <a:pt x="122" y="88"/>
                  </a:lnTo>
                  <a:lnTo>
                    <a:pt x="125" y="69"/>
                  </a:lnTo>
                  <a:lnTo>
                    <a:pt x="125" y="55"/>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43"/>
            <p:cNvSpPr>
              <a:spLocks/>
            </p:cNvSpPr>
            <p:nvPr/>
          </p:nvSpPr>
          <p:spPr bwMode="auto">
            <a:xfrm>
              <a:off x="8528733" y="3068462"/>
              <a:ext cx="173809" cy="179416"/>
            </a:xfrm>
            <a:custGeom>
              <a:avLst/>
              <a:gdLst>
                <a:gd name="T0" fmla="*/ 0 w 124"/>
                <a:gd name="T1" fmla="*/ 55 h 129"/>
                <a:gd name="T2" fmla="*/ 2 w 124"/>
                <a:gd name="T3" fmla="*/ 74 h 129"/>
                <a:gd name="T4" fmla="*/ 11 w 124"/>
                <a:gd name="T5" fmla="*/ 88 h 129"/>
                <a:gd name="T6" fmla="*/ 24 w 124"/>
                <a:gd name="T7" fmla="*/ 100 h 129"/>
                <a:gd name="T8" fmla="*/ 39 w 124"/>
                <a:gd name="T9" fmla="*/ 107 h 129"/>
                <a:gd name="T10" fmla="*/ 57 w 124"/>
                <a:gd name="T11" fmla="*/ 110 h 129"/>
                <a:gd name="T12" fmla="*/ 59 w 124"/>
                <a:gd name="T13" fmla="*/ 110 h 129"/>
                <a:gd name="T14" fmla="*/ 79 w 124"/>
                <a:gd name="T15" fmla="*/ 107 h 129"/>
                <a:gd name="T16" fmla="*/ 96 w 124"/>
                <a:gd name="T17" fmla="*/ 98 h 129"/>
                <a:gd name="T18" fmla="*/ 108 w 124"/>
                <a:gd name="T19" fmla="*/ 83 h 129"/>
                <a:gd name="T20" fmla="*/ 115 w 124"/>
                <a:gd name="T21" fmla="*/ 65 h 129"/>
                <a:gd name="T22" fmla="*/ 114 w 124"/>
                <a:gd name="T23" fmla="*/ 45 h 129"/>
                <a:gd name="T24" fmla="*/ 113 w 124"/>
                <a:gd name="T25" fmla="*/ 0 h 129"/>
                <a:gd name="T26" fmla="*/ 124 w 124"/>
                <a:gd name="T27" fmla="*/ 58 h 129"/>
                <a:gd name="T28" fmla="*/ 124 w 124"/>
                <a:gd name="T29" fmla="*/ 79 h 129"/>
                <a:gd name="T30" fmla="*/ 117 w 124"/>
                <a:gd name="T31" fmla="*/ 98 h 129"/>
                <a:gd name="T32" fmla="*/ 103 w 124"/>
                <a:gd name="T33" fmla="*/ 115 h 129"/>
                <a:gd name="T34" fmla="*/ 84 w 124"/>
                <a:gd name="T35" fmla="*/ 124 h 129"/>
                <a:gd name="T36" fmla="*/ 63 w 124"/>
                <a:gd name="T37" fmla="*/ 129 h 129"/>
                <a:gd name="T38" fmla="*/ 62 w 124"/>
                <a:gd name="T39" fmla="*/ 129 h 129"/>
                <a:gd name="T40" fmla="*/ 42 w 124"/>
                <a:gd name="T41" fmla="*/ 126 h 129"/>
                <a:gd name="T42" fmla="*/ 25 w 124"/>
                <a:gd name="T43" fmla="*/ 117 h 129"/>
                <a:gd name="T44" fmla="*/ 11 w 124"/>
                <a:gd name="T45" fmla="*/ 105 h 129"/>
                <a:gd name="T46" fmla="*/ 2 w 124"/>
                <a:gd name="T47" fmla="*/ 88 h 129"/>
                <a:gd name="T48" fmla="*/ 0 w 124"/>
                <a:gd name="T49" fmla="*/ 69 h 129"/>
                <a:gd name="T50" fmla="*/ 0 w 124"/>
                <a:gd name="T51" fmla="*/ 5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29">
                  <a:moveTo>
                    <a:pt x="0" y="55"/>
                  </a:moveTo>
                  <a:lnTo>
                    <a:pt x="2" y="74"/>
                  </a:lnTo>
                  <a:lnTo>
                    <a:pt x="11" y="88"/>
                  </a:lnTo>
                  <a:lnTo>
                    <a:pt x="24" y="100"/>
                  </a:lnTo>
                  <a:lnTo>
                    <a:pt x="39" y="107"/>
                  </a:lnTo>
                  <a:lnTo>
                    <a:pt x="57" y="110"/>
                  </a:lnTo>
                  <a:lnTo>
                    <a:pt x="59" y="110"/>
                  </a:lnTo>
                  <a:lnTo>
                    <a:pt x="79" y="107"/>
                  </a:lnTo>
                  <a:lnTo>
                    <a:pt x="96" y="98"/>
                  </a:lnTo>
                  <a:lnTo>
                    <a:pt x="108" y="83"/>
                  </a:lnTo>
                  <a:lnTo>
                    <a:pt x="115" y="65"/>
                  </a:lnTo>
                  <a:lnTo>
                    <a:pt x="114" y="45"/>
                  </a:lnTo>
                  <a:lnTo>
                    <a:pt x="113" y="0"/>
                  </a:lnTo>
                  <a:lnTo>
                    <a:pt x="124" y="58"/>
                  </a:lnTo>
                  <a:lnTo>
                    <a:pt x="124" y="79"/>
                  </a:lnTo>
                  <a:lnTo>
                    <a:pt x="117" y="98"/>
                  </a:lnTo>
                  <a:lnTo>
                    <a:pt x="103" y="115"/>
                  </a:lnTo>
                  <a:lnTo>
                    <a:pt x="84" y="124"/>
                  </a:lnTo>
                  <a:lnTo>
                    <a:pt x="63" y="129"/>
                  </a:lnTo>
                  <a:lnTo>
                    <a:pt x="62" y="129"/>
                  </a:lnTo>
                  <a:lnTo>
                    <a:pt x="42" y="126"/>
                  </a:lnTo>
                  <a:lnTo>
                    <a:pt x="25" y="117"/>
                  </a:lnTo>
                  <a:lnTo>
                    <a:pt x="11" y="105"/>
                  </a:lnTo>
                  <a:lnTo>
                    <a:pt x="2" y="88"/>
                  </a:lnTo>
                  <a:lnTo>
                    <a:pt x="0" y="69"/>
                  </a:lnTo>
                  <a:lnTo>
                    <a:pt x="0" y="55"/>
                  </a:lnTo>
                  <a:close/>
                </a:path>
              </a:pathLst>
            </a:custGeom>
            <a:solidFill>
              <a:srgbClr val="3D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4"/>
            <p:cNvSpPr>
              <a:spLocks/>
            </p:cNvSpPr>
            <p:nvPr/>
          </p:nvSpPr>
          <p:spPr bwMode="auto">
            <a:xfrm>
              <a:off x="8315676" y="2855406"/>
              <a:ext cx="193433" cy="398079"/>
            </a:xfrm>
            <a:custGeom>
              <a:avLst/>
              <a:gdLst>
                <a:gd name="T0" fmla="*/ 122 w 137"/>
                <a:gd name="T1" fmla="*/ 245 h 286"/>
                <a:gd name="T2" fmla="*/ 113 w 137"/>
                <a:gd name="T3" fmla="*/ 232 h 286"/>
                <a:gd name="T4" fmla="*/ 105 w 137"/>
                <a:gd name="T5" fmla="*/ 219 h 286"/>
                <a:gd name="T6" fmla="*/ 88 w 137"/>
                <a:gd name="T7" fmla="*/ 204 h 286"/>
                <a:gd name="T8" fmla="*/ 67 w 137"/>
                <a:gd name="T9" fmla="*/ 193 h 286"/>
                <a:gd name="T10" fmla="*/ 45 w 137"/>
                <a:gd name="T11" fmla="*/ 187 h 286"/>
                <a:gd name="T12" fmla="*/ 21 w 137"/>
                <a:gd name="T13" fmla="*/ 188 h 286"/>
                <a:gd name="T14" fmla="*/ 21 w 137"/>
                <a:gd name="T15" fmla="*/ 178 h 286"/>
                <a:gd name="T16" fmla="*/ 23 w 137"/>
                <a:gd name="T17" fmla="*/ 160 h 286"/>
                <a:gd name="T18" fmla="*/ 26 w 137"/>
                <a:gd name="T19" fmla="*/ 137 h 286"/>
                <a:gd name="T20" fmla="*/ 27 w 137"/>
                <a:gd name="T21" fmla="*/ 112 h 286"/>
                <a:gd name="T22" fmla="*/ 30 w 137"/>
                <a:gd name="T23" fmla="*/ 87 h 286"/>
                <a:gd name="T24" fmla="*/ 33 w 137"/>
                <a:gd name="T25" fmla="*/ 60 h 286"/>
                <a:gd name="T26" fmla="*/ 34 w 137"/>
                <a:gd name="T27" fmla="*/ 37 h 286"/>
                <a:gd name="T28" fmla="*/ 37 w 137"/>
                <a:gd name="T29" fmla="*/ 17 h 286"/>
                <a:gd name="T30" fmla="*/ 38 w 137"/>
                <a:gd name="T31" fmla="*/ 5 h 286"/>
                <a:gd name="T32" fmla="*/ 38 w 137"/>
                <a:gd name="T33" fmla="*/ 0 h 286"/>
                <a:gd name="T34" fmla="*/ 24 w 137"/>
                <a:gd name="T35" fmla="*/ 6 h 286"/>
                <a:gd name="T36" fmla="*/ 4 w 137"/>
                <a:gd name="T37" fmla="*/ 194 h 286"/>
                <a:gd name="T38" fmla="*/ 2 w 137"/>
                <a:gd name="T39" fmla="*/ 210 h 286"/>
                <a:gd name="T40" fmla="*/ 0 w 137"/>
                <a:gd name="T41" fmla="*/ 212 h 286"/>
                <a:gd name="T42" fmla="*/ 0 w 137"/>
                <a:gd name="T43" fmla="*/ 235 h 286"/>
                <a:gd name="T44" fmla="*/ 7 w 137"/>
                <a:gd name="T45" fmla="*/ 255 h 286"/>
                <a:gd name="T46" fmla="*/ 21 w 137"/>
                <a:gd name="T47" fmla="*/ 272 h 286"/>
                <a:gd name="T48" fmla="*/ 40 w 137"/>
                <a:gd name="T49" fmla="*/ 282 h 286"/>
                <a:gd name="T50" fmla="*/ 61 w 137"/>
                <a:gd name="T51" fmla="*/ 286 h 286"/>
                <a:gd name="T52" fmla="*/ 62 w 137"/>
                <a:gd name="T53" fmla="*/ 286 h 286"/>
                <a:gd name="T54" fmla="*/ 79 w 137"/>
                <a:gd name="T55" fmla="*/ 283 h 286"/>
                <a:gd name="T56" fmla="*/ 94 w 137"/>
                <a:gd name="T57" fmla="*/ 277 h 286"/>
                <a:gd name="T58" fmla="*/ 109 w 137"/>
                <a:gd name="T59" fmla="*/ 270 h 286"/>
                <a:gd name="T60" fmla="*/ 125 w 137"/>
                <a:gd name="T61" fmla="*/ 265 h 286"/>
                <a:gd name="T62" fmla="*/ 132 w 137"/>
                <a:gd name="T63" fmla="*/ 263 h 286"/>
                <a:gd name="T64" fmla="*/ 137 w 137"/>
                <a:gd name="T65" fmla="*/ 263 h 286"/>
                <a:gd name="T66" fmla="*/ 137 w 137"/>
                <a:gd name="T67" fmla="*/ 255 h 286"/>
                <a:gd name="T68" fmla="*/ 133 w 137"/>
                <a:gd name="T69" fmla="*/ 253 h 286"/>
                <a:gd name="T70" fmla="*/ 129 w 137"/>
                <a:gd name="T71" fmla="*/ 252 h 286"/>
                <a:gd name="T72" fmla="*/ 125 w 137"/>
                <a:gd name="T73" fmla="*/ 249 h 286"/>
                <a:gd name="T74" fmla="*/ 122 w 137"/>
                <a:gd name="T75" fmla="*/ 24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 h="286">
                  <a:moveTo>
                    <a:pt x="122" y="245"/>
                  </a:moveTo>
                  <a:lnTo>
                    <a:pt x="113" y="232"/>
                  </a:lnTo>
                  <a:lnTo>
                    <a:pt x="105" y="219"/>
                  </a:lnTo>
                  <a:lnTo>
                    <a:pt x="88" y="204"/>
                  </a:lnTo>
                  <a:lnTo>
                    <a:pt x="67" y="193"/>
                  </a:lnTo>
                  <a:lnTo>
                    <a:pt x="45" y="187"/>
                  </a:lnTo>
                  <a:lnTo>
                    <a:pt x="21" y="188"/>
                  </a:lnTo>
                  <a:lnTo>
                    <a:pt x="21" y="178"/>
                  </a:lnTo>
                  <a:lnTo>
                    <a:pt x="23" y="160"/>
                  </a:lnTo>
                  <a:lnTo>
                    <a:pt x="26" y="137"/>
                  </a:lnTo>
                  <a:lnTo>
                    <a:pt x="27" y="112"/>
                  </a:lnTo>
                  <a:lnTo>
                    <a:pt x="30" y="87"/>
                  </a:lnTo>
                  <a:lnTo>
                    <a:pt x="33" y="60"/>
                  </a:lnTo>
                  <a:lnTo>
                    <a:pt x="34" y="37"/>
                  </a:lnTo>
                  <a:lnTo>
                    <a:pt x="37" y="17"/>
                  </a:lnTo>
                  <a:lnTo>
                    <a:pt x="38" y="5"/>
                  </a:lnTo>
                  <a:lnTo>
                    <a:pt x="38" y="0"/>
                  </a:lnTo>
                  <a:lnTo>
                    <a:pt x="24" y="6"/>
                  </a:lnTo>
                  <a:lnTo>
                    <a:pt x="4" y="194"/>
                  </a:lnTo>
                  <a:lnTo>
                    <a:pt x="2" y="210"/>
                  </a:lnTo>
                  <a:lnTo>
                    <a:pt x="0" y="212"/>
                  </a:lnTo>
                  <a:lnTo>
                    <a:pt x="0" y="235"/>
                  </a:lnTo>
                  <a:lnTo>
                    <a:pt x="7" y="255"/>
                  </a:lnTo>
                  <a:lnTo>
                    <a:pt x="21" y="272"/>
                  </a:lnTo>
                  <a:lnTo>
                    <a:pt x="40" y="282"/>
                  </a:lnTo>
                  <a:lnTo>
                    <a:pt x="61" y="286"/>
                  </a:lnTo>
                  <a:lnTo>
                    <a:pt x="62" y="286"/>
                  </a:lnTo>
                  <a:lnTo>
                    <a:pt x="79" y="283"/>
                  </a:lnTo>
                  <a:lnTo>
                    <a:pt x="94" y="277"/>
                  </a:lnTo>
                  <a:lnTo>
                    <a:pt x="109" y="270"/>
                  </a:lnTo>
                  <a:lnTo>
                    <a:pt x="125" y="265"/>
                  </a:lnTo>
                  <a:lnTo>
                    <a:pt x="132" y="263"/>
                  </a:lnTo>
                  <a:lnTo>
                    <a:pt x="137" y="263"/>
                  </a:lnTo>
                  <a:lnTo>
                    <a:pt x="137" y="255"/>
                  </a:lnTo>
                  <a:lnTo>
                    <a:pt x="133" y="253"/>
                  </a:lnTo>
                  <a:lnTo>
                    <a:pt x="129" y="252"/>
                  </a:lnTo>
                  <a:lnTo>
                    <a:pt x="125" y="249"/>
                  </a:lnTo>
                  <a:lnTo>
                    <a:pt x="122" y="245"/>
                  </a:lnTo>
                  <a:close/>
                </a:path>
              </a:pathLst>
            </a:custGeom>
            <a:solidFill>
              <a:srgbClr val="FEB06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45"/>
            <p:cNvSpPr>
              <a:spLocks/>
            </p:cNvSpPr>
            <p:nvPr/>
          </p:nvSpPr>
          <p:spPr bwMode="auto">
            <a:xfrm>
              <a:off x="8509109" y="2855406"/>
              <a:ext cx="193433" cy="398079"/>
            </a:xfrm>
            <a:custGeom>
              <a:avLst/>
              <a:gdLst>
                <a:gd name="T0" fmla="*/ 17 w 139"/>
                <a:gd name="T1" fmla="*/ 245 h 286"/>
                <a:gd name="T2" fmla="*/ 26 w 139"/>
                <a:gd name="T3" fmla="*/ 232 h 286"/>
                <a:gd name="T4" fmla="*/ 34 w 139"/>
                <a:gd name="T5" fmla="*/ 219 h 286"/>
                <a:gd name="T6" fmla="*/ 51 w 139"/>
                <a:gd name="T7" fmla="*/ 204 h 286"/>
                <a:gd name="T8" fmla="*/ 71 w 139"/>
                <a:gd name="T9" fmla="*/ 193 h 286"/>
                <a:gd name="T10" fmla="*/ 94 w 139"/>
                <a:gd name="T11" fmla="*/ 187 h 286"/>
                <a:gd name="T12" fmla="*/ 118 w 139"/>
                <a:gd name="T13" fmla="*/ 188 h 286"/>
                <a:gd name="T14" fmla="*/ 116 w 139"/>
                <a:gd name="T15" fmla="*/ 178 h 286"/>
                <a:gd name="T16" fmla="*/ 115 w 139"/>
                <a:gd name="T17" fmla="*/ 160 h 286"/>
                <a:gd name="T18" fmla="*/ 113 w 139"/>
                <a:gd name="T19" fmla="*/ 137 h 286"/>
                <a:gd name="T20" fmla="*/ 112 w 139"/>
                <a:gd name="T21" fmla="*/ 112 h 286"/>
                <a:gd name="T22" fmla="*/ 109 w 139"/>
                <a:gd name="T23" fmla="*/ 87 h 286"/>
                <a:gd name="T24" fmla="*/ 106 w 139"/>
                <a:gd name="T25" fmla="*/ 60 h 286"/>
                <a:gd name="T26" fmla="*/ 105 w 139"/>
                <a:gd name="T27" fmla="*/ 37 h 286"/>
                <a:gd name="T28" fmla="*/ 102 w 139"/>
                <a:gd name="T29" fmla="*/ 17 h 286"/>
                <a:gd name="T30" fmla="*/ 101 w 139"/>
                <a:gd name="T31" fmla="*/ 5 h 286"/>
                <a:gd name="T32" fmla="*/ 101 w 139"/>
                <a:gd name="T33" fmla="*/ 0 h 286"/>
                <a:gd name="T34" fmla="*/ 115 w 139"/>
                <a:gd name="T35" fmla="*/ 6 h 286"/>
                <a:gd name="T36" fmla="*/ 135 w 139"/>
                <a:gd name="T37" fmla="*/ 194 h 286"/>
                <a:gd name="T38" fmla="*/ 138 w 139"/>
                <a:gd name="T39" fmla="*/ 210 h 286"/>
                <a:gd name="T40" fmla="*/ 139 w 139"/>
                <a:gd name="T41" fmla="*/ 212 h 286"/>
                <a:gd name="T42" fmla="*/ 139 w 139"/>
                <a:gd name="T43" fmla="*/ 235 h 286"/>
                <a:gd name="T44" fmla="*/ 132 w 139"/>
                <a:gd name="T45" fmla="*/ 255 h 286"/>
                <a:gd name="T46" fmla="*/ 118 w 139"/>
                <a:gd name="T47" fmla="*/ 272 h 286"/>
                <a:gd name="T48" fmla="*/ 99 w 139"/>
                <a:gd name="T49" fmla="*/ 282 h 286"/>
                <a:gd name="T50" fmla="*/ 77 w 139"/>
                <a:gd name="T51" fmla="*/ 286 h 286"/>
                <a:gd name="T52" fmla="*/ 75 w 139"/>
                <a:gd name="T53" fmla="*/ 286 h 286"/>
                <a:gd name="T54" fmla="*/ 60 w 139"/>
                <a:gd name="T55" fmla="*/ 283 h 286"/>
                <a:gd name="T56" fmla="*/ 46 w 139"/>
                <a:gd name="T57" fmla="*/ 277 h 286"/>
                <a:gd name="T58" fmla="*/ 30 w 139"/>
                <a:gd name="T59" fmla="*/ 270 h 286"/>
                <a:gd name="T60" fmla="*/ 15 w 139"/>
                <a:gd name="T61" fmla="*/ 265 h 286"/>
                <a:gd name="T62" fmla="*/ 7 w 139"/>
                <a:gd name="T63" fmla="*/ 263 h 286"/>
                <a:gd name="T64" fmla="*/ 0 w 139"/>
                <a:gd name="T65" fmla="*/ 263 h 286"/>
                <a:gd name="T66" fmla="*/ 0 w 139"/>
                <a:gd name="T67" fmla="*/ 255 h 286"/>
                <a:gd name="T68" fmla="*/ 6 w 139"/>
                <a:gd name="T69" fmla="*/ 253 h 286"/>
                <a:gd name="T70" fmla="*/ 10 w 139"/>
                <a:gd name="T71" fmla="*/ 252 h 286"/>
                <a:gd name="T72" fmla="*/ 13 w 139"/>
                <a:gd name="T73" fmla="*/ 249 h 286"/>
                <a:gd name="T74" fmla="*/ 17 w 139"/>
                <a:gd name="T75" fmla="*/ 24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286">
                  <a:moveTo>
                    <a:pt x="17" y="245"/>
                  </a:moveTo>
                  <a:lnTo>
                    <a:pt x="26" y="232"/>
                  </a:lnTo>
                  <a:lnTo>
                    <a:pt x="34" y="219"/>
                  </a:lnTo>
                  <a:lnTo>
                    <a:pt x="51" y="204"/>
                  </a:lnTo>
                  <a:lnTo>
                    <a:pt x="71" y="193"/>
                  </a:lnTo>
                  <a:lnTo>
                    <a:pt x="94" y="187"/>
                  </a:lnTo>
                  <a:lnTo>
                    <a:pt x="118" y="188"/>
                  </a:lnTo>
                  <a:lnTo>
                    <a:pt x="116" y="178"/>
                  </a:lnTo>
                  <a:lnTo>
                    <a:pt x="115" y="160"/>
                  </a:lnTo>
                  <a:lnTo>
                    <a:pt x="113" y="137"/>
                  </a:lnTo>
                  <a:lnTo>
                    <a:pt x="112" y="112"/>
                  </a:lnTo>
                  <a:lnTo>
                    <a:pt x="109" y="87"/>
                  </a:lnTo>
                  <a:lnTo>
                    <a:pt x="106" y="60"/>
                  </a:lnTo>
                  <a:lnTo>
                    <a:pt x="105" y="37"/>
                  </a:lnTo>
                  <a:lnTo>
                    <a:pt x="102" y="17"/>
                  </a:lnTo>
                  <a:lnTo>
                    <a:pt x="101" y="5"/>
                  </a:lnTo>
                  <a:lnTo>
                    <a:pt x="101" y="0"/>
                  </a:lnTo>
                  <a:lnTo>
                    <a:pt x="115" y="6"/>
                  </a:lnTo>
                  <a:lnTo>
                    <a:pt x="135" y="194"/>
                  </a:lnTo>
                  <a:lnTo>
                    <a:pt x="138" y="210"/>
                  </a:lnTo>
                  <a:lnTo>
                    <a:pt x="139" y="212"/>
                  </a:lnTo>
                  <a:lnTo>
                    <a:pt x="139" y="235"/>
                  </a:lnTo>
                  <a:lnTo>
                    <a:pt x="132" y="255"/>
                  </a:lnTo>
                  <a:lnTo>
                    <a:pt x="118" y="272"/>
                  </a:lnTo>
                  <a:lnTo>
                    <a:pt x="99" y="282"/>
                  </a:lnTo>
                  <a:lnTo>
                    <a:pt x="77" y="286"/>
                  </a:lnTo>
                  <a:lnTo>
                    <a:pt x="75" y="286"/>
                  </a:lnTo>
                  <a:lnTo>
                    <a:pt x="60" y="283"/>
                  </a:lnTo>
                  <a:lnTo>
                    <a:pt x="46" y="277"/>
                  </a:lnTo>
                  <a:lnTo>
                    <a:pt x="30" y="270"/>
                  </a:lnTo>
                  <a:lnTo>
                    <a:pt x="15" y="265"/>
                  </a:lnTo>
                  <a:lnTo>
                    <a:pt x="7" y="263"/>
                  </a:lnTo>
                  <a:lnTo>
                    <a:pt x="0" y="263"/>
                  </a:lnTo>
                  <a:lnTo>
                    <a:pt x="0" y="255"/>
                  </a:lnTo>
                  <a:lnTo>
                    <a:pt x="6" y="253"/>
                  </a:lnTo>
                  <a:lnTo>
                    <a:pt x="10" y="252"/>
                  </a:lnTo>
                  <a:lnTo>
                    <a:pt x="13" y="249"/>
                  </a:lnTo>
                  <a:lnTo>
                    <a:pt x="17" y="245"/>
                  </a:lnTo>
                  <a:close/>
                </a:path>
              </a:pathLst>
            </a:custGeom>
            <a:solidFill>
              <a:srgbClr val="FA89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46"/>
            <p:cNvSpPr>
              <a:spLocks/>
            </p:cNvSpPr>
            <p:nvPr/>
          </p:nvSpPr>
          <p:spPr bwMode="auto">
            <a:xfrm>
              <a:off x="8349317" y="3390851"/>
              <a:ext cx="319585" cy="86905"/>
            </a:xfrm>
            <a:custGeom>
              <a:avLst/>
              <a:gdLst>
                <a:gd name="T0" fmla="*/ 222 w 228"/>
                <a:gd name="T1" fmla="*/ 0 h 64"/>
                <a:gd name="T2" fmla="*/ 6 w 228"/>
                <a:gd name="T3" fmla="*/ 0 h 64"/>
                <a:gd name="T4" fmla="*/ 4 w 228"/>
                <a:gd name="T5" fmla="*/ 31 h 64"/>
                <a:gd name="T6" fmla="*/ 0 w 228"/>
                <a:gd name="T7" fmla="*/ 58 h 64"/>
                <a:gd name="T8" fmla="*/ 75 w 228"/>
                <a:gd name="T9" fmla="*/ 64 h 64"/>
                <a:gd name="T10" fmla="*/ 152 w 228"/>
                <a:gd name="T11" fmla="*/ 64 h 64"/>
                <a:gd name="T12" fmla="*/ 228 w 228"/>
                <a:gd name="T13" fmla="*/ 58 h 64"/>
                <a:gd name="T14" fmla="*/ 224 w 228"/>
                <a:gd name="T15" fmla="*/ 31 h 64"/>
                <a:gd name="T16" fmla="*/ 222 w 228"/>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64">
                  <a:moveTo>
                    <a:pt x="222" y="0"/>
                  </a:moveTo>
                  <a:lnTo>
                    <a:pt x="6" y="0"/>
                  </a:lnTo>
                  <a:lnTo>
                    <a:pt x="4" y="31"/>
                  </a:lnTo>
                  <a:lnTo>
                    <a:pt x="0" y="58"/>
                  </a:lnTo>
                  <a:lnTo>
                    <a:pt x="75" y="64"/>
                  </a:lnTo>
                  <a:lnTo>
                    <a:pt x="152" y="64"/>
                  </a:lnTo>
                  <a:lnTo>
                    <a:pt x="228" y="58"/>
                  </a:lnTo>
                  <a:lnTo>
                    <a:pt x="224" y="31"/>
                  </a:lnTo>
                  <a:lnTo>
                    <a:pt x="22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47"/>
            <p:cNvSpPr>
              <a:spLocks/>
            </p:cNvSpPr>
            <p:nvPr/>
          </p:nvSpPr>
          <p:spPr bwMode="auto">
            <a:xfrm>
              <a:off x="8509109" y="3390851"/>
              <a:ext cx="159792" cy="86905"/>
            </a:xfrm>
            <a:custGeom>
              <a:avLst/>
              <a:gdLst>
                <a:gd name="T0" fmla="*/ 107 w 113"/>
                <a:gd name="T1" fmla="*/ 0 h 64"/>
                <a:gd name="T2" fmla="*/ 0 w 113"/>
                <a:gd name="T3" fmla="*/ 0 h 64"/>
                <a:gd name="T4" fmla="*/ 0 w 113"/>
                <a:gd name="T5" fmla="*/ 64 h 64"/>
                <a:gd name="T6" fmla="*/ 113 w 113"/>
                <a:gd name="T7" fmla="*/ 58 h 64"/>
                <a:gd name="T8" fmla="*/ 109 w 113"/>
                <a:gd name="T9" fmla="*/ 31 h 64"/>
                <a:gd name="T10" fmla="*/ 107 w 113"/>
                <a:gd name="T11" fmla="*/ 0 h 64"/>
              </a:gdLst>
              <a:ahLst/>
              <a:cxnLst>
                <a:cxn ang="0">
                  <a:pos x="T0" y="T1"/>
                </a:cxn>
                <a:cxn ang="0">
                  <a:pos x="T2" y="T3"/>
                </a:cxn>
                <a:cxn ang="0">
                  <a:pos x="T4" y="T5"/>
                </a:cxn>
                <a:cxn ang="0">
                  <a:pos x="T6" y="T7"/>
                </a:cxn>
                <a:cxn ang="0">
                  <a:pos x="T8" y="T9"/>
                </a:cxn>
                <a:cxn ang="0">
                  <a:pos x="T10" y="T11"/>
                </a:cxn>
              </a:cxnLst>
              <a:rect l="0" t="0" r="r" b="b"/>
              <a:pathLst>
                <a:path w="113" h="64">
                  <a:moveTo>
                    <a:pt x="107" y="0"/>
                  </a:moveTo>
                  <a:lnTo>
                    <a:pt x="0" y="0"/>
                  </a:lnTo>
                  <a:lnTo>
                    <a:pt x="0" y="64"/>
                  </a:lnTo>
                  <a:lnTo>
                    <a:pt x="113" y="58"/>
                  </a:lnTo>
                  <a:lnTo>
                    <a:pt x="109" y="31"/>
                  </a:lnTo>
                  <a:lnTo>
                    <a:pt x="10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48"/>
            <p:cNvSpPr>
              <a:spLocks/>
            </p:cNvSpPr>
            <p:nvPr/>
          </p:nvSpPr>
          <p:spPr bwMode="auto">
            <a:xfrm>
              <a:off x="8604424" y="5028021"/>
              <a:ext cx="126152" cy="106528"/>
            </a:xfrm>
            <a:custGeom>
              <a:avLst/>
              <a:gdLst>
                <a:gd name="T0" fmla="*/ 79 w 89"/>
                <a:gd name="T1" fmla="*/ 0 h 77"/>
                <a:gd name="T2" fmla="*/ 12 w 89"/>
                <a:gd name="T3" fmla="*/ 6 h 77"/>
                <a:gd name="T4" fmla="*/ 15 w 89"/>
                <a:gd name="T5" fmla="*/ 20 h 77"/>
                <a:gd name="T6" fmla="*/ 17 w 89"/>
                <a:gd name="T7" fmla="*/ 34 h 77"/>
                <a:gd name="T8" fmla="*/ 12 w 89"/>
                <a:gd name="T9" fmla="*/ 47 h 77"/>
                <a:gd name="T10" fmla="*/ 0 w 89"/>
                <a:gd name="T11" fmla="*/ 71 h 77"/>
                <a:gd name="T12" fmla="*/ 89 w 89"/>
                <a:gd name="T13" fmla="*/ 77 h 77"/>
                <a:gd name="T14" fmla="*/ 79 w 89"/>
                <a:gd name="T15" fmla="*/ 39 h 77"/>
                <a:gd name="T16" fmla="*/ 77 w 89"/>
                <a:gd name="T17" fmla="*/ 33 h 77"/>
                <a:gd name="T18" fmla="*/ 77 w 89"/>
                <a:gd name="T19" fmla="*/ 27 h 77"/>
                <a:gd name="T20" fmla="*/ 79 w 89"/>
                <a:gd name="T2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7">
                  <a:moveTo>
                    <a:pt x="79" y="0"/>
                  </a:moveTo>
                  <a:lnTo>
                    <a:pt x="12" y="6"/>
                  </a:lnTo>
                  <a:lnTo>
                    <a:pt x="15" y="20"/>
                  </a:lnTo>
                  <a:lnTo>
                    <a:pt x="17" y="34"/>
                  </a:lnTo>
                  <a:lnTo>
                    <a:pt x="12" y="47"/>
                  </a:lnTo>
                  <a:lnTo>
                    <a:pt x="0" y="71"/>
                  </a:lnTo>
                  <a:lnTo>
                    <a:pt x="89" y="77"/>
                  </a:lnTo>
                  <a:lnTo>
                    <a:pt x="79" y="39"/>
                  </a:lnTo>
                  <a:lnTo>
                    <a:pt x="77" y="33"/>
                  </a:lnTo>
                  <a:lnTo>
                    <a:pt x="77" y="27"/>
                  </a:lnTo>
                  <a:lnTo>
                    <a:pt x="7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49"/>
            <p:cNvSpPr>
              <a:spLocks/>
            </p:cNvSpPr>
            <p:nvPr/>
          </p:nvSpPr>
          <p:spPr bwMode="auto">
            <a:xfrm>
              <a:off x="8590407" y="5148566"/>
              <a:ext cx="148579" cy="19624"/>
            </a:xfrm>
            <a:custGeom>
              <a:avLst/>
              <a:gdLst>
                <a:gd name="T0" fmla="*/ 96 w 108"/>
                <a:gd name="T1" fmla="*/ 16 h 16"/>
                <a:gd name="T2" fmla="*/ 10 w 108"/>
                <a:gd name="T3" fmla="*/ 16 h 16"/>
                <a:gd name="T4" fmla="*/ 6 w 108"/>
                <a:gd name="T5" fmla="*/ 14 h 16"/>
                <a:gd name="T6" fmla="*/ 3 w 108"/>
                <a:gd name="T7" fmla="*/ 12 h 16"/>
                <a:gd name="T8" fmla="*/ 0 w 108"/>
                <a:gd name="T9" fmla="*/ 9 h 16"/>
                <a:gd name="T10" fmla="*/ 0 w 108"/>
                <a:gd name="T11" fmla="*/ 4 h 16"/>
                <a:gd name="T12" fmla="*/ 0 w 108"/>
                <a:gd name="T13" fmla="*/ 0 h 16"/>
                <a:gd name="T14" fmla="*/ 108 w 108"/>
                <a:gd name="T15" fmla="*/ 0 h 16"/>
                <a:gd name="T16" fmla="*/ 108 w 108"/>
                <a:gd name="T17" fmla="*/ 4 h 16"/>
                <a:gd name="T18" fmla="*/ 108 w 108"/>
                <a:gd name="T19" fmla="*/ 9 h 16"/>
                <a:gd name="T20" fmla="*/ 105 w 108"/>
                <a:gd name="T21" fmla="*/ 12 h 16"/>
                <a:gd name="T22" fmla="*/ 101 w 108"/>
                <a:gd name="T23" fmla="*/ 14 h 16"/>
                <a:gd name="T24" fmla="*/ 96 w 108"/>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6">
                  <a:moveTo>
                    <a:pt x="96" y="16"/>
                  </a:moveTo>
                  <a:lnTo>
                    <a:pt x="10" y="16"/>
                  </a:lnTo>
                  <a:lnTo>
                    <a:pt x="6" y="14"/>
                  </a:lnTo>
                  <a:lnTo>
                    <a:pt x="3" y="12"/>
                  </a:lnTo>
                  <a:lnTo>
                    <a:pt x="0" y="9"/>
                  </a:lnTo>
                  <a:lnTo>
                    <a:pt x="0" y="4"/>
                  </a:lnTo>
                  <a:lnTo>
                    <a:pt x="0" y="0"/>
                  </a:lnTo>
                  <a:lnTo>
                    <a:pt x="108" y="0"/>
                  </a:lnTo>
                  <a:lnTo>
                    <a:pt x="108" y="4"/>
                  </a:lnTo>
                  <a:lnTo>
                    <a:pt x="108" y="9"/>
                  </a:lnTo>
                  <a:lnTo>
                    <a:pt x="105" y="12"/>
                  </a:lnTo>
                  <a:lnTo>
                    <a:pt x="101" y="14"/>
                  </a:lnTo>
                  <a:lnTo>
                    <a:pt x="96" y="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50"/>
            <p:cNvSpPr>
              <a:spLocks/>
            </p:cNvSpPr>
            <p:nvPr/>
          </p:nvSpPr>
          <p:spPr bwMode="auto">
            <a:xfrm>
              <a:off x="8590407" y="5095302"/>
              <a:ext cx="148579" cy="53264"/>
            </a:xfrm>
            <a:custGeom>
              <a:avLst/>
              <a:gdLst>
                <a:gd name="T0" fmla="*/ 52 w 104"/>
                <a:gd name="T1" fmla="*/ 0 h 40"/>
                <a:gd name="T2" fmla="*/ 31 w 104"/>
                <a:gd name="T3" fmla="*/ 3 h 40"/>
                <a:gd name="T4" fmla="*/ 15 w 104"/>
                <a:gd name="T5" fmla="*/ 11 h 40"/>
                <a:gd name="T6" fmla="*/ 4 w 104"/>
                <a:gd name="T7" fmla="*/ 24 h 40"/>
                <a:gd name="T8" fmla="*/ 0 w 104"/>
                <a:gd name="T9" fmla="*/ 40 h 40"/>
                <a:gd name="T10" fmla="*/ 104 w 104"/>
                <a:gd name="T11" fmla="*/ 40 h 40"/>
                <a:gd name="T12" fmla="*/ 100 w 104"/>
                <a:gd name="T13" fmla="*/ 24 h 40"/>
                <a:gd name="T14" fmla="*/ 89 w 104"/>
                <a:gd name="T15" fmla="*/ 11 h 40"/>
                <a:gd name="T16" fmla="*/ 72 w 104"/>
                <a:gd name="T17" fmla="*/ 3 h 40"/>
                <a:gd name="T18" fmla="*/ 52 w 104"/>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40">
                  <a:moveTo>
                    <a:pt x="52" y="0"/>
                  </a:moveTo>
                  <a:lnTo>
                    <a:pt x="31" y="3"/>
                  </a:lnTo>
                  <a:lnTo>
                    <a:pt x="15" y="11"/>
                  </a:lnTo>
                  <a:lnTo>
                    <a:pt x="4" y="24"/>
                  </a:lnTo>
                  <a:lnTo>
                    <a:pt x="0" y="40"/>
                  </a:lnTo>
                  <a:lnTo>
                    <a:pt x="104" y="40"/>
                  </a:lnTo>
                  <a:lnTo>
                    <a:pt x="100" y="24"/>
                  </a:lnTo>
                  <a:lnTo>
                    <a:pt x="89" y="11"/>
                  </a:lnTo>
                  <a:lnTo>
                    <a:pt x="72" y="3"/>
                  </a:ln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51"/>
            <p:cNvSpPr>
              <a:spLocks/>
            </p:cNvSpPr>
            <p:nvPr/>
          </p:nvSpPr>
          <p:spPr bwMode="auto">
            <a:xfrm>
              <a:off x="8596014" y="5098106"/>
              <a:ext cx="137365" cy="50461"/>
            </a:xfrm>
            <a:custGeom>
              <a:avLst/>
              <a:gdLst>
                <a:gd name="T0" fmla="*/ 49 w 99"/>
                <a:gd name="T1" fmla="*/ 0 h 37"/>
                <a:gd name="T2" fmla="*/ 29 w 99"/>
                <a:gd name="T3" fmla="*/ 3 h 37"/>
                <a:gd name="T4" fmla="*/ 14 w 99"/>
                <a:gd name="T5" fmla="*/ 10 h 37"/>
                <a:gd name="T6" fmla="*/ 4 w 99"/>
                <a:gd name="T7" fmla="*/ 23 h 37"/>
                <a:gd name="T8" fmla="*/ 0 w 99"/>
                <a:gd name="T9" fmla="*/ 37 h 37"/>
                <a:gd name="T10" fmla="*/ 99 w 99"/>
                <a:gd name="T11" fmla="*/ 37 h 37"/>
                <a:gd name="T12" fmla="*/ 94 w 99"/>
                <a:gd name="T13" fmla="*/ 23 h 37"/>
                <a:gd name="T14" fmla="*/ 84 w 99"/>
                <a:gd name="T15" fmla="*/ 10 h 37"/>
                <a:gd name="T16" fmla="*/ 69 w 99"/>
                <a:gd name="T17" fmla="*/ 3 h 37"/>
                <a:gd name="T18" fmla="*/ 49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49" y="0"/>
                  </a:moveTo>
                  <a:lnTo>
                    <a:pt x="29" y="3"/>
                  </a:lnTo>
                  <a:lnTo>
                    <a:pt x="14" y="10"/>
                  </a:lnTo>
                  <a:lnTo>
                    <a:pt x="4" y="23"/>
                  </a:lnTo>
                  <a:lnTo>
                    <a:pt x="0" y="37"/>
                  </a:lnTo>
                  <a:lnTo>
                    <a:pt x="99" y="37"/>
                  </a:lnTo>
                  <a:lnTo>
                    <a:pt x="94" y="23"/>
                  </a:lnTo>
                  <a:lnTo>
                    <a:pt x="84" y="10"/>
                  </a:lnTo>
                  <a:lnTo>
                    <a:pt x="69" y="3"/>
                  </a:lnTo>
                  <a:lnTo>
                    <a:pt x="4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52"/>
            <p:cNvSpPr>
              <a:spLocks/>
            </p:cNvSpPr>
            <p:nvPr/>
          </p:nvSpPr>
          <p:spPr bwMode="auto">
            <a:xfrm>
              <a:off x="8848317" y="5028021"/>
              <a:ext cx="128955" cy="106528"/>
            </a:xfrm>
            <a:custGeom>
              <a:avLst/>
              <a:gdLst>
                <a:gd name="T0" fmla="*/ 11 w 90"/>
                <a:gd name="T1" fmla="*/ 0 h 77"/>
                <a:gd name="T2" fmla="*/ 77 w 90"/>
                <a:gd name="T3" fmla="*/ 6 h 77"/>
                <a:gd name="T4" fmla="*/ 73 w 90"/>
                <a:gd name="T5" fmla="*/ 20 h 77"/>
                <a:gd name="T6" fmla="*/ 73 w 90"/>
                <a:gd name="T7" fmla="*/ 34 h 77"/>
                <a:gd name="T8" fmla="*/ 77 w 90"/>
                <a:gd name="T9" fmla="*/ 47 h 77"/>
                <a:gd name="T10" fmla="*/ 90 w 90"/>
                <a:gd name="T11" fmla="*/ 71 h 77"/>
                <a:gd name="T12" fmla="*/ 0 w 90"/>
                <a:gd name="T13" fmla="*/ 77 h 77"/>
                <a:gd name="T14" fmla="*/ 11 w 90"/>
                <a:gd name="T15" fmla="*/ 39 h 77"/>
                <a:gd name="T16" fmla="*/ 12 w 90"/>
                <a:gd name="T17" fmla="*/ 33 h 77"/>
                <a:gd name="T18" fmla="*/ 12 w 90"/>
                <a:gd name="T19" fmla="*/ 27 h 77"/>
                <a:gd name="T20" fmla="*/ 11 w 90"/>
                <a:gd name="T2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7">
                  <a:moveTo>
                    <a:pt x="11" y="0"/>
                  </a:moveTo>
                  <a:lnTo>
                    <a:pt x="77" y="6"/>
                  </a:lnTo>
                  <a:lnTo>
                    <a:pt x="73" y="20"/>
                  </a:lnTo>
                  <a:lnTo>
                    <a:pt x="73" y="34"/>
                  </a:lnTo>
                  <a:lnTo>
                    <a:pt x="77" y="47"/>
                  </a:lnTo>
                  <a:lnTo>
                    <a:pt x="90" y="71"/>
                  </a:lnTo>
                  <a:lnTo>
                    <a:pt x="0" y="77"/>
                  </a:lnTo>
                  <a:lnTo>
                    <a:pt x="11" y="39"/>
                  </a:lnTo>
                  <a:lnTo>
                    <a:pt x="12" y="33"/>
                  </a:lnTo>
                  <a:lnTo>
                    <a:pt x="12" y="27"/>
                  </a:lnTo>
                  <a:lnTo>
                    <a:pt x="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53"/>
            <p:cNvSpPr>
              <a:spLocks/>
            </p:cNvSpPr>
            <p:nvPr/>
          </p:nvSpPr>
          <p:spPr bwMode="auto">
            <a:xfrm>
              <a:off x="8839907" y="5148566"/>
              <a:ext cx="151382" cy="19624"/>
            </a:xfrm>
            <a:custGeom>
              <a:avLst/>
              <a:gdLst>
                <a:gd name="T0" fmla="*/ 10 w 107"/>
                <a:gd name="T1" fmla="*/ 16 h 16"/>
                <a:gd name="T2" fmla="*/ 96 w 107"/>
                <a:gd name="T3" fmla="*/ 16 h 16"/>
                <a:gd name="T4" fmla="*/ 100 w 107"/>
                <a:gd name="T5" fmla="*/ 14 h 16"/>
                <a:gd name="T6" fmla="*/ 105 w 107"/>
                <a:gd name="T7" fmla="*/ 12 h 16"/>
                <a:gd name="T8" fmla="*/ 106 w 107"/>
                <a:gd name="T9" fmla="*/ 9 h 16"/>
                <a:gd name="T10" fmla="*/ 107 w 107"/>
                <a:gd name="T11" fmla="*/ 4 h 16"/>
                <a:gd name="T12" fmla="*/ 107 w 107"/>
                <a:gd name="T13" fmla="*/ 0 h 16"/>
                <a:gd name="T14" fmla="*/ 0 w 107"/>
                <a:gd name="T15" fmla="*/ 0 h 16"/>
                <a:gd name="T16" fmla="*/ 0 w 107"/>
                <a:gd name="T17" fmla="*/ 4 h 16"/>
                <a:gd name="T18" fmla="*/ 0 w 107"/>
                <a:gd name="T19" fmla="*/ 9 h 16"/>
                <a:gd name="T20" fmla="*/ 3 w 107"/>
                <a:gd name="T21" fmla="*/ 12 h 16"/>
                <a:gd name="T22" fmla="*/ 6 w 107"/>
                <a:gd name="T23" fmla="*/ 14 h 16"/>
                <a:gd name="T24" fmla="*/ 10 w 107"/>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6">
                  <a:moveTo>
                    <a:pt x="10" y="16"/>
                  </a:moveTo>
                  <a:lnTo>
                    <a:pt x="96" y="16"/>
                  </a:lnTo>
                  <a:lnTo>
                    <a:pt x="100" y="14"/>
                  </a:lnTo>
                  <a:lnTo>
                    <a:pt x="105" y="12"/>
                  </a:lnTo>
                  <a:lnTo>
                    <a:pt x="106" y="9"/>
                  </a:lnTo>
                  <a:lnTo>
                    <a:pt x="107" y="4"/>
                  </a:lnTo>
                  <a:lnTo>
                    <a:pt x="107" y="0"/>
                  </a:lnTo>
                  <a:lnTo>
                    <a:pt x="0" y="0"/>
                  </a:lnTo>
                  <a:lnTo>
                    <a:pt x="0" y="4"/>
                  </a:lnTo>
                  <a:lnTo>
                    <a:pt x="0" y="9"/>
                  </a:lnTo>
                  <a:lnTo>
                    <a:pt x="3" y="12"/>
                  </a:lnTo>
                  <a:lnTo>
                    <a:pt x="6" y="14"/>
                  </a:lnTo>
                  <a:lnTo>
                    <a:pt x="10" y="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4"/>
            <p:cNvSpPr>
              <a:spLocks/>
            </p:cNvSpPr>
            <p:nvPr/>
          </p:nvSpPr>
          <p:spPr bwMode="auto">
            <a:xfrm>
              <a:off x="8842711" y="5095302"/>
              <a:ext cx="145776" cy="53264"/>
            </a:xfrm>
            <a:custGeom>
              <a:avLst/>
              <a:gdLst>
                <a:gd name="T0" fmla="*/ 53 w 105"/>
                <a:gd name="T1" fmla="*/ 0 h 40"/>
                <a:gd name="T2" fmla="*/ 72 w 105"/>
                <a:gd name="T3" fmla="*/ 3 h 40"/>
                <a:gd name="T4" fmla="*/ 89 w 105"/>
                <a:gd name="T5" fmla="*/ 11 h 40"/>
                <a:gd name="T6" fmla="*/ 101 w 105"/>
                <a:gd name="T7" fmla="*/ 24 h 40"/>
                <a:gd name="T8" fmla="*/ 105 w 105"/>
                <a:gd name="T9" fmla="*/ 40 h 40"/>
                <a:gd name="T10" fmla="*/ 0 w 105"/>
                <a:gd name="T11" fmla="*/ 40 h 40"/>
                <a:gd name="T12" fmla="*/ 5 w 105"/>
                <a:gd name="T13" fmla="*/ 24 h 40"/>
                <a:gd name="T14" fmla="*/ 16 w 105"/>
                <a:gd name="T15" fmla="*/ 11 h 40"/>
                <a:gd name="T16" fmla="*/ 31 w 105"/>
                <a:gd name="T17" fmla="*/ 3 h 40"/>
                <a:gd name="T18" fmla="*/ 53 w 105"/>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40">
                  <a:moveTo>
                    <a:pt x="53" y="0"/>
                  </a:moveTo>
                  <a:lnTo>
                    <a:pt x="72" y="3"/>
                  </a:lnTo>
                  <a:lnTo>
                    <a:pt x="89" y="11"/>
                  </a:lnTo>
                  <a:lnTo>
                    <a:pt x="101" y="24"/>
                  </a:lnTo>
                  <a:lnTo>
                    <a:pt x="105" y="40"/>
                  </a:lnTo>
                  <a:lnTo>
                    <a:pt x="0" y="40"/>
                  </a:lnTo>
                  <a:lnTo>
                    <a:pt x="5" y="24"/>
                  </a:lnTo>
                  <a:lnTo>
                    <a:pt x="16" y="11"/>
                  </a:lnTo>
                  <a:lnTo>
                    <a:pt x="31" y="3"/>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55"/>
            <p:cNvSpPr>
              <a:spLocks/>
            </p:cNvSpPr>
            <p:nvPr/>
          </p:nvSpPr>
          <p:spPr bwMode="auto">
            <a:xfrm>
              <a:off x="8848317" y="5098106"/>
              <a:ext cx="137365" cy="50461"/>
            </a:xfrm>
            <a:custGeom>
              <a:avLst/>
              <a:gdLst>
                <a:gd name="T0" fmla="*/ 50 w 99"/>
                <a:gd name="T1" fmla="*/ 0 h 37"/>
                <a:gd name="T2" fmla="*/ 68 w 99"/>
                <a:gd name="T3" fmla="*/ 3 h 37"/>
                <a:gd name="T4" fmla="*/ 85 w 99"/>
                <a:gd name="T5" fmla="*/ 10 h 37"/>
                <a:gd name="T6" fmla="*/ 95 w 99"/>
                <a:gd name="T7" fmla="*/ 23 h 37"/>
                <a:gd name="T8" fmla="*/ 99 w 99"/>
                <a:gd name="T9" fmla="*/ 37 h 37"/>
                <a:gd name="T10" fmla="*/ 0 w 99"/>
                <a:gd name="T11" fmla="*/ 37 h 37"/>
                <a:gd name="T12" fmla="*/ 4 w 99"/>
                <a:gd name="T13" fmla="*/ 23 h 37"/>
                <a:gd name="T14" fmla="*/ 14 w 99"/>
                <a:gd name="T15" fmla="*/ 10 h 37"/>
                <a:gd name="T16" fmla="*/ 30 w 99"/>
                <a:gd name="T17" fmla="*/ 3 h 37"/>
                <a:gd name="T18" fmla="*/ 5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50" y="0"/>
                  </a:moveTo>
                  <a:lnTo>
                    <a:pt x="68" y="3"/>
                  </a:lnTo>
                  <a:lnTo>
                    <a:pt x="85" y="10"/>
                  </a:lnTo>
                  <a:lnTo>
                    <a:pt x="95" y="23"/>
                  </a:lnTo>
                  <a:lnTo>
                    <a:pt x="99" y="37"/>
                  </a:lnTo>
                  <a:lnTo>
                    <a:pt x="0" y="37"/>
                  </a:lnTo>
                  <a:lnTo>
                    <a:pt x="4" y="23"/>
                  </a:lnTo>
                  <a:lnTo>
                    <a:pt x="14" y="10"/>
                  </a:lnTo>
                  <a:lnTo>
                    <a:pt x="30" y="3"/>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56"/>
            <p:cNvSpPr>
              <a:spLocks/>
            </p:cNvSpPr>
            <p:nvPr/>
          </p:nvSpPr>
          <p:spPr bwMode="auto">
            <a:xfrm>
              <a:off x="8668901" y="3037625"/>
              <a:ext cx="241090" cy="787748"/>
            </a:xfrm>
            <a:custGeom>
              <a:avLst/>
              <a:gdLst>
                <a:gd name="T0" fmla="*/ 172 w 172"/>
                <a:gd name="T1" fmla="*/ 30 h 563"/>
                <a:gd name="T2" fmla="*/ 83 w 172"/>
                <a:gd name="T3" fmla="*/ 0 h 563"/>
                <a:gd name="T4" fmla="*/ 0 w 172"/>
                <a:gd name="T5" fmla="*/ 30 h 563"/>
                <a:gd name="T6" fmla="*/ 62 w 172"/>
                <a:gd name="T7" fmla="*/ 340 h 563"/>
                <a:gd name="T8" fmla="*/ 62 w 172"/>
                <a:gd name="T9" fmla="*/ 563 h 563"/>
                <a:gd name="T10" fmla="*/ 110 w 172"/>
                <a:gd name="T11" fmla="*/ 563 h 563"/>
                <a:gd name="T12" fmla="*/ 110 w 172"/>
                <a:gd name="T13" fmla="*/ 340 h 563"/>
                <a:gd name="T14" fmla="*/ 172 w 172"/>
                <a:gd name="T15" fmla="*/ 30 h 5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563">
                  <a:moveTo>
                    <a:pt x="172" y="30"/>
                  </a:moveTo>
                  <a:lnTo>
                    <a:pt x="83" y="0"/>
                  </a:lnTo>
                  <a:lnTo>
                    <a:pt x="0" y="30"/>
                  </a:lnTo>
                  <a:lnTo>
                    <a:pt x="62" y="340"/>
                  </a:lnTo>
                  <a:lnTo>
                    <a:pt x="62" y="563"/>
                  </a:lnTo>
                  <a:lnTo>
                    <a:pt x="110" y="563"/>
                  </a:lnTo>
                  <a:lnTo>
                    <a:pt x="110" y="340"/>
                  </a:lnTo>
                  <a:lnTo>
                    <a:pt x="172" y="30"/>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57"/>
            <p:cNvSpPr>
              <a:spLocks/>
            </p:cNvSpPr>
            <p:nvPr/>
          </p:nvSpPr>
          <p:spPr bwMode="auto">
            <a:xfrm>
              <a:off x="8789446" y="3037625"/>
              <a:ext cx="120545" cy="787748"/>
            </a:xfrm>
            <a:custGeom>
              <a:avLst/>
              <a:gdLst>
                <a:gd name="T0" fmla="*/ 0 w 86"/>
                <a:gd name="T1" fmla="*/ 0 h 563"/>
                <a:gd name="T2" fmla="*/ 0 w 86"/>
                <a:gd name="T3" fmla="*/ 563 h 563"/>
                <a:gd name="T4" fmla="*/ 24 w 86"/>
                <a:gd name="T5" fmla="*/ 563 h 563"/>
                <a:gd name="T6" fmla="*/ 24 w 86"/>
                <a:gd name="T7" fmla="*/ 340 h 563"/>
                <a:gd name="T8" fmla="*/ 86 w 86"/>
                <a:gd name="T9" fmla="*/ 30 h 563"/>
                <a:gd name="T10" fmla="*/ 0 w 86"/>
                <a:gd name="T11" fmla="*/ 0 h 563"/>
              </a:gdLst>
              <a:ahLst/>
              <a:cxnLst>
                <a:cxn ang="0">
                  <a:pos x="T0" y="T1"/>
                </a:cxn>
                <a:cxn ang="0">
                  <a:pos x="T2" y="T3"/>
                </a:cxn>
                <a:cxn ang="0">
                  <a:pos x="T4" y="T5"/>
                </a:cxn>
                <a:cxn ang="0">
                  <a:pos x="T6" y="T7"/>
                </a:cxn>
                <a:cxn ang="0">
                  <a:pos x="T8" y="T9"/>
                </a:cxn>
                <a:cxn ang="0">
                  <a:pos x="T10" y="T11"/>
                </a:cxn>
              </a:cxnLst>
              <a:rect l="0" t="0" r="r" b="b"/>
              <a:pathLst>
                <a:path w="86" h="563">
                  <a:moveTo>
                    <a:pt x="0" y="0"/>
                  </a:moveTo>
                  <a:lnTo>
                    <a:pt x="0" y="563"/>
                  </a:lnTo>
                  <a:lnTo>
                    <a:pt x="24" y="563"/>
                  </a:lnTo>
                  <a:lnTo>
                    <a:pt x="24" y="340"/>
                  </a:lnTo>
                  <a:lnTo>
                    <a:pt x="86" y="30"/>
                  </a:lnTo>
                  <a:lnTo>
                    <a:pt x="0" y="0"/>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58"/>
            <p:cNvSpPr>
              <a:spLocks noChangeArrowheads="1"/>
            </p:cNvSpPr>
            <p:nvPr/>
          </p:nvSpPr>
          <p:spPr bwMode="auto">
            <a:xfrm>
              <a:off x="8584800" y="3783323"/>
              <a:ext cx="412096" cy="39247"/>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59"/>
            <p:cNvSpPr>
              <a:spLocks/>
            </p:cNvSpPr>
            <p:nvPr/>
          </p:nvSpPr>
          <p:spPr bwMode="auto">
            <a:xfrm>
              <a:off x="8680115" y="2956327"/>
              <a:ext cx="218663" cy="249500"/>
            </a:xfrm>
            <a:custGeom>
              <a:avLst/>
              <a:gdLst>
                <a:gd name="T0" fmla="*/ 152 w 156"/>
                <a:gd name="T1" fmla="*/ 0 h 179"/>
                <a:gd name="T2" fmla="*/ 5 w 156"/>
                <a:gd name="T3" fmla="*/ 0 h 179"/>
                <a:gd name="T4" fmla="*/ 0 w 156"/>
                <a:gd name="T5" fmla="*/ 92 h 179"/>
                <a:gd name="T6" fmla="*/ 78 w 156"/>
                <a:gd name="T7" fmla="*/ 179 h 179"/>
                <a:gd name="T8" fmla="*/ 156 w 156"/>
                <a:gd name="T9" fmla="*/ 92 h 179"/>
                <a:gd name="T10" fmla="*/ 152 w 156"/>
                <a:gd name="T11" fmla="*/ 0 h 179"/>
              </a:gdLst>
              <a:ahLst/>
              <a:cxnLst>
                <a:cxn ang="0">
                  <a:pos x="T0" y="T1"/>
                </a:cxn>
                <a:cxn ang="0">
                  <a:pos x="T2" y="T3"/>
                </a:cxn>
                <a:cxn ang="0">
                  <a:pos x="T4" y="T5"/>
                </a:cxn>
                <a:cxn ang="0">
                  <a:pos x="T6" y="T7"/>
                </a:cxn>
                <a:cxn ang="0">
                  <a:pos x="T8" y="T9"/>
                </a:cxn>
                <a:cxn ang="0">
                  <a:pos x="T10" y="T11"/>
                </a:cxn>
              </a:cxnLst>
              <a:rect l="0" t="0" r="r" b="b"/>
              <a:pathLst>
                <a:path w="156" h="179">
                  <a:moveTo>
                    <a:pt x="152" y="0"/>
                  </a:moveTo>
                  <a:lnTo>
                    <a:pt x="5" y="0"/>
                  </a:lnTo>
                  <a:lnTo>
                    <a:pt x="0" y="92"/>
                  </a:lnTo>
                  <a:lnTo>
                    <a:pt x="78" y="179"/>
                  </a:lnTo>
                  <a:lnTo>
                    <a:pt x="156" y="92"/>
                  </a:lnTo>
                  <a:lnTo>
                    <a:pt x="152"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60"/>
            <p:cNvSpPr>
              <a:spLocks/>
            </p:cNvSpPr>
            <p:nvPr/>
          </p:nvSpPr>
          <p:spPr bwMode="auto">
            <a:xfrm>
              <a:off x="8741789" y="3172187"/>
              <a:ext cx="92511" cy="451343"/>
            </a:xfrm>
            <a:custGeom>
              <a:avLst/>
              <a:gdLst>
                <a:gd name="T0" fmla="*/ 55 w 67"/>
                <a:gd name="T1" fmla="*/ 0 h 322"/>
                <a:gd name="T2" fmla="*/ 13 w 67"/>
                <a:gd name="T3" fmla="*/ 0 h 322"/>
                <a:gd name="T4" fmla="*/ 9 w 67"/>
                <a:gd name="T5" fmla="*/ 0 h 322"/>
                <a:gd name="T6" fmla="*/ 4 w 67"/>
                <a:gd name="T7" fmla="*/ 1 h 322"/>
                <a:gd name="T8" fmla="*/ 2 w 67"/>
                <a:gd name="T9" fmla="*/ 4 h 322"/>
                <a:gd name="T10" fmla="*/ 0 w 67"/>
                <a:gd name="T11" fmla="*/ 7 h 322"/>
                <a:gd name="T12" fmla="*/ 0 w 67"/>
                <a:gd name="T13" fmla="*/ 11 h 322"/>
                <a:gd name="T14" fmla="*/ 2 w 67"/>
                <a:gd name="T15" fmla="*/ 14 h 322"/>
                <a:gd name="T16" fmla="*/ 23 w 67"/>
                <a:gd name="T17" fmla="*/ 45 h 322"/>
                <a:gd name="T18" fmla="*/ 24 w 67"/>
                <a:gd name="T19" fmla="*/ 45 h 322"/>
                <a:gd name="T20" fmla="*/ 24 w 67"/>
                <a:gd name="T21" fmla="*/ 45 h 322"/>
                <a:gd name="T22" fmla="*/ 4 w 67"/>
                <a:gd name="T23" fmla="*/ 288 h 322"/>
                <a:gd name="T24" fmla="*/ 34 w 67"/>
                <a:gd name="T25" fmla="*/ 322 h 322"/>
                <a:gd name="T26" fmla="*/ 62 w 67"/>
                <a:gd name="T27" fmla="*/ 288 h 322"/>
                <a:gd name="T28" fmla="*/ 43 w 67"/>
                <a:gd name="T29" fmla="*/ 45 h 322"/>
                <a:gd name="T30" fmla="*/ 44 w 67"/>
                <a:gd name="T31" fmla="*/ 45 h 322"/>
                <a:gd name="T32" fmla="*/ 44 w 67"/>
                <a:gd name="T33" fmla="*/ 45 h 322"/>
                <a:gd name="T34" fmla="*/ 65 w 67"/>
                <a:gd name="T35" fmla="*/ 14 h 322"/>
                <a:gd name="T36" fmla="*/ 67 w 67"/>
                <a:gd name="T37" fmla="*/ 11 h 322"/>
                <a:gd name="T38" fmla="*/ 67 w 67"/>
                <a:gd name="T39" fmla="*/ 7 h 322"/>
                <a:gd name="T40" fmla="*/ 65 w 67"/>
                <a:gd name="T41" fmla="*/ 4 h 322"/>
                <a:gd name="T42" fmla="*/ 62 w 67"/>
                <a:gd name="T43" fmla="*/ 1 h 322"/>
                <a:gd name="T44" fmla="*/ 60 w 67"/>
                <a:gd name="T45" fmla="*/ 0 h 322"/>
                <a:gd name="T46" fmla="*/ 55 w 67"/>
                <a:gd name="T4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322">
                  <a:moveTo>
                    <a:pt x="55" y="0"/>
                  </a:moveTo>
                  <a:lnTo>
                    <a:pt x="13" y="0"/>
                  </a:lnTo>
                  <a:lnTo>
                    <a:pt x="9" y="0"/>
                  </a:lnTo>
                  <a:lnTo>
                    <a:pt x="4" y="1"/>
                  </a:lnTo>
                  <a:lnTo>
                    <a:pt x="2" y="4"/>
                  </a:lnTo>
                  <a:lnTo>
                    <a:pt x="0" y="7"/>
                  </a:lnTo>
                  <a:lnTo>
                    <a:pt x="0" y="11"/>
                  </a:lnTo>
                  <a:lnTo>
                    <a:pt x="2" y="14"/>
                  </a:lnTo>
                  <a:lnTo>
                    <a:pt x="23" y="45"/>
                  </a:lnTo>
                  <a:lnTo>
                    <a:pt x="24" y="45"/>
                  </a:lnTo>
                  <a:lnTo>
                    <a:pt x="24" y="45"/>
                  </a:lnTo>
                  <a:lnTo>
                    <a:pt x="4" y="288"/>
                  </a:lnTo>
                  <a:lnTo>
                    <a:pt x="34" y="322"/>
                  </a:lnTo>
                  <a:lnTo>
                    <a:pt x="62" y="288"/>
                  </a:lnTo>
                  <a:lnTo>
                    <a:pt x="43" y="45"/>
                  </a:lnTo>
                  <a:lnTo>
                    <a:pt x="44" y="45"/>
                  </a:lnTo>
                  <a:lnTo>
                    <a:pt x="44" y="45"/>
                  </a:lnTo>
                  <a:lnTo>
                    <a:pt x="65" y="14"/>
                  </a:lnTo>
                  <a:lnTo>
                    <a:pt x="67" y="11"/>
                  </a:lnTo>
                  <a:lnTo>
                    <a:pt x="67" y="7"/>
                  </a:lnTo>
                  <a:lnTo>
                    <a:pt x="65" y="4"/>
                  </a:lnTo>
                  <a:lnTo>
                    <a:pt x="62" y="1"/>
                  </a:lnTo>
                  <a:lnTo>
                    <a:pt x="60" y="0"/>
                  </a:lnTo>
                  <a:lnTo>
                    <a:pt x="55" y="0"/>
                  </a:lnTo>
                  <a:close/>
                </a:path>
              </a:pathLst>
            </a:custGeom>
            <a:solidFill>
              <a:srgbClr val="0CD68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61"/>
            <p:cNvSpPr>
              <a:spLocks/>
            </p:cNvSpPr>
            <p:nvPr/>
          </p:nvSpPr>
          <p:spPr bwMode="auto">
            <a:xfrm>
              <a:off x="8680115" y="3071266"/>
              <a:ext cx="218663" cy="140169"/>
            </a:xfrm>
            <a:custGeom>
              <a:avLst/>
              <a:gdLst>
                <a:gd name="T0" fmla="*/ 78 w 156"/>
                <a:gd name="T1" fmla="*/ 63 h 99"/>
                <a:gd name="T2" fmla="*/ 0 w 156"/>
                <a:gd name="T3" fmla="*/ 0 h 99"/>
                <a:gd name="T4" fmla="*/ 2 w 156"/>
                <a:gd name="T5" fmla="*/ 11 h 99"/>
                <a:gd name="T6" fmla="*/ 46 w 156"/>
                <a:gd name="T7" fmla="*/ 99 h 99"/>
                <a:gd name="T8" fmla="*/ 78 w 156"/>
                <a:gd name="T9" fmla="*/ 71 h 99"/>
                <a:gd name="T10" fmla="*/ 111 w 156"/>
                <a:gd name="T11" fmla="*/ 99 h 99"/>
                <a:gd name="T12" fmla="*/ 156 w 156"/>
                <a:gd name="T13" fmla="*/ 8 h 99"/>
                <a:gd name="T14" fmla="*/ 156 w 156"/>
                <a:gd name="T15" fmla="*/ 1 h 99"/>
                <a:gd name="T16" fmla="*/ 78 w 156"/>
                <a:gd name="T17" fmla="*/ 6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99">
                  <a:moveTo>
                    <a:pt x="78" y="63"/>
                  </a:moveTo>
                  <a:lnTo>
                    <a:pt x="0" y="0"/>
                  </a:lnTo>
                  <a:lnTo>
                    <a:pt x="2" y="11"/>
                  </a:lnTo>
                  <a:lnTo>
                    <a:pt x="46" y="99"/>
                  </a:lnTo>
                  <a:lnTo>
                    <a:pt x="78" y="71"/>
                  </a:lnTo>
                  <a:lnTo>
                    <a:pt x="111" y="99"/>
                  </a:lnTo>
                  <a:lnTo>
                    <a:pt x="156" y="8"/>
                  </a:lnTo>
                  <a:lnTo>
                    <a:pt x="156" y="1"/>
                  </a:lnTo>
                  <a:lnTo>
                    <a:pt x="78" y="63"/>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62"/>
            <p:cNvSpPr>
              <a:spLocks/>
            </p:cNvSpPr>
            <p:nvPr/>
          </p:nvSpPr>
          <p:spPr bwMode="auto">
            <a:xfrm>
              <a:off x="8789446" y="3172187"/>
              <a:ext cx="44854" cy="451343"/>
            </a:xfrm>
            <a:custGeom>
              <a:avLst/>
              <a:gdLst>
                <a:gd name="T0" fmla="*/ 31 w 33"/>
                <a:gd name="T1" fmla="*/ 14 h 322"/>
                <a:gd name="T2" fmla="*/ 33 w 33"/>
                <a:gd name="T3" fmla="*/ 11 h 322"/>
                <a:gd name="T4" fmla="*/ 33 w 33"/>
                <a:gd name="T5" fmla="*/ 7 h 322"/>
                <a:gd name="T6" fmla="*/ 31 w 33"/>
                <a:gd name="T7" fmla="*/ 4 h 322"/>
                <a:gd name="T8" fmla="*/ 28 w 33"/>
                <a:gd name="T9" fmla="*/ 1 h 322"/>
                <a:gd name="T10" fmla="*/ 26 w 33"/>
                <a:gd name="T11" fmla="*/ 0 h 322"/>
                <a:gd name="T12" fmla="*/ 21 w 33"/>
                <a:gd name="T13" fmla="*/ 0 h 322"/>
                <a:gd name="T14" fmla="*/ 0 w 33"/>
                <a:gd name="T15" fmla="*/ 0 h 322"/>
                <a:gd name="T16" fmla="*/ 0 w 33"/>
                <a:gd name="T17" fmla="*/ 322 h 322"/>
                <a:gd name="T18" fmla="*/ 0 w 33"/>
                <a:gd name="T19" fmla="*/ 322 h 322"/>
                <a:gd name="T20" fmla="*/ 28 w 33"/>
                <a:gd name="T21" fmla="*/ 288 h 322"/>
                <a:gd name="T22" fmla="*/ 9 w 33"/>
                <a:gd name="T23" fmla="*/ 45 h 322"/>
                <a:gd name="T24" fmla="*/ 10 w 33"/>
                <a:gd name="T25" fmla="*/ 45 h 322"/>
                <a:gd name="T26" fmla="*/ 10 w 33"/>
                <a:gd name="T27" fmla="*/ 45 h 322"/>
                <a:gd name="T28" fmla="*/ 31 w 33"/>
                <a:gd name="T29" fmla="*/ 1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22">
                  <a:moveTo>
                    <a:pt x="31" y="14"/>
                  </a:moveTo>
                  <a:lnTo>
                    <a:pt x="33" y="11"/>
                  </a:lnTo>
                  <a:lnTo>
                    <a:pt x="33" y="7"/>
                  </a:lnTo>
                  <a:lnTo>
                    <a:pt x="31" y="4"/>
                  </a:lnTo>
                  <a:lnTo>
                    <a:pt x="28" y="1"/>
                  </a:lnTo>
                  <a:lnTo>
                    <a:pt x="26" y="0"/>
                  </a:lnTo>
                  <a:lnTo>
                    <a:pt x="21" y="0"/>
                  </a:lnTo>
                  <a:lnTo>
                    <a:pt x="0" y="0"/>
                  </a:lnTo>
                  <a:lnTo>
                    <a:pt x="0" y="322"/>
                  </a:lnTo>
                  <a:lnTo>
                    <a:pt x="0" y="322"/>
                  </a:lnTo>
                  <a:lnTo>
                    <a:pt x="28" y="288"/>
                  </a:lnTo>
                  <a:lnTo>
                    <a:pt x="9" y="45"/>
                  </a:lnTo>
                  <a:lnTo>
                    <a:pt x="10" y="45"/>
                  </a:lnTo>
                  <a:lnTo>
                    <a:pt x="10" y="45"/>
                  </a:lnTo>
                  <a:lnTo>
                    <a:pt x="31" y="14"/>
                  </a:lnTo>
                  <a:close/>
                </a:path>
              </a:pathLst>
            </a:custGeom>
            <a:solidFill>
              <a:srgbClr val="00935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63"/>
            <p:cNvSpPr>
              <a:spLocks/>
            </p:cNvSpPr>
            <p:nvPr/>
          </p:nvSpPr>
          <p:spPr bwMode="auto">
            <a:xfrm>
              <a:off x="8789446" y="3074069"/>
              <a:ext cx="109332" cy="137365"/>
            </a:xfrm>
            <a:custGeom>
              <a:avLst/>
              <a:gdLst>
                <a:gd name="T0" fmla="*/ 0 w 78"/>
                <a:gd name="T1" fmla="*/ 62 h 98"/>
                <a:gd name="T2" fmla="*/ 0 w 78"/>
                <a:gd name="T3" fmla="*/ 70 h 98"/>
                <a:gd name="T4" fmla="*/ 33 w 78"/>
                <a:gd name="T5" fmla="*/ 98 h 98"/>
                <a:gd name="T6" fmla="*/ 78 w 78"/>
                <a:gd name="T7" fmla="*/ 7 h 98"/>
                <a:gd name="T8" fmla="*/ 78 w 78"/>
                <a:gd name="T9" fmla="*/ 0 h 98"/>
                <a:gd name="T10" fmla="*/ 0 w 78"/>
                <a:gd name="T11" fmla="*/ 62 h 98"/>
              </a:gdLst>
              <a:ahLst/>
              <a:cxnLst>
                <a:cxn ang="0">
                  <a:pos x="T0" y="T1"/>
                </a:cxn>
                <a:cxn ang="0">
                  <a:pos x="T2" y="T3"/>
                </a:cxn>
                <a:cxn ang="0">
                  <a:pos x="T4" y="T5"/>
                </a:cxn>
                <a:cxn ang="0">
                  <a:pos x="T6" y="T7"/>
                </a:cxn>
                <a:cxn ang="0">
                  <a:pos x="T8" y="T9"/>
                </a:cxn>
                <a:cxn ang="0">
                  <a:pos x="T10" y="T11"/>
                </a:cxn>
              </a:cxnLst>
              <a:rect l="0" t="0" r="r" b="b"/>
              <a:pathLst>
                <a:path w="78" h="98">
                  <a:moveTo>
                    <a:pt x="0" y="62"/>
                  </a:moveTo>
                  <a:lnTo>
                    <a:pt x="0" y="70"/>
                  </a:lnTo>
                  <a:lnTo>
                    <a:pt x="33" y="98"/>
                  </a:lnTo>
                  <a:lnTo>
                    <a:pt x="78" y="7"/>
                  </a:lnTo>
                  <a:lnTo>
                    <a:pt x="78" y="0"/>
                  </a:lnTo>
                  <a:lnTo>
                    <a:pt x="0" y="62"/>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64"/>
            <p:cNvSpPr>
              <a:spLocks/>
            </p:cNvSpPr>
            <p:nvPr/>
          </p:nvSpPr>
          <p:spPr bwMode="auto">
            <a:xfrm>
              <a:off x="8551160" y="3822570"/>
              <a:ext cx="476574" cy="1275535"/>
            </a:xfrm>
            <a:custGeom>
              <a:avLst/>
              <a:gdLst>
                <a:gd name="T0" fmla="*/ 32 w 340"/>
                <a:gd name="T1" fmla="*/ 911 h 911"/>
                <a:gd name="T2" fmla="*/ 129 w 340"/>
                <a:gd name="T3" fmla="*/ 911 h 911"/>
                <a:gd name="T4" fmla="*/ 152 w 340"/>
                <a:gd name="T5" fmla="*/ 245 h 911"/>
                <a:gd name="T6" fmla="*/ 152 w 340"/>
                <a:gd name="T7" fmla="*/ 239 h 911"/>
                <a:gd name="T8" fmla="*/ 155 w 340"/>
                <a:gd name="T9" fmla="*/ 235 h 911"/>
                <a:gd name="T10" fmla="*/ 159 w 340"/>
                <a:gd name="T11" fmla="*/ 231 h 911"/>
                <a:gd name="T12" fmla="*/ 164 w 340"/>
                <a:gd name="T13" fmla="*/ 228 h 911"/>
                <a:gd name="T14" fmla="*/ 170 w 340"/>
                <a:gd name="T15" fmla="*/ 227 h 911"/>
                <a:gd name="T16" fmla="*/ 176 w 340"/>
                <a:gd name="T17" fmla="*/ 228 h 911"/>
                <a:gd name="T18" fmla="*/ 180 w 340"/>
                <a:gd name="T19" fmla="*/ 231 h 911"/>
                <a:gd name="T20" fmla="*/ 184 w 340"/>
                <a:gd name="T21" fmla="*/ 235 h 911"/>
                <a:gd name="T22" fmla="*/ 187 w 340"/>
                <a:gd name="T23" fmla="*/ 239 h 911"/>
                <a:gd name="T24" fmla="*/ 189 w 340"/>
                <a:gd name="T25" fmla="*/ 245 h 911"/>
                <a:gd name="T26" fmla="*/ 211 w 340"/>
                <a:gd name="T27" fmla="*/ 884 h 911"/>
                <a:gd name="T28" fmla="*/ 307 w 340"/>
                <a:gd name="T29" fmla="*/ 893 h 911"/>
                <a:gd name="T30" fmla="*/ 340 w 340"/>
                <a:gd name="T31" fmla="*/ 169 h 911"/>
                <a:gd name="T32" fmla="*/ 340 w 340"/>
                <a:gd name="T33" fmla="*/ 119 h 911"/>
                <a:gd name="T34" fmla="*/ 317 w 340"/>
                <a:gd name="T35" fmla="*/ 0 h 911"/>
                <a:gd name="T36" fmla="*/ 23 w 340"/>
                <a:gd name="T37" fmla="*/ 0 h 911"/>
                <a:gd name="T38" fmla="*/ 0 w 340"/>
                <a:gd name="T39" fmla="*/ 119 h 911"/>
                <a:gd name="T40" fmla="*/ 0 w 340"/>
                <a:gd name="T41" fmla="*/ 169 h 911"/>
                <a:gd name="T42" fmla="*/ 32 w 340"/>
                <a:gd name="T43" fmla="*/ 91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911">
                  <a:moveTo>
                    <a:pt x="32" y="911"/>
                  </a:moveTo>
                  <a:lnTo>
                    <a:pt x="129" y="911"/>
                  </a:lnTo>
                  <a:lnTo>
                    <a:pt x="152" y="245"/>
                  </a:lnTo>
                  <a:lnTo>
                    <a:pt x="152" y="239"/>
                  </a:lnTo>
                  <a:lnTo>
                    <a:pt x="155" y="235"/>
                  </a:lnTo>
                  <a:lnTo>
                    <a:pt x="159" y="231"/>
                  </a:lnTo>
                  <a:lnTo>
                    <a:pt x="164" y="228"/>
                  </a:lnTo>
                  <a:lnTo>
                    <a:pt x="170" y="227"/>
                  </a:lnTo>
                  <a:lnTo>
                    <a:pt x="176" y="228"/>
                  </a:lnTo>
                  <a:lnTo>
                    <a:pt x="180" y="231"/>
                  </a:lnTo>
                  <a:lnTo>
                    <a:pt x="184" y="235"/>
                  </a:lnTo>
                  <a:lnTo>
                    <a:pt x="187" y="239"/>
                  </a:lnTo>
                  <a:lnTo>
                    <a:pt x="189" y="245"/>
                  </a:lnTo>
                  <a:lnTo>
                    <a:pt x="211" y="884"/>
                  </a:lnTo>
                  <a:lnTo>
                    <a:pt x="307" y="893"/>
                  </a:lnTo>
                  <a:lnTo>
                    <a:pt x="340" y="169"/>
                  </a:lnTo>
                  <a:lnTo>
                    <a:pt x="340" y="119"/>
                  </a:lnTo>
                  <a:lnTo>
                    <a:pt x="317" y="0"/>
                  </a:lnTo>
                  <a:lnTo>
                    <a:pt x="23" y="0"/>
                  </a:lnTo>
                  <a:lnTo>
                    <a:pt x="0" y="119"/>
                  </a:lnTo>
                  <a:lnTo>
                    <a:pt x="0" y="169"/>
                  </a:lnTo>
                  <a:lnTo>
                    <a:pt x="32" y="9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65"/>
            <p:cNvSpPr>
              <a:spLocks/>
            </p:cNvSpPr>
            <p:nvPr/>
          </p:nvSpPr>
          <p:spPr bwMode="auto">
            <a:xfrm>
              <a:off x="8789446" y="3822570"/>
              <a:ext cx="238287" cy="1275535"/>
            </a:xfrm>
            <a:custGeom>
              <a:avLst/>
              <a:gdLst>
                <a:gd name="T0" fmla="*/ 19 w 170"/>
                <a:gd name="T1" fmla="*/ 245 h 911"/>
                <a:gd name="T2" fmla="*/ 41 w 170"/>
                <a:gd name="T3" fmla="*/ 911 h 911"/>
                <a:gd name="T4" fmla="*/ 137 w 170"/>
                <a:gd name="T5" fmla="*/ 911 h 911"/>
                <a:gd name="T6" fmla="*/ 170 w 170"/>
                <a:gd name="T7" fmla="*/ 169 h 911"/>
                <a:gd name="T8" fmla="*/ 170 w 170"/>
                <a:gd name="T9" fmla="*/ 119 h 911"/>
                <a:gd name="T10" fmla="*/ 147 w 170"/>
                <a:gd name="T11" fmla="*/ 0 h 911"/>
                <a:gd name="T12" fmla="*/ 0 w 170"/>
                <a:gd name="T13" fmla="*/ 0 h 911"/>
                <a:gd name="T14" fmla="*/ 0 w 170"/>
                <a:gd name="T15" fmla="*/ 227 h 911"/>
                <a:gd name="T16" fmla="*/ 6 w 170"/>
                <a:gd name="T17" fmla="*/ 228 h 911"/>
                <a:gd name="T18" fmla="*/ 10 w 170"/>
                <a:gd name="T19" fmla="*/ 231 h 911"/>
                <a:gd name="T20" fmla="*/ 14 w 170"/>
                <a:gd name="T21" fmla="*/ 235 h 911"/>
                <a:gd name="T22" fmla="*/ 17 w 170"/>
                <a:gd name="T23" fmla="*/ 239 h 911"/>
                <a:gd name="T24" fmla="*/ 19 w 170"/>
                <a:gd name="T25" fmla="*/ 24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911">
                  <a:moveTo>
                    <a:pt x="19" y="245"/>
                  </a:moveTo>
                  <a:lnTo>
                    <a:pt x="41" y="911"/>
                  </a:lnTo>
                  <a:lnTo>
                    <a:pt x="137" y="911"/>
                  </a:lnTo>
                  <a:lnTo>
                    <a:pt x="170" y="169"/>
                  </a:lnTo>
                  <a:lnTo>
                    <a:pt x="170" y="119"/>
                  </a:lnTo>
                  <a:lnTo>
                    <a:pt x="147" y="0"/>
                  </a:lnTo>
                  <a:lnTo>
                    <a:pt x="0" y="0"/>
                  </a:lnTo>
                  <a:lnTo>
                    <a:pt x="0" y="227"/>
                  </a:lnTo>
                  <a:lnTo>
                    <a:pt x="6" y="228"/>
                  </a:lnTo>
                  <a:lnTo>
                    <a:pt x="10" y="231"/>
                  </a:lnTo>
                  <a:lnTo>
                    <a:pt x="14" y="235"/>
                  </a:lnTo>
                  <a:lnTo>
                    <a:pt x="17" y="239"/>
                  </a:lnTo>
                  <a:lnTo>
                    <a:pt x="19" y="24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66"/>
            <p:cNvSpPr>
              <a:spLocks/>
            </p:cNvSpPr>
            <p:nvPr/>
          </p:nvSpPr>
          <p:spPr bwMode="auto">
            <a:xfrm>
              <a:off x="8982879" y="3830980"/>
              <a:ext cx="103725" cy="297158"/>
            </a:xfrm>
            <a:custGeom>
              <a:avLst/>
              <a:gdLst>
                <a:gd name="T0" fmla="*/ 24 w 75"/>
                <a:gd name="T1" fmla="*/ 87 h 212"/>
                <a:gd name="T2" fmla="*/ 29 w 75"/>
                <a:gd name="T3" fmla="*/ 82 h 212"/>
                <a:gd name="T4" fmla="*/ 31 w 75"/>
                <a:gd name="T5" fmla="*/ 78 h 212"/>
                <a:gd name="T6" fmla="*/ 33 w 75"/>
                <a:gd name="T7" fmla="*/ 74 h 212"/>
                <a:gd name="T8" fmla="*/ 34 w 75"/>
                <a:gd name="T9" fmla="*/ 68 h 212"/>
                <a:gd name="T10" fmla="*/ 29 w 75"/>
                <a:gd name="T11" fmla="*/ 12 h 212"/>
                <a:gd name="T12" fmla="*/ 75 w 75"/>
                <a:gd name="T13" fmla="*/ 0 h 212"/>
                <a:gd name="T14" fmla="*/ 70 w 75"/>
                <a:gd name="T15" fmla="*/ 82 h 212"/>
                <a:gd name="T16" fmla="*/ 70 w 75"/>
                <a:gd name="T17" fmla="*/ 84 h 212"/>
                <a:gd name="T18" fmla="*/ 60 w 75"/>
                <a:gd name="T19" fmla="*/ 142 h 212"/>
                <a:gd name="T20" fmla="*/ 55 w 75"/>
                <a:gd name="T21" fmla="*/ 155 h 212"/>
                <a:gd name="T22" fmla="*/ 48 w 75"/>
                <a:gd name="T23" fmla="*/ 166 h 212"/>
                <a:gd name="T24" fmla="*/ 37 w 75"/>
                <a:gd name="T25" fmla="*/ 181 h 212"/>
                <a:gd name="T26" fmla="*/ 23 w 75"/>
                <a:gd name="T27" fmla="*/ 197 h 212"/>
                <a:gd name="T28" fmla="*/ 7 w 75"/>
                <a:gd name="T29" fmla="*/ 211 h 212"/>
                <a:gd name="T30" fmla="*/ 3 w 75"/>
                <a:gd name="T31" fmla="*/ 212 h 212"/>
                <a:gd name="T32" fmla="*/ 0 w 75"/>
                <a:gd name="T33" fmla="*/ 208 h 212"/>
                <a:gd name="T34" fmla="*/ 0 w 75"/>
                <a:gd name="T35" fmla="*/ 203 h 212"/>
                <a:gd name="T36" fmla="*/ 0 w 75"/>
                <a:gd name="T37" fmla="*/ 196 h 212"/>
                <a:gd name="T38" fmla="*/ 3 w 75"/>
                <a:gd name="T39" fmla="*/ 187 h 212"/>
                <a:gd name="T40" fmla="*/ 7 w 75"/>
                <a:gd name="T41" fmla="*/ 181 h 212"/>
                <a:gd name="T42" fmla="*/ 13 w 75"/>
                <a:gd name="T43" fmla="*/ 170 h 212"/>
                <a:gd name="T44" fmla="*/ 17 w 75"/>
                <a:gd name="T45" fmla="*/ 156 h 212"/>
                <a:gd name="T46" fmla="*/ 20 w 75"/>
                <a:gd name="T47" fmla="*/ 143 h 212"/>
                <a:gd name="T48" fmla="*/ 22 w 75"/>
                <a:gd name="T49" fmla="*/ 133 h 212"/>
                <a:gd name="T50" fmla="*/ 22 w 75"/>
                <a:gd name="T51" fmla="*/ 130 h 212"/>
                <a:gd name="T52" fmla="*/ 22 w 75"/>
                <a:gd name="T53" fmla="*/ 133 h 212"/>
                <a:gd name="T54" fmla="*/ 19 w 75"/>
                <a:gd name="T55" fmla="*/ 140 h 212"/>
                <a:gd name="T56" fmla="*/ 14 w 75"/>
                <a:gd name="T57" fmla="*/ 150 h 212"/>
                <a:gd name="T58" fmla="*/ 10 w 75"/>
                <a:gd name="T59" fmla="*/ 163 h 212"/>
                <a:gd name="T60" fmla="*/ 9 w 75"/>
                <a:gd name="T61" fmla="*/ 166 h 212"/>
                <a:gd name="T62" fmla="*/ 6 w 75"/>
                <a:gd name="T63" fmla="*/ 167 h 212"/>
                <a:gd name="T64" fmla="*/ 5 w 75"/>
                <a:gd name="T65" fmla="*/ 167 h 212"/>
                <a:gd name="T66" fmla="*/ 2 w 75"/>
                <a:gd name="T67" fmla="*/ 166 h 212"/>
                <a:gd name="T68" fmla="*/ 0 w 75"/>
                <a:gd name="T69" fmla="*/ 164 h 212"/>
                <a:gd name="T70" fmla="*/ 0 w 75"/>
                <a:gd name="T71" fmla="*/ 162 h 212"/>
                <a:gd name="T72" fmla="*/ 3 w 75"/>
                <a:gd name="T73" fmla="*/ 143 h 212"/>
                <a:gd name="T74" fmla="*/ 6 w 75"/>
                <a:gd name="T75" fmla="*/ 125 h 212"/>
                <a:gd name="T76" fmla="*/ 10 w 75"/>
                <a:gd name="T77" fmla="*/ 109 h 212"/>
                <a:gd name="T78" fmla="*/ 14 w 75"/>
                <a:gd name="T79" fmla="*/ 98 h 212"/>
                <a:gd name="T80" fmla="*/ 17 w 75"/>
                <a:gd name="T81" fmla="*/ 92 h 212"/>
                <a:gd name="T82" fmla="*/ 22 w 75"/>
                <a:gd name="T83" fmla="*/ 89 h 212"/>
                <a:gd name="T84" fmla="*/ 24 w 75"/>
                <a:gd name="T85" fmla="*/ 8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212">
                  <a:moveTo>
                    <a:pt x="24" y="87"/>
                  </a:moveTo>
                  <a:lnTo>
                    <a:pt x="29" y="82"/>
                  </a:lnTo>
                  <a:lnTo>
                    <a:pt x="31" y="78"/>
                  </a:lnTo>
                  <a:lnTo>
                    <a:pt x="33" y="74"/>
                  </a:lnTo>
                  <a:lnTo>
                    <a:pt x="34" y="68"/>
                  </a:lnTo>
                  <a:lnTo>
                    <a:pt x="29" y="12"/>
                  </a:lnTo>
                  <a:lnTo>
                    <a:pt x="75" y="0"/>
                  </a:lnTo>
                  <a:lnTo>
                    <a:pt x="70" y="82"/>
                  </a:lnTo>
                  <a:lnTo>
                    <a:pt x="70" y="84"/>
                  </a:lnTo>
                  <a:lnTo>
                    <a:pt x="60" y="142"/>
                  </a:lnTo>
                  <a:lnTo>
                    <a:pt x="55" y="155"/>
                  </a:lnTo>
                  <a:lnTo>
                    <a:pt x="48" y="166"/>
                  </a:lnTo>
                  <a:lnTo>
                    <a:pt x="37" y="181"/>
                  </a:lnTo>
                  <a:lnTo>
                    <a:pt x="23" y="197"/>
                  </a:lnTo>
                  <a:lnTo>
                    <a:pt x="7" y="211"/>
                  </a:lnTo>
                  <a:lnTo>
                    <a:pt x="3" y="212"/>
                  </a:lnTo>
                  <a:lnTo>
                    <a:pt x="0" y="208"/>
                  </a:lnTo>
                  <a:lnTo>
                    <a:pt x="0" y="203"/>
                  </a:lnTo>
                  <a:lnTo>
                    <a:pt x="0" y="196"/>
                  </a:lnTo>
                  <a:lnTo>
                    <a:pt x="3" y="187"/>
                  </a:lnTo>
                  <a:lnTo>
                    <a:pt x="7" y="181"/>
                  </a:lnTo>
                  <a:lnTo>
                    <a:pt x="13" y="170"/>
                  </a:lnTo>
                  <a:lnTo>
                    <a:pt x="17" y="156"/>
                  </a:lnTo>
                  <a:lnTo>
                    <a:pt x="20" y="143"/>
                  </a:lnTo>
                  <a:lnTo>
                    <a:pt x="22" y="133"/>
                  </a:lnTo>
                  <a:lnTo>
                    <a:pt x="22" y="130"/>
                  </a:lnTo>
                  <a:lnTo>
                    <a:pt x="22" y="133"/>
                  </a:lnTo>
                  <a:lnTo>
                    <a:pt x="19" y="140"/>
                  </a:lnTo>
                  <a:lnTo>
                    <a:pt x="14" y="150"/>
                  </a:lnTo>
                  <a:lnTo>
                    <a:pt x="10" y="163"/>
                  </a:lnTo>
                  <a:lnTo>
                    <a:pt x="9" y="166"/>
                  </a:lnTo>
                  <a:lnTo>
                    <a:pt x="6" y="167"/>
                  </a:lnTo>
                  <a:lnTo>
                    <a:pt x="5" y="167"/>
                  </a:lnTo>
                  <a:lnTo>
                    <a:pt x="2" y="166"/>
                  </a:lnTo>
                  <a:lnTo>
                    <a:pt x="0" y="164"/>
                  </a:lnTo>
                  <a:lnTo>
                    <a:pt x="0" y="162"/>
                  </a:lnTo>
                  <a:lnTo>
                    <a:pt x="3" y="143"/>
                  </a:lnTo>
                  <a:lnTo>
                    <a:pt x="6" y="125"/>
                  </a:lnTo>
                  <a:lnTo>
                    <a:pt x="10" y="109"/>
                  </a:lnTo>
                  <a:lnTo>
                    <a:pt x="14" y="98"/>
                  </a:lnTo>
                  <a:lnTo>
                    <a:pt x="17" y="92"/>
                  </a:lnTo>
                  <a:lnTo>
                    <a:pt x="22" y="89"/>
                  </a:lnTo>
                  <a:lnTo>
                    <a:pt x="24" y="87"/>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67"/>
            <p:cNvSpPr>
              <a:spLocks/>
            </p:cNvSpPr>
            <p:nvPr/>
          </p:nvSpPr>
          <p:spPr bwMode="auto">
            <a:xfrm>
              <a:off x="8489485" y="3830980"/>
              <a:ext cx="106528" cy="297158"/>
            </a:xfrm>
            <a:custGeom>
              <a:avLst/>
              <a:gdLst>
                <a:gd name="T0" fmla="*/ 52 w 76"/>
                <a:gd name="T1" fmla="*/ 87 h 211"/>
                <a:gd name="T2" fmla="*/ 48 w 76"/>
                <a:gd name="T3" fmla="*/ 82 h 211"/>
                <a:gd name="T4" fmla="*/ 43 w 76"/>
                <a:gd name="T5" fmla="*/ 78 h 211"/>
                <a:gd name="T6" fmla="*/ 42 w 76"/>
                <a:gd name="T7" fmla="*/ 74 h 211"/>
                <a:gd name="T8" fmla="*/ 42 w 76"/>
                <a:gd name="T9" fmla="*/ 68 h 211"/>
                <a:gd name="T10" fmla="*/ 48 w 76"/>
                <a:gd name="T11" fmla="*/ 12 h 211"/>
                <a:gd name="T12" fmla="*/ 0 w 76"/>
                <a:gd name="T13" fmla="*/ 0 h 211"/>
                <a:gd name="T14" fmla="*/ 7 w 76"/>
                <a:gd name="T15" fmla="*/ 82 h 211"/>
                <a:gd name="T16" fmla="*/ 7 w 76"/>
                <a:gd name="T17" fmla="*/ 84 h 211"/>
                <a:gd name="T18" fmla="*/ 17 w 76"/>
                <a:gd name="T19" fmla="*/ 142 h 211"/>
                <a:gd name="T20" fmla="*/ 21 w 76"/>
                <a:gd name="T21" fmla="*/ 155 h 211"/>
                <a:gd name="T22" fmla="*/ 28 w 76"/>
                <a:gd name="T23" fmla="*/ 166 h 211"/>
                <a:gd name="T24" fmla="*/ 39 w 76"/>
                <a:gd name="T25" fmla="*/ 181 h 211"/>
                <a:gd name="T26" fmla="*/ 53 w 76"/>
                <a:gd name="T27" fmla="*/ 197 h 211"/>
                <a:gd name="T28" fmla="*/ 68 w 76"/>
                <a:gd name="T29" fmla="*/ 211 h 211"/>
                <a:gd name="T30" fmla="*/ 73 w 76"/>
                <a:gd name="T31" fmla="*/ 211 h 211"/>
                <a:gd name="T32" fmla="*/ 76 w 76"/>
                <a:gd name="T33" fmla="*/ 207 h 211"/>
                <a:gd name="T34" fmla="*/ 76 w 76"/>
                <a:gd name="T35" fmla="*/ 198 h 211"/>
                <a:gd name="T36" fmla="*/ 73 w 76"/>
                <a:gd name="T37" fmla="*/ 188 h 211"/>
                <a:gd name="T38" fmla="*/ 69 w 76"/>
                <a:gd name="T39" fmla="*/ 181 h 211"/>
                <a:gd name="T40" fmla="*/ 62 w 76"/>
                <a:gd name="T41" fmla="*/ 170 h 211"/>
                <a:gd name="T42" fmla="*/ 58 w 76"/>
                <a:gd name="T43" fmla="*/ 156 h 211"/>
                <a:gd name="T44" fmla="*/ 55 w 76"/>
                <a:gd name="T45" fmla="*/ 143 h 211"/>
                <a:gd name="T46" fmla="*/ 53 w 76"/>
                <a:gd name="T47" fmla="*/ 133 h 211"/>
                <a:gd name="T48" fmla="*/ 53 w 76"/>
                <a:gd name="T49" fmla="*/ 130 h 211"/>
                <a:gd name="T50" fmla="*/ 55 w 76"/>
                <a:gd name="T51" fmla="*/ 133 h 211"/>
                <a:gd name="T52" fmla="*/ 58 w 76"/>
                <a:gd name="T53" fmla="*/ 140 h 211"/>
                <a:gd name="T54" fmla="*/ 62 w 76"/>
                <a:gd name="T55" fmla="*/ 150 h 211"/>
                <a:gd name="T56" fmla="*/ 66 w 76"/>
                <a:gd name="T57" fmla="*/ 163 h 211"/>
                <a:gd name="T58" fmla="*/ 68 w 76"/>
                <a:gd name="T59" fmla="*/ 166 h 211"/>
                <a:gd name="T60" fmla="*/ 69 w 76"/>
                <a:gd name="T61" fmla="*/ 167 h 211"/>
                <a:gd name="T62" fmla="*/ 72 w 76"/>
                <a:gd name="T63" fmla="*/ 167 h 211"/>
                <a:gd name="T64" fmla="*/ 75 w 76"/>
                <a:gd name="T65" fmla="*/ 166 h 211"/>
                <a:gd name="T66" fmla="*/ 76 w 76"/>
                <a:gd name="T67" fmla="*/ 164 h 211"/>
                <a:gd name="T68" fmla="*/ 76 w 76"/>
                <a:gd name="T69" fmla="*/ 162 h 211"/>
                <a:gd name="T70" fmla="*/ 73 w 76"/>
                <a:gd name="T71" fmla="*/ 143 h 211"/>
                <a:gd name="T72" fmla="*/ 70 w 76"/>
                <a:gd name="T73" fmla="*/ 125 h 211"/>
                <a:gd name="T74" fmla="*/ 66 w 76"/>
                <a:gd name="T75" fmla="*/ 109 h 211"/>
                <a:gd name="T76" fmla="*/ 62 w 76"/>
                <a:gd name="T77" fmla="*/ 98 h 211"/>
                <a:gd name="T78" fmla="*/ 59 w 76"/>
                <a:gd name="T79" fmla="*/ 92 h 211"/>
                <a:gd name="T80" fmla="*/ 55 w 76"/>
                <a:gd name="T81" fmla="*/ 89 h 211"/>
                <a:gd name="T82" fmla="*/ 52 w 76"/>
                <a:gd name="T83" fmla="*/ 8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211">
                  <a:moveTo>
                    <a:pt x="52" y="87"/>
                  </a:moveTo>
                  <a:lnTo>
                    <a:pt x="48" y="82"/>
                  </a:lnTo>
                  <a:lnTo>
                    <a:pt x="43" y="78"/>
                  </a:lnTo>
                  <a:lnTo>
                    <a:pt x="42" y="74"/>
                  </a:lnTo>
                  <a:lnTo>
                    <a:pt x="42" y="68"/>
                  </a:lnTo>
                  <a:lnTo>
                    <a:pt x="48" y="12"/>
                  </a:lnTo>
                  <a:lnTo>
                    <a:pt x="0" y="0"/>
                  </a:lnTo>
                  <a:lnTo>
                    <a:pt x="7" y="82"/>
                  </a:lnTo>
                  <a:lnTo>
                    <a:pt x="7" y="84"/>
                  </a:lnTo>
                  <a:lnTo>
                    <a:pt x="17" y="142"/>
                  </a:lnTo>
                  <a:lnTo>
                    <a:pt x="21" y="155"/>
                  </a:lnTo>
                  <a:lnTo>
                    <a:pt x="28" y="166"/>
                  </a:lnTo>
                  <a:lnTo>
                    <a:pt x="39" y="181"/>
                  </a:lnTo>
                  <a:lnTo>
                    <a:pt x="53" y="197"/>
                  </a:lnTo>
                  <a:lnTo>
                    <a:pt x="68" y="211"/>
                  </a:lnTo>
                  <a:lnTo>
                    <a:pt x="73" y="211"/>
                  </a:lnTo>
                  <a:lnTo>
                    <a:pt x="76" y="207"/>
                  </a:lnTo>
                  <a:lnTo>
                    <a:pt x="76" y="198"/>
                  </a:lnTo>
                  <a:lnTo>
                    <a:pt x="73" y="188"/>
                  </a:lnTo>
                  <a:lnTo>
                    <a:pt x="69" y="181"/>
                  </a:lnTo>
                  <a:lnTo>
                    <a:pt x="62" y="170"/>
                  </a:lnTo>
                  <a:lnTo>
                    <a:pt x="58" y="156"/>
                  </a:lnTo>
                  <a:lnTo>
                    <a:pt x="55" y="143"/>
                  </a:lnTo>
                  <a:lnTo>
                    <a:pt x="53" y="133"/>
                  </a:lnTo>
                  <a:lnTo>
                    <a:pt x="53" y="130"/>
                  </a:lnTo>
                  <a:lnTo>
                    <a:pt x="55" y="133"/>
                  </a:lnTo>
                  <a:lnTo>
                    <a:pt x="58" y="140"/>
                  </a:lnTo>
                  <a:lnTo>
                    <a:pt x="62" y="150"/>
                  </a:lnTo>
                  <a:lnTo>
                    <a:pt x="66" y="163"/>
                  </a:lnTo>
                  <a:lnTo>
                    <a:pt x="68" y="166"/>
                  </a:lnTo>
                  <a:lnTo>
                    <a:pt x="69" y="167"/>
                  </a:lnTo>
                  <a:lnTo>
                    <a:pt x="72" y="167"/>
                  </a:lnTo>
                  <a:lnTo>
                    <a:pt x="75" y="166"/>
                  </a:lnTo>
                  <a:lnTo>
                    <a:pt x="76" y="164"/>
                  </a:lnTo>
                  <a:lnTo>
                    <a:pt x="76" y="162"/>
                  </a:lnTo>
                  <a:lnTo>
                    <a:pt x="73" y="143"/>
                  </a:lnTo>
                  <a:lnTo>
                    <a:pt x="70" y="125"/>
                  </a:lnTo>
                  <a:lnTo>
                    <a:pt x="66" y="109"/>
                  </a:lnTo>
                  <a:lnTo>
                    <a:pt x="62" y="98"/>
                  </a:lnTo>
                  <a:lnTo>
                    <a:pt x="59" y="92"/>
                  </a:lnTo>
                  <a:lnTo>
                    <a:pt x="55" y="89"/>
                  </a:lnTo>
                  <a:lnTo>
                    <a:pt x="52" y="87"/>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68"/>
            <p:cNvSpPr>
              <a:spLocks/>
            </p:cNvSpPr>
            <p:nvPr/>
          </p:nvSpPr>
          <p:spPr bwMode="auto">
            <a:xfrm>
              <a:off x="8441828" y="3211435"/>
              <a:ext cx="162596" cy="720467"/>
            </a:xfrm>
            <a:custGeom>
              <a:avLst/>
              <a:gdLst>
                <a:gd name="T0" fmla="*/ 82 w 116"/>
                <a:gd name="T1" fmla="*/ 506 h 513"/>
                <a:gd name="T2" fmla="*/ 37 w 116"/>
                <a:gd name="T3" fmla="*/ 513 h 513"/>
                <a:gd name="T4" fmla="*/ 0 w 116"/>
                <a:gd name="T5" fmla="*/ 225 h 513"/>
                <a:gd name="T6" fmla="*/ 12 w 116"/>
                <a:gd name="T7" fmla="*/ 0 h 513"/>
                <a:gd name="T8" fmla="*/ 116 w 116"/>
                <a:gd name="T9" fmla="*/ 13 h 513"/>
                <a:gd name="T10" fmla="*/ 79 w 116"/>
                <a:gd name="T11" fmla="*/ 225 h 513"/>
                <a:gd name="T12" fmla="*/ 94 w 116"/>
                <a:gd name="T13" fmla="*/ 311 h 513"/>
                <a:gd name="T14" fmla="*/ 82 w 116"/>
                <a:gd name="T15" fmla="*/ 506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13">
                  <a:moveTo>
                    <a:pt x="82" y="506"/>
                  </a:moveTo>
                  <a:lnTo>
                    <a:pt x="37" y="513"/>
                  </a:lnTo>
                  <a:lnTo>
                    <a:pt x="0" y="225"/>
                  </a:lnTo>
                  <a:lnTo>
                    <a:pt x="12" y="0"/>
                  </a:lnTo>
                  <a:lnTo>
                    <a:pt x="116" y="13"/>
                  </a:lnTo>
                  <a:lnTo>
                    <a:pt x="79" y="225"/>
                  </a:lnTo>
                  <a:lnTo>
                    <a:pt x="94" y="311"/>
                  </a:lnTo>
                  <a:lnTo>
                    <a:pt x="82" y="50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69"/>
            <p:cNvSpPr>
              <a:spLocks/>
            </p:cNvSpPr>
            <p:nvPr/>
          </p:nvSpPr>
          <p:spPr bwMode="auto">
            <a:xfrm>
              <a:off x="8977273" y="3211435"/>
              <a:ext cx="159792" cy="720467"/>
            </a:xfrm>
            <a:custGeom>
              <a:avLst/>
              <a:gdLst>
                <a:gd name="T0" fmla="*/ 33 w 115"/>
                <a:gd name="T1" fmla="*/ 506 h 513"/>
                <a:gd name="T2" fmla="*/ 79 w 115"/>
                <a:gd name="T3" fmla="*/ 513 h 513"/>
                <a:gd name="T4" fmla="*/ 115 w 115"/>
                <a:gd name="T5" fmla="*/ 225 h 513"/>
                <a:gd name="T6" fmla="*/ 105 w 115"/>
                <a:gd name="T7" fmla="*/ 0 h 513"/>
                <a:gd name="T8" fmla="*/ 0 w 115"/>
                <a:gd name="T9" fmla="*/ 13 h 513"/>
                <a:gd name="T10" fmla="*/ 35 w 115"/>
                <a:gd name="T11" fmla="*/ 225 h 513"/>
                <a:gd name="T12" fmla="*/ 23 w 115"/>
                <a:gd name="T13" fmla="*/ 311 h 513"/>
                <a:gd name="T14" fmla="*/ 33 w 115"/>
                <a:gd name="T15" fmla="*/ 506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13">
                  <a:moveTo>
                    <a:pt x="33" y="506"/>
                  </a:moveTo>
                  <a:lnTo>
                    <a:pt x="79" y="513"/>
                  </a:lnTo>
                  <a:lnTo>
                    <a:pt x="115" y="225"/>
                  </a:lnTo>
                  <a:lnTo>
                    <a:pt x="105" y="0"/>
                  </a:lnTo>
                  <a:lnTo>
                    <a:pt x="0" y="13"/>
                  </a:lnTo>
                  <a:lnTo>
                    <a:pt x="35" y="225"/>
                  </a:lnTo>
                  <a:lnTo>
                    <a:pt x="23" y="311"/>
                  </a:lnTo>
                  <a:lnTo>
                    <a:pt x="33" y="50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70"/>
            <p:cNvSpPr>
              <a:spLocks/>
            </p:cNvSpPr>
            <p:nvPr/>
          </p:nvSpPr>
          <p:spPr bwMode="auto">
            <a:xfrm>
              <a:off x="8455845" y="3079676"/>
              <a:ext cx="299961" cy="841012"/>
            </a:xfrm>
            <a:custGeom>
              <a:avLst/>
              <a:gdLst>
                <a:gd name="T0" fmla="*/ 213 w 213"/>
                <a:gd name="T1" fmla="*/ 600 h 601"/>
                <a:gd name="T2" fmla="*/ 213 w 213"/>
                <a:gd name="T3" fmla="*/ 310 h 601"/>
                <a:gd name="T4" fmla="*/ 151 w 213"/>
                <a:gd name="T5" fmla="*/ 0 h 601"/>
                <a:gd name="T6" fmla="*/ 56 w 213"/>
                <a:gd name="T7" fmla="*/ 33 h 601"/>
                <a:gd name="T8" fmla="*/ 38 w 213"/>
                <a:gd name="T9" fmla="*/ 40 h 601"/>
                <a:gd name="T10" fmla="*/ 22 w 213"/>
                <a:gd name="T11" fmla="*/ 51 h 601"/>
                <a:gd name="T12" fmla="*/ 10 w 213"/>
                <a:gd name="T13" fmla="*/ 67 h 601"/>
                <a:gd name="T14" fmla="*/ 2 w 213"/>
                <a:gd name="T15" fmla="*/ 84 h 601"/>
                <a:gd name="T16" fmla="*/ 0 w 213"/>
                <a:gd name="T17" fmla="*/ 103 h 601"/>
                <a:gd name="T18" fmla="*/ 0 w 213"/>
                <a:gd name="T19" fmla="*/ 157 h 601"/>
                <a:gd name="T20" fmla="*/ 79 w 213"/>
                <a:gd name="T21" fmla="*/ 157 h 601"/>
                <a:gd name="T22" fmla="*/ 90 w 213"/>
                <a:gd name="T23" fmla="*/ 396 h 601"/>
                <a:gd name="T24" fmla="*/ 70 w 213"/>
                <a:gd name="T25" fmla="*/ 601 h 601"/>
                <a:gd name="T26" fmla="*/ 213 w 213"/>
                <a:gd name="T27" fmla="*/ 6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601">
                  <a:moveTo>
                    <a:pt x="213" y="600"/>
                  </a:moveTo>
                  <a:lnTo>
                    <a:pt x="213" y="310"/>
                  </a:lnTo>
                  <a:lnTo>
                    <a:pt x="151" y="0"/>
                  </a:lnTo>
                  <a:lnTo>
                    <a:pt x="56" y="33"/>
                  </a:lnTo>
                  <a:lnTo>
                    <a:pt x="38" y="40"/>
                  </a:lnTo>
                  <a:lnTo>
                    <a:pt x="22" y="51"/>
                  </a:lnTo>
                  <a:lnTo>
                    <a:pt x="10" y="67"/>
                  </a:lnTo>
                  <a:lnTo>
                    <a:pt x="2" y="84"/>
                  </a:lnTo>
                  <a:lnTo>
                    <a:pt x="0" y="103"/>
                  </a:lnTo>
                  <a:lnTo>
                    <a:pt x="0" y="157"/>
                  </a:lnTo>
                  <a:lnTo>
                    <a:pt x="79" y="157"/>
                  </a:lnTo>
                  <a:lnTo>
                    <a:pt x="90" y="396"/>
                  </a:lnTo>
                  <a:lnTo>
                    <a:pt x="70" y="601"/>
                  </a:lnTo>
                  <a:lnTo>
                    <a:pt x="213" y="6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71"/>
            <p:cNvSpPr>
              <a:spLocks/>
            </p:cNvSpPr>
            <p:nvPr/>
          </p:nvSpPr>
          <p:spPr bwMode="auto">
            <a:xfrm>
              <a:off x="8598817" y="3071266"/>
              <a:ext cx="156989" cy="440130"/>
            </a:xfrm>
            <a:custGeom>
              <a:avLst/>
              <a:gdLst>
                <a:gd name="T0" fmla="*/ 112 w 112"/>
                <a:gd name="T1" fmla="*/ 314 h 314"/>
                <a:gd name="T2" fmla="*/ 58 w 112"/>
                <a:gd name="T3" fmla="*/ 0 h 314"/>
                <a:gd name="T4" fmla="*/ 0 w 112"/>
                <a:gd name="T5" fmla="*/ 21 h 314"/>
                <a:gd name="T6" fmla="*/ 112 w 112"/>
                <a:gd name="T7" fmla="*/ 314 h 314"/>
              </a:gdLst>
              <a:ahLst/>
              <a:cxnLst>
                <a:cxn ang="0">
                  <a:pos x="T0" y="T1"/>
                </a:cxn>
                <a:cxn ang="0">
                  <a:pos x="T2" y="T3"/>
                </a:cxn>
                <a:cxn ang="0">
                  <a:pos x="T4" y="T5"/>
                </a:cxn>
                <a:cxn ang="0">
                  <a:pos x="T6" y="T7"/>
                </a:cxn>
              </a:cxnLst>
              <a:rect l="0" t="0" r="r" b="b"/>
              <a:pathLst>
                <a:path w="112" h="314">
                  <a:moveTo>
                    <a:pt x="112" y="314"/>
                  </a:moveTo>
                  <a:lnTo>
                    <a:pt x="58" y="0"/>
                  </a:lnTo>
                  <a:lnTo>
                    <a:pt x="0" y="21"/>
                  </a:lnTo>
                  <a:lnTo>
                    <a:pt x="112" y="3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72"/>
            <p:cNvSpPr>
              <a:spLocks/>
            </p:cNvSpPr>
            <p:nvPr/>
          </p:nvSpPr>
          <p:spPr bwMode="auto">
            <a:xfrm>
              <a:off x="8823087" y="3079676"/>
              <a:ext cx="299961" cy="841012"/>
            </a:xfrm>
            <a:custGeom>
              <a:avLst/>
              <a:gdLst>
                <a:gd name="T0" fmla="*/ 0 w 214"/>
                <a:gd name="T1" fmla="*/ 600 h 601"/>
                <a:gd name="T2" fmla="*/ 0 w 214"/>
                <a:gd name="T3" fmla="*/ 310 h 601"/>
                <a:gd name="T4" fmla="*/ 62 w 214"/>
                <a:gd name="T5" fmla="*/ 0 h 601"/>
                <a:gd name="T6" fmla="*/ 156 w 214"/>
                <a:gd name="T7" fmla="*/ 33 h 601"/>
                <a:gd name="T8" fmla="*/ 176 w 214"/>
                <a:gd name="T9" fmla="*/ 40 h 601"/>
                <a:gd name="T10" fmla="*/ 191 w 214"/>
                <a:gd name="T11" fmla="*/ 51 h 601"/>
                <a:gd name="T12" fmla="*/ 204 w 214"/>
                <a:gd name="T13" fmla="*/ 67 h 601"/>
                <a:gd name="T14" fmla="*/ 211 w 214"/>
                <a:gd name="T15" fmla="*/ 84 h 601"/>
                <a:gd name="T16" fmla="*/ 214 w 214"/>
                <a:gd name="T17" fmla="*/ 103 h 601"/>
                <a:gd name="T18" fmla="*/ 214 w 214"/>
                <a:gd name="T19" fmla="*/ 157 h 601"/>
                <a:gd name="T20" fmla="*/ 133 w 214"/>
                <a:gd name="T21" fmla="*/ 157 h 601"/>
                <a:gd name="T22" fmla="*/ 123 w 214"/>
                <a:gd name="T23" fmla="*/ 396 h 601"/>
                <a:gd name="T24" fmla="*/ 142 w 214"/>
                <a:gd name="T25" fmla="*/ 601 h 601"/>
                <a:gd name="T26" fmla="*/ 0 w 214"/>
                <a:gd name="T27" fmla="*/ 6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601">
                  <a:moveTo>
                    <a:pt x="0" y="600"/>
                  </a:moveTo>
                  <a:lnTo>
                    <a:pt x="0" y="310"/>
                  </a:lnTo>
                  <a:lnTo>
                    <a:pt x="62" y="0"/>
                  </a:lnTo>
                  <a:lnTo>
                    <a:pt x="156" y="33"/>
                  </a:lnTo>
                  <a:lnTo>
                    <a:pt x="176" y="40"/>
                  </a:lnTo>
                  <a:lnTo>
                    <a:pt x="191" y="51"/>
                  </a:lnTo>
                  <a:lnTo>
                    <a:pt x="204" y="67"/>
                  </a:lnTo>
                  <a:lnTo>
                    <a:pt x="211" y="84"/>
                  </a:lnTo>
                  <a:lnTo>
                    <a:pt x="214" y="103"/>
                  </a:lnTo>
                  <a:lnTo>
                    <a:pt x="214" y="157"/>
                  </a:lnTo>
                  <a:lnTo>
                    <a:pt x="133" y="157"/>
                  </a:lnTo>
                  <a:lnTo>
                    <a:pt x="123" y="396"/>
                  </a:lnTo>
                  <a:lnTo>
                    <a:pt x="142" y="601"/>
                  </a:lnTo>
                  <a:lnTo>
                    <a:pt x="0" y="6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73"/>
            <p:cNvSpPr>
              <a:spLocks/>
            </p:cNvSpPr>
            <p:nvPr/>
          </p:nvSpPr>
          <p:spPr bwMode="auto">
            <a:xfrm>
              <a:off x="8823087" y="3074069"/>
              <a:ext cx="156989" cy="437326"/>
            </a:xfrm>
            <a:custGeom>
              <a:avLst/>
              <a:gdLst>
                <a:gd name="T0" fmla="*/ 0 w 112"/>
                <a:gd name="T1" fmla="*/ 313 h 313"/>
                <a:gd name="T2" fmla="*/ 54 w 112"/>
                <a:gd name="T3" fmla="*/ 0 h 313"/>
                <a:gd name="T4" fmla="*/ 112 w 112"/>
                <a:gd name="T5" fmla="*/ 20 h 313"/>
                <a:gd name="T6" fmla="*/ 0 w 112"/>
                <a:gd name="T7" fmla="*/ 313 h 313"/>
              </a:gdLst>
              <a:ahLst/>
              <a:cxnLst>
                <a:cxn ang="0">
                  <a:pos x="T0" y="T1"/>
                </a:cxn>
                <a:cxn ang="0">
                  <a:pos x="T2" y="T3"/>
                </a:cxn>
                <a:cxn ang="0">
                  <a:pos x="T4" y="T5"/>
                </a:cxn>
                <a:cxn ang="0">
                  <a:pos x="T6" y="T7"/>
                </a:cxn>
              </a:cxnLst>
              <a:rect l="0" t="0" r="r" b="b"/>
              <a:pathLst>
                <a:path w="112" h="313">
                  <a:moveTo>
                    <a:pt x="0" y="313"/>
                  </a:moveTo>
                  <a:lnTo>
                    <a:pt x="54" y="0"/>
                  </a:lnTo>
                  <a:lnTo>
                    <a:pt x="112" y="20"/>
                  </a:lnTo>
                  <a:lnTo>
                    <a:pt x="0" y="3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74"/>
            <p:cNvSpPr>
              <a:spLocks/>
            </p:cNvSpPr>
            <p:nvPr/>
          </p:nvSpPr>
          <p:spPr bwMode="auto">
            <a:xfrm>
              <a:off x="8626851" y="2605906"/>
              <a:ext cx="159792" cy="327995"/>
            </a:xfrm>
            <a:custGeom>
              <a:avLst/>
              <a:gdLst>
                <a:gd name="T0" fmla="*/ 77 w 115"/>
                <a:gd name="T1" fmla="*/ 4 h 235"/>
                <a:gd name="T2" fmla="*/ 62 w 115"/>
                <a:gd name="T3" fmla="*/ 7 h 235"/>
                <a:gd name="T4" fmla="*/ 47 w 115"/>
                <a:gd name="T5" fmla="*/ 11 h 235"/>
                <a:gd name="T6" fmla="*/ 31 w 115"/>
                <a:gd name="T7" fmla="*/ 17 h 235"/>
                <a:gd name="T8" fmla="*/ 17 w 115"/>
                <a:gd name="T9" fmla="*/ 24 h 235"/>
                <a:gd name="T10" fmla="*/ 6 w 115"/>
                <a:gd name="T11" fmla="*/ 34 h 235"/>
                <a:gd name="T12" fmla="*/ 0 w 115"/>
                <a:gd name="T13" fmla="*/ 48 h 235"/>
                <a:gd name="T14" fmla="*/ 0 w 115"/>
                <a:gd name="T15" fmla="*/ 58 h 235"/>
                <a:gd name="T16" fmla="*/ 2 w 115"/>
                <a:gd name="T17" fmla="*/ 72 h 235"/>
                <a:gd name="T18" fmla="*/ 3 w 115"/>
                <a:gd name="T19" fmla="*/ 89 h 235"/>
                <a:gd name="T20" fmla="*/ 6 w 115"/>
                <a:gd name="T21" fmla="*/ 105 h 235"/>
                <a:gd name="T22" fmla="*/ 9 w 115"/>
                <a:gd name="T23" fmla="*/ 119 h 235"/>
                <a:gd name="T24" fmla="*/ 12 w 115"/>
                <a:gd name="T25" fmla="*/ 129 h 235"/>
                <a:gd name="T26" fmla="*/ 13 w 115"/>
                <a:gd name="T27" fmla="*/ 133 h 235"/>
                <a:gd name="T28" fmla="*/ 16 w 115"/>
                <a:gd name="T29" fmla="*/ 160 h 235"/>
                <a:gd name="T30" fmla="*/ 24 w 115"/>
                <a:gd name="T31" fmla="*/ 184 h 235"/>
                <a:gd name="T32" fmla="*/ 38 w 115"/>
                <a:gd name="T33" fmla="*/ 205 h 235"/>
                <a:gd name="T34" fmla="*/ 55 w 115"/>
                <a:gd name="T35" fmla="*/ 221 h 235"/>
                <a:gd name="T36" fmla="*/ 77 w 115"/>
                <a:gd name="T37" fmla="*/ 232 h 235"/>
                <a:gd name="T38" fmla="*/ 99 w 115"/>
                <a:gd name="T39" fmla="*/ 235 h 235"/>
                <a:gd name="T40" fmla="*/ 115 w 115"/>
                <a:gd name="T41" fmla="*/ 235 h 235"/>
                <a:gd name="T42" fmla="*/ 115 w 115"/>
                <a:gd name="T43" fmla="*/ 0 h 235"/>
                <a:gd name="T44" fmla="*/ 77 w 115"/>
                <a:gd name="T45" fmla="*/ 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235">
                  <a:moveTo>
                    <a:pt x="77" y="4"/>
                  </a:moveTo>
                  <a:lnTo>
                    <a:pt x="62" y="7"/>
                  </a:lnTo>
                  <a:lnTo>
                    <a:pt x="47" y="11"/>
                  </a:lnTo>
                  <a:lnTo>
                    <a:pt x="31" y="17"/>
                  </a:lnTo>
                  <a:lnTo>
                    <a:pt x="17" y="24"/>
                  </a:lnTo>
                  <a:lnTo>
                    <a:pt x="6" y="34"/>
                  </a:lnTo>
                  <a:lnTo>
                    <a:pt x="0" y="48"/>
                  </a:lnTo>
                  <a:lnTo>
                    <a:pt x="0" y="58"/>
                  </a:lnTo>
                  <a:lnTo>
                    <a:pt x="2" y="72"/>
                  </a:lnTo>
                  <a:lnTo>
                    <a:pt x="3" y="89"/>
                  </a:lnTo>
                  <a:lnTo>
                    <a:pt x="6" y="105"/>
                  </a:lnTo>
                  <a:lnTo>
                    <a:pt x="9" y="119"/>
                  </a:lnTo>
                  <a:lnTo>
                    <a:pt x="12" y="129"/>
                  </a:lnTo>
                  <a:lnTo>
                    <a:pt x="13" y="133"/>
                  </a:lnTo>
                  <a:lnTo>
                    <a:pt x="16" y="160"/>
                  </a:lnTo>
                  <a:lnTo>
                    <a:pt x="24" y="184"/>
                  </a:lnTo>
                  <a:lnTo>
                    <a:pt x="38" y="205"/>
                  </a:lnTo>
                  <a:lnTo>
                    <a:pt x="55" y="221"/>
                  </a:lnTo>
                  <a:lnTo>
                    <a:pt x="77" y="232"/>
                  </a:lnTo>
                  <a:lnTo>
                    <a:pt x="99" y="235"/>
                  </a:lnTo>
                  <a:lnTo>
                    <a:pt x="115" y="235"/>
                  </a:lnTo>
                  <a:lnTo>
                    <a:pt x="115" y="0"/>
                  </a:lnTo>
                  <a:lnTo>
                    <a:pt x="77" y="4"/>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75"/>
            <p:cNvSpPr>
              <a:spLocks/>
            </p:cNvSpPr>
            <p:nvPr/>
          </p:nvSpPr>
          <p:spPr bwMode="auto">
            <a:xfrm>
              <a:off x="8786643" y="2605906"/>
              <a:ext cx="162596" cy="327995"/>
            </a:xfrm>
            <a:custGeom>
              <a:avLst/>
              <a:gdLst>
                <a:gd name="T0" fmla="*/ 116 w 116"/>
                <a:gd name="T1" fmla="*/ 48 h 235"/>
                <a:gd name="T2" fmla="*/ 110 w 116"/>
                <a:gd name="T3" fmla="*/ 34 h 235"/>
                <a:gd name="T4" fmla="*/ 99 w 116"/>
                <a:gd name="T5" fmla="*/ 24 h 235"/>
                <a:gd name="T6" fmla="*/ 85 w 116"/>
                <a:gd name="T7" fmla="*/ 17 h 235"/>
                <a:gd name="T8" fmla="*/ 69 w 116"/>
                <a:gd name="T9" fmla="*/ 11 h 235"/>
                <a:gd name="T10" fmla="*/ 53 w 116"/>
                <a:gd name="T11" fmla="*/ 7 h 235"/>
                <a:gd name="T12" fmla="*/ 39 w 116"/>
                <a:gd name="T13" fmla="*/ 4 h 235"/>
                <a:gd name="T14" fmla="*/ 0 w 116"/>
                <a:gd name="T15" fmla="*/ 0 h 235"/>
                <a:gd name="T16" fmla="*/ 0 w 116"/>
                <a:gd name="T17" fmla="*/ 235 h 235"/>
                <a:gd name="T18" fmla="*/ 17 w 116"/>
                <a:gd name="T19" fmla="*/ 235 h 235"/>
                <a:gd name="T20" fmla="*/ 39 w 116"/>
                <a:gd name="T21" fmla="*/ 232 h 235"/>
                <a:gd name="T22" fmla="*/ 61 w 116"/>
                <a:gd name="T23" fmla="*/ 221 h 235"/>
                <a:gd name="T24" fmla="*/ 79 w 116"/>
                <a:gd name="T25" fmla="*/ 205 h 235"/>
                <a:gd name="T26" fmla="*/ 92 w 116"/>
                <a:gd name="T27" fmla="*/ 184 h 235"/>
                <a:gd name="T28" fmla="*/ 100 w 116"/>
                <a:gd name="T29" fmla="*/ 160 h 235"/>
                <a:gd name="T30" fmla="*/ 104 w 116"/>
                <a:gd name="T31" fmla="*/ 133 h 235"/>
                <a:gd name="T32" fmla="*/ 104 w 116"/>
                <a:gd name="T33" fmla="*/ 129 h 235"/>
                <a:gd name="T34" fmla="*/ 107 w 116"/>
                <a:gd name="T35" fmla="*/ 119 h 235"/>
                <a:gd name="T36" fmla="*/ 110 w 116"/>
                <a:gd name="T37" fmla="*/ 105 h 235"/>
                <a:gd name="T38" fmla="*/ 113 w 116"/>
                <a:gd name="T39" fmla="*/ 89 h 235"/>
                <a:gd name="T40" fmla="*/ 116 w 116"/>
                <a:gd name="T41" fmla="*/ 72 h 235"/>
                <a:gd name="T42" fmla="*/ 116 w 116"/>
                <a:gd name="T43" fmla="*/ 58 h 235"/>
                <a:gd name="T44" fmla="*/ 116 w 116"/>
                <a:gd name="T45" fmla="*/ 4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235">
                  <a:moveTo>
                    <a:pt x="116" y="48"/>
                  </a:moveTo>
                  <a:lnTo>
                    <a:pt x="110" y="34"/>
                  </a:lnTo>
                  <a:lnTo>
                    <a:pt x="99" y="24"/>
                  </a:lnTo>
                  <a:lnTo>
                    <a:pt x="85" y="17"/>
                  </a:lnTo>
                  <a:lnTo>
                    <a:pt x="69" y="11"/>
                  </a:lnTo>
                  <a:lnTo>
                    <a:pt x="53" y="7"/>
                  </a:lnTo>
                  <a:lnTo>
                    <a:pt x="39" y="4"/>
                  </a:lnTo>
                  <a:lnTo>
                    <a:pt x="0" y="0"/>
                  </a:lnTo>
                  <a:lnTo>
                    <a:pt x="0" y="235"/>
                  </a:lnTo>
                  <a:lnTo>
                    <a:pt x="17" y="235"/>
                  </a:lnTo>
                  <a:lnTo>
                    <a:pt x="39" y="232"/>
                  </a:lnTo>
                  <a:lnTo>
                    <a:pt x="61" y="221"/>
                  </a:lnTo>
                  <a:lnTo>
                    <a:pt x="79" y="205"/>
                  </a:lnTo>
                  <a:lnTo>
                    <a:pt x="92" y="184"/>
                  </a:lnTo>
                  <a:lnTo>
                    <a:pt x="100" y="160"/>
                  </a:lnTo>
                  <a:lnTo>
                    <a:pt x="104" y="133"/>
                  </a:lnTo>
                  <a:lnTo>
                    <a:pt x="104" y="129"/>
                  </a:lnTo>
                  <a:lnTo>
                    <a:pt x="107" y="119"/>
                  </a:lnTo>
                  <a:lnTo>
                    <a:pt x="110" y="105"/>
                  </a:lnTo>
                  <a:lnTo>
                    <a:pt x="113" y="89"/>
                  </a:lnTo>
                  <a:lnTo>
                    <a:pt x="116" y="72"/>
                  </a:lnTo>
                  <a:lnTo>
                    <a:pt x="116" y="58"/>
                  </a:lnTo>
                  <a:lnTo>
                    <a:pt x="116" y="48"/>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76"/>
            <p:cNvSpPr>
              <a:spLocks/>
            </p:cNvSpPr>
            <p:nvPr/>
          </p:nvSpPr>
          <p:spPr bwMode="auto">
            <a:xfrm>
              <a:off x="8640868" y="2835782"/>
              <a:ext cx="28034" cy="86905"/>
            </a:xfrm>
            <a:custGeom>
              <a:avLst/>
              <a:gdLst>
                <a:gd name="T0" fmla="*/ 10 w 20"/>
                <a:gd name="T1" fmla="*/ 62 h 62"/>
                <a:gd name="T2" fmla="*/ 6 w 20"/>
                <a:gd name="T3" fmla="*/ 61 h 62"/>
                <a:gd name="T4" fmla="*/ 3 w 20"/>
                <a:gd name="T5" fmla="*/ 60 h 62"/>
                <a:gd name="T6" fmla="*/ 0 w 20"/>
                <a:gd name="T7" fmla="*/ 55 h 62"/>
                <a:gd name="T8" fmla="*/ 0 w 20"/>
                <a:gd name="T9" fmla="*/ 52 h 62"/>
                <a:gd name="T10" fmla="*/ 0 w 20"/>
                <a:gd name="T11" fmla="*/ 10 h 62"/>
                <a:gd name="T12" fmla="*/ 0 w 20"/>
                <a:gd name="T13" fmla="*/ 6 h 62"/>
                <a:gd name="T14" fmla="*/ 3 w 20"/>
                <a:gd name="T15" fmla="*/ 3 h 62"/>
                <a:gd name="T16" fmla="*/ 6 w 20"/>
                <a:gd name="T17" fmla="*/ 0 h 62"/>
                <a:gd name="T18" fmla="*/ 10 w 20"/>
                <a:gd name="T19" fmla="*/ 0 h 62"/>
                <a:gd name="T20" fmla="*/ 13 w 20"/>
                <a:gd name="T21" fmla="*/ 0 h 62"/>
                <a:gd name="T22" fmla="*/ 17 w 20"/>
                <a:gd name="T23" fmla="*/ 3 h 62"/>
                <a:gd name="T24" fmla="*/ 18 w 20"/>
                <a:gd name="T25" fmla="*/ 6 h 62"/>
                <a:gd name="T26" fmla="*/ 20 w 20"/>
                <a:gd name="T27" fmla="*/ 10 h 62"/>
                <a:gd name="T28" fmla="*/ 20 w 20"/>
                <a:gd name="T29" fmla="*/ 52 h 62"/>
                <a:gd name="T30" fmla="*/ 18 w 20"/>
                <a:gd name="T31" fmla="*/ 55 h 62"/>
                <a:gd name="T32" fmla="*/ 17 w 20"/>
                <a:gd name="T33" fmla="*/ 60 h 62"/>
                <a:gd name="T34" fmla="*/ 13 w 20"/>
                <a:gd name="T35" fmla="*/ 61 h 62"/>
                <a:gd name="T36" fmla="*/ 10 w 20"/>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0" y="62"/>
                  </a:moveTo>
                  <a:lnTo>
                    <a:pt x="6" y="61"/>
                  </a:lnTo>
                  <a:lnTo>
                    <a:pt x="3" y="60"/>
                  </a:lnTo>
                  <a:lnTo>
                    <a:pt x="0" y="55"/>
                  </a:lnTo>
                  <a:lnTo>
                    <a:pt x="0" y="52"/>
                  </a:lnTo>
                  <a:lnTo>
                    <a:pt x="0" y="10"/>
                  </a:lnTo>
                  <a:lnTo>
                    <a:pt x="0" y="6"/>
                  </a:lnTo>
                  <a:lnTo>
                    <a:pt x="3" y="3"/>
                  </a:lnTo>
                  <a:lnTo>
                    <a:pt x="6" y="0"/>
                  </a:lnTo>
                  <a:lnTo>
                    <a:pt x="10" y="0"/>
                  </a:lnTo>
                  <a:lnTo>
                    <a:pt x="13" y="0"/>
                  </a:lnTo>
                  <a:lnTo>
                    <a:pt x="17" y="3"/>
                  </a:lnTo>
                  <a:lnTo>
                    <a:pt x="18" y="6"/>
                  </a:lnTo>
                  <a:lnTo>
                    <a:pt x="20" y="10"/>
                  </a:lnTo>
                  <a:lnTo>
                    <a:pt x="20" y="52"/>
                  </a:lnTo>
                  <a:lnTo>
                    <a:pt x="18" y="55"/>
                  </a:lnTo>
                  <a:lnTo>
                    <a:pt x="17" y="60"/>
                  </a:lnTo>
                  <a:lnTo>
                    <a:pt x="13" y="61"/>
                  </a:lnTo>
                  <a:lnTo>
                    <a:pt x="10" y="62"/>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77"/>
            <p:cNvSpPr>
              <a:spLocks/>
            </p:cNvSpPr>
            <p:nvPr/>
          </p:nvSpPr>
          <p:spPr bwMode="auto">
            <a:xfrm>
              <a:off x="8907188" y="2835782"/>
              <a:ext cx="28034" cy="86905"/>
            </a:xfrm>
            <a:custGeom>
              <a:avLst/>
              <a:gdLst>
                <a:gd name="T0" fmla="*/ 10 w 20"/>
                <a:gd name="T1" fmla="*/ 62 h 62"/>
                <a:gd name="T2" fmla="*/ 7 w 20"/>
                <a:gd name="T3" fmla="*/ 61 h 62"/>
                <a:gd name="T4" fmla="*/ 3 w 20"/>
                <a:gd name="T5" fmla="*/ 60 h 62"/>
                <a:gd name="T6" fmla="*/ 1 w 20"/>
                <a:gd name="T7" fmla="*/ 55 h 62"/>
                <a:gd name="T8" fmla="*/ 0 w 20"/>
                <a:gd name="T9" fmla="*/ 52 h 62"/>
                <a:gd name="T10" fmla="*/ 0 w 20"/>
                <a:gd name="T11" fmla="*/ 10 h 62"/>
                <a:gd name="T12" fmla="*/ 1 w 20"/>
                <a:gd name="T13" fmla="*/ 6 h 62"/>
                <a:gd name="T14" fmla="*/ 3 w 20"/>
                <a:gd name="T15" fmla="*/ 3 h 62"/>
                <a:gd name="T16" fmla="*/ 7 w 20"/>
                <a:gd name="T17" fmla="*/ 0 h 62"/>
                <a:gd name="T18" fmla="*/ 10 w 20"/>
                <a:gd name="T19" fmla="*/ 0 h 62"/>
                <a:gd name="T20" fmla="*/ 14 w 20"/>
                <a:gd name="T21" fmla="*/ 0 h 62"/>
                <a:gd name="T22" fmla="*/ 17 w 20"/>
                <a:gd name="T23" fmla="*/ 3 h 62"/>
                <a:gd name="T24" fmla="*/ 20 w 20"/>
                <a:gd name="T25" fmla="*/ 6 h 62"/>
                <a:gd name="T26" fmla="*/ 20 w 20"/>
                <a:gd name="T27" fmla="*/ 10 h 62"/>
                <a:gd name="T28" fmla="*/ 20 w 20"/>
                <a:gd name="T29" fmla="*/ 52 h 62"/>
                <a:gd name="T30" fmla="*/ 20 w 20"/>
                <a:gd name="T31" fmla="*/ 55 h 62"/>
                <a:gd name="T32" fmla="*/ 17 w 20"/>
                <a:gd name="T33" fmla="*/ 60 h 62"/>
                <a:gd name="T34" fmla="*/ 14 w 20"/>
                <a:gd name="T35" fmla="*/ 61 h 62"/>
                <a:gd name="T36" fmla="*/ 10 w 20"/>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0" y="62"/>
                  </a:moveTo>
                  <a:lnTo>
                    <a:pt x="7" y="61"/>
                  </a:lnTo>
                  <a:lnTo>
                    <a:pt x="3" y="60"/>
                  </a:lnTo>
                  <a:lnTo>
                    <a:pt x="1" y="55"/>
                  </a:lnTo>
                  <a:lnTo>
                    <a:pt x="0" y="52"/>
                  </a:lnTo>
                  <a:lnTo>
                    <a:pt x="0" y="10"/>
                  </a:lnTo>
                  <a:lnTo>
                    <a:pt x="1" y="6"/>
                  </a:lnTo>
                  <a:lnTo>
                    <a:pt x="3" y="3"/>
                  </a:lnTo>
                  <a:lnTo>
                    <a:pt x="7" y="0"/>
                  </a:lnTo>
                  <a:lnTo>
                    <a:pt x="10" y="0"/>
                  </a:lnTo>
                  <a:lnTo>
                    <a:pt x="14" y="0"/>
                  </a:lnTo>
                  <a:lnTo>
                    <a:pt x="17" y="3"/>
                  </a:lnTo>
                  <a:lnTo>
                    <a:pt x="20" y="6"/>
                  </a:lnTo>
                  <a:lnTo>
                    <a:pt x="20" y="10"/>
                  </a:lnTo>
                  <a:lnTo>
                    <a:pt x="20" y="52"/>
                  </a:lnTo>
                  <a:lnTo>
                    <a:pt x="20" y="55"/>
                  </a:lnTo>
                  <a:lnTo>
                    <a:pt x="17" y="60"/>
                  </a:lnTo>
                  <a:lnTo>
                    <a:pt x="14" y="61"/>
                  </a:lnTo>
                  <a:lnTo>
                    <a:pt x="10" y="62"/>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78"/>
            <p:cNvSpPr>
              <a:spLocks/>
            </p:cNvSpPr>
            <p:nvPr/>
          </p:nvSpPr>
          <p:spPr bwMode="auto">
            <a:xfrm>
              <a:off x="8660491" y="2701220"/>
              <a:ext cx="255107" cy="350422"/>
            </a:xfrm>
            <a:custGeom>
              <a:avLst/>
              <a:gdLst>
                <a:gd name="T0" fmla="*/ 122 w 183"/>
                <a:gd name="T1" fmla="*/ 0 h 251"/>
                <a:gd name="T2" fmla="*/ 61 w 183"/>
                <a:gd name="T3" fmla="*/ 0 h 251"/>
                <a:gd name="T4" fmla="*/ 43 w 183"/>
                <a:gd name="T5" fmla="*/ 5 h 251"/>
                <a:gd name="T6" fmla="*/ 27 w 183"/>
                <a:gd name="T7" fmla="*/ 13 h 251"/>
                <a:gd name="T8" fmla="*/ 14 w 183"/>
                <a:gd name="T9" fmla="*/ 29 h 251"/>
                <a:gd name="T10" fmla="*/ 4 w 183"/>
                <a:gd name="T11" fmla="*/ 47 h 251"/>
                <a:gd name="T12" fmla="*/ 0 w 183"/>
                <a:gd name="T13" fmla="*/ 68 h 251"/>
                <a:gd name="T14" fmla="*/ 0 w 183"/>
                <a:gd name="T15" fmla="*/ 172 h 251"/>
                <a:gd name="T16" fmla="*/ 3 w 183"/>
                <a:gd name="T17" fmla="*/ 186 h 251"/>
                <a:gd name="T18" fmla="*/ 10 w 183"/>
                <a:gd name="T19" fmla="*/ 198 h 251"/>
                <a:gd name="T20" fmla="*/ 21 w 183"/>
                <a:gd name="T21" fmla="*/ 210 h 251"/>
                <a:gd name="T22" fmla="*/ 33 w 183"/>
                <a:gd name="T23" fmla="*/ 220 h 251"/>
                <a:gd name="T24" fmla="*/ 51 w 183"/>
                <a:gd name="T25" fmla="*/ 237 h 251"/>
                <a:gd name="T26" fmla="*/ 71 w 183"/>
                <a:gd name="T27" fmla="*/ 248 h 251"/>
                <a:gd name="T28" fmla="*/ 89 w 183"/>
                <a:gd name="T29" fmla="*/ 251 h 251"/>
                <a:gd name="T30" fmla="*/ 94 w 183"/>
                <a:gd name="T31" fmla="*/ 251 h 251"/>
                <a:gd name="T32" fmla="*/ 112 w 183"/>
                <a:gd name="T33" fmla="*/ 248 h 251"/>
                <a:gd name="T34" fmla="*/ 132 w 183"/>
                <a:gd name="T35" fmla="*/ 237 h 251"/>
                <a:gd name="T36" fmla="*/ 150 w 183"/>
                <a:gd name="T37" fmla="*/ 220 h 251"/>
                <a:gd name="T38" fmla="*/ 161 w 183"/>
                <a:gd name="T39" fmla="*/ 210 h 251"/>
                <a:gd name="T40" fmla="*/ 173 w 183"/>
                <a:gd name="T41" fmla="*/ 198 h 251"/>
                <a:gd name="T42" fmla="*/ 180 w 183"/>
                <a:gd name="T43" fmla="*/ 186 h 251"/>
                <a:gd name="T44" fmla="*/ 183 w 183"/>
                <a:gd name="T45" fmla="*/ 172 h 251"/>
                <a:gd name="T46" fmla="*/ 183 w 183"/>
                <a:gd name="T47" fmla="*/ 68 h 251"/>
                <a:gd name="T48" fmla="*/ 178 w 183"/>
                <a:gd name="T49" fmla="*/ 47 h 251"/>
                <a:gd name="T50" fmla="*/ 169 w 183"/>
                <a:gd name="T51" fmla="*/ 29 h 251"/>
                <a:gd name="T52" fmla="*/ 156 w 183"/>
                <a:gd name="T53" fmla="*/ 13 h 251"/>
                <a:gd name="T54" fmla="*/ 140 w 183"/>
                <a:gd name="T55" fmla="*/ 5 h 251"/>
                <a:gd name="T56" fmla="*/ 122 w 183"/>
                <a:gd name="T5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 h="251">
                  <a:moveTo>
                    <a:pt x="122" y="0"/>
                  </a:moveTo>
                  <a:lnTo>
                    <a:pt x="61" y="0"/>
                  </a:lnTo>
                  <a:lnTo>
                    <a:pt x="43" y="5"/>
                  </a:lnTo>
                  <a:lnTo>
                    <a:pt x="27" y="13"/>
                  </a:lnTo>
                  <a:lnTo>
                    <a:pt x="14" y="29"/>
                  </a:lnTo>
                  <a:lnTo>
                    <a:pt x="4" y="47"/>
                  </a:lnTo>
                  <a:lnTo>
                    <a:pt x="0" y="68"/>
                  </a:lnTo>
                  <a:lnTo>
                    <a:pt x="0" y="172"/>
                  </a:lnTo>
                  <a:lnTo>
                    <a:pt x="3" y="186"/>
                  </a:lnTo>
                  <a:lnTo>
                    <a:pt x="10" y="198"/>
                  </a:lnTo>
                  <a:lnTo>
                    <a:pt x="21" y="210"/>
                  </a:lnTo>
                  <a:lnTo>
                    <a:pt x="33" y="220"/>
                  </a:lnTo>
                  <a:lnTo>
                    <a:pt x="51" y="237"/>
                  </a:lnTo>
                  <a:lnTo>
                    <a:pt x="71" y="248"/>
                  </a:lnTo>
                  <a:lnTo>
                    <a:pt x="89" y="251"/>
                  </a:lnTo>
                  <a:lnTo>
                    <a:pt x="94" y="251"/>
                  </a:lnTo>
                  <a:lnTo>
                    <a:pt x="112" y="248"/>
                  </a:lnTo>
                  <a:lnTo>
                    <a:pt x="132" y="237"/>
                  </a:lnTo>
                  <a:lnTo>
                    <a:pt x="150" y="220"/>
                  </a:lnTo>
                  <a:lnTo>
                    <a:pt x="161" y="210"/>
                  </a:lnTo>
                  <a:lnTo>
                    <a:pt x="173" y="198"/>
                  </a:lnTo>
                  <a:lnTo>
                    <a:pt x="180" y="186"/>
                  </a:lnTo>
                  <a:lnTo>
                    <a:pt x="183" y="172"/>
                  </a:lnTo>
                  <a:lnTo>
                    <a:pt x="183" y="68"/>
                  </a:lnTo>
                  <a:lnTo>
                    <a:pt x="178" y="47"/>
                  </a:lnTo>
                  <a:lnTo>
                    <a:pt x="169" y="29"/>
                  </a:lnTo>
                  <a:lnTo>
                    <a:pt x="156" y="13"/>
                  </a:lnTo>
                  <a:lnTo>
                    <a:pt x="140" y="5"/>
                  </a:lnTo>
                  <a:lnTo>
                    <a:pt x="122"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79"/>
            <p:cNvSpPr>
              <a:spLocks/>
            </p:cNvSpPr>
            <p:nvPr/>
          </p:nvSpPr>
          <p:spPr bwMode="auto">
            <a:xfrm>
              <a:off x="8789446" y="2701220"/>
              <a:ext cx="126152" cy="350422"/>
            </a:xfrm>
            <a:custGeom>
              <a:avLst/>
              <a:gdLst>
                <a:gd name="T0" fmla="*/ 30 w 91"/>
                <a:gd name="T1" fmla="*/ 0 h 251"/>
                <a:gd name="T2" fmla="*/ 0 w 91"/>
                <a:gd name="T3" fmla="*/ 0 h 251"/>
                <a:gd name="T4" fmla="*/ 0 w 91"/>
                <a:gd name="T5" fmla="*/ 251 h 251"/>
                <a:gd name="T6" fmla="*/ 2 w 91"/>
                <a:gd name="T7" fmla="*/ 251 h 251"/>
                <a:gd name="T8" fmla="*/ 20 w 91"/>
                <a:gd name="T9" fmla="*/ 248 h 251"/>
                <a:gd name="T10" fmla="*/ 40 w 91"/>
                <a:gd name="T11" fmla="*/ 237 h 251"/>
                <a:gd name="T12" fmla="*/ 58 w 91"/>
                <a:gd name="T13" fmla="*/ 220 h 251"/>
                <a:gd name="T14" fmla="*/ 69 w 91"/>
                <a:gd name="T15" fmla="*/ 210 h 251"/>
                <a:gd name="T16" fmla="*/ 81 w 91"/>
                <a:gd name="T17" fmla="*/ 198 h 251"/>
                <a:gd name="T18" fmla="*/ 88 w 91"/>
                <a:gd name="T19" fmla="*/ 186 h 251"/>
                <a:gd name="T20" fmla="*/ 91 w 91"/>
                <a:gd name="T21" fmla="*/ 172 h 251"/>
                <a:gd name="T22" fmla="*/ 91 w 91"/>
                <a:gd name="T23" fmla="*/ 68 h 251"/>
                <a:gd name="T24" fmla="*/ 86 w 91"/>
                <a:gd name="T25" fmla="*/ 47 h 251"/>
                <a:gd name="T26" fmla="*/ 77 w 91"/>
                <a:gd name="T27" fmla="*/ 29 h 251"/>
                <a:gd name="T28" fmla="*/ 64 w 91"/>
                <a:gd name="T29" fmla="*/ 13 h 251"/>
                <a:gd name="T30" fmla="*/ 48 w 91"/>
                <a:gd name="T31" fmla="*/ 5 h 251"/>
                <a:gd name="T32" fmla="*/ 30 w 91"/>
                <a:gd name="T33"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251">
                  <a:moveTo>
                    <a:pt x="30" y="0"/>
                  </a:moveTo>
                  <a:lnTo>
                    <a:pt x="0" y="0"/>
                  </a:lnTo>
                  <a:lnTo>
                    <a:pt x="0" y="251"/>
                  </a:lnTo>
                  <a:lnTo>
                    <a:pt x="2" y="251"/>
                  </a:lnTo>
                  <a:lnTo>
                    <a:pt x="20" y="248"/>
                  </a:lnTo>
                  <a:lnTo>
                    <a:pt x="40" y="237"/>
                  </a:lnTo>
                  <a:lnTo>
                    <a:pt x="58" y="220"/>
                  </a:lnTo>
                  <a:lnTo>
                    <a:pt x="69" y="210"/>
                  </a:lnTo>
                  <a:lnTo>
                    <a:pt x="81" y="198"/>
                  </a:lnTo>
                  <a:lnTo>
                    <a:pt x="88" y="186"/>
                  </a:lnTo>
                  <a:lnTo>
                    <a:pt x="91" y="172"/>
                  </a:lnTo>
                  <a:lnTo>
                    <a:pt x="91" y="68"/>
                  </a:lnTo>
                  <a:lnTo>
                    <a:pt x="86" y="47"/>
                  </a:lnTo>
                  <a:lnTo>
                    <a:pt x="77" y="29"/>
                  </a:lnTo>
                  <a:lnTo>
                    <a:pt x="64" y="13"/>
                  </a:lnTo>
                  <a:lnTo>
                    <a:pt x="48" y="5"/>
                  </a:lnTo>
                  <a:lnTo>
                    <a:pt x="3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80"/>
            <p:cNvSpPr>
              <a:spLocks/>
            </p:cNvSpPr>
            <p:nvPr/>
          </p:nvSpPr>
          <p:spPr bwMode="auto">
            <a:xfrm>
              <a:off x="8654884" y="2774108"/>
              <a:ext cx="131759" cy="291551"/>
            </a:xfrm>
            <a:custGeom>
              <a:avLst/>
              <a:gdLst>
                <a:gd name="T0" fmla="*/ 85 w 95"/>
                <a:gd name="T1" fmla="*/ 131 h 208"/>
                <a:gd name="T2" fmla="*/ 95 w 95"/>
                <a:gd name="T3" fmla="*/ 131 h 208"/>
                <a:gd name="T4" fmla="*/ 95 w 95"/>
                <a:gd name="T5" fmla="*/ 116 h 208"/>
                <a:gd name="T6" fmla="*/ 85 w 95"/>
                <a:gd name="T7" fmla="*/ 116 h 208"/>
                <a:gd name="T8" fmla="*/ 68 w 95"/>
                <a:gd name="T9" fmla="*/ 120 h 208"/>
                <a:gd name="T10" fmla="*/ 55 w 95"/>
                <a:gd name="T11" fmla="*/ 130 h 208"/>
                <a:gd name="T12" fmla="*/ 45 w 95"/>
                <a:gd name="T13" fmla="*/ 121 h 208"/>
                <a:gd name="T14" fmla="*/ 34 w 95"/>
                <a:gd name="T15" fmla="*/ 113 h 208"/>
                <a:gd name="T16" fmla="*/ 23 w 95"/>
                <a:gd name="T17" fmla="*/ 102 h 208"/>
                <a:gd name="T18" fmla="*/ 11 w 95"/>
                <a:gd name="T19" fmla="*/ 90 h 208"/>
                <a:gd name="T20" fmla="*/ 4 w 95"/>
                <a:gd name="T21" fmla="*/ 78 h 208"/>
                <a:gd name="T22" fmla="*/ 4 w 95"/>
                <a:gd name="T23" fmla="*/ 66 h 208"/>
                <a:gd name="T24" fmla="*/ 4 w 95"/>
                <a:gd name="T25" fmla="*/ 49 h 208"/>
                <a:gd name="T26" fmla="*/ 4 w 95"/>
                <a:gd name="T27" fmla="*/ 34 h 208"/>
                <a:gd name="T28" fmla="*/ 4 w 95"/>
                <a:gd name="T29" fmla="*/ 22 h 208"/>
                <a:gd name="T30" fmla="*/ 3 w 95"/>
                <a:gd name="T31" fmla="*/ 20 h 208"/>
                <a:gd name="T32" fmla="*/ 3 w 95"/>
                <a:gd name="T33" fmla="*/ 15 h 208"/>
                <a:gd name="T34" fmla="*/ 1 w 95"/>
                <a:gd name="T35" fmla="*/ 11 h 208"/>
                <a:gd name="T36" fmla="*/ 1 w 95"/>
                <a:gd name="T37" fmla="*/ 7 h 208"/>
                <a:gd name="T38" fmla="*/ 0 w 95"/>
                <a:gd name="T39" fmla="*/ 3 h 208"/>
                <a:gd name="T40" fmla="*/ 0 w 95"/>
                <a:gd name="T41" fmla="*/ 0 h 208"/>
                <a:gd name="T42" fmla="*/ 0 w 95"/>
                <a:gd name="T43" fmla="*/ 126 h 208"/>
                <a:gd name="T44" fmla="*/ 3 w 95"/>
                <a:gd name="T45" fmla="*/ 140 h 208"/>
                <a:gd name="T46" fmla="*/ 11 w 95"/>
                <a:gd name="T47" fmla="*/ 152 h 208"/>
                <a:gd name="T48" fmla="*/ 23 w 95"/>
                <a:gd name="T49" fmla="*/ 164 h 208"/>
                <a:gd name="T50" fmla="*/ 34 w 95"/>
                <a:gd name="T51" fmla="*/ 175 h 208"/>
                <a:gd name="T52" fmla="*/ 54 w 95"/>
                <a:gd name="T53" fmla="*/ 193 h 208"/>
                <a:gd name="T54" fmla="*/ 74 w 95"/>
                <a:gd name="T55" fmla="*/ 205 h 208"/>
                <a:gd name="T56" fmla="*/ 93 w 95"/>
                <a:gd name="T57" fmla="*/ 208 h 208"/>
                <a:gd name="T58" fmla="*/ 95 w 95"/>
                <a:gd name="T59" fmla="*/ 208 h 208"/>
                <a:gd name="T60" fmla="*/ 95 w 95"/>
                <a:gd name="T61" fmla="*/ 177 h 208"/>
                <a:gd name="T62" fmla="*/ 93 w 95"/>
                <a:gd name="T63" fmla="*/ 177 h 208"/>
                <a:gd name="T64" fmla="*/ 76 w 95"/>
                <a:gd name="T65" fmla="*/ 172 h 208"/>
                <a:gd name="T66" fmla="*/ 59 w 95"/>
                <a:gd name="T67" fmla="*/ 164 h 208"/>
                <a:gd name="T68" fmla="*/ 59 w 95"/>
                <a:gd name="T69" fmla="*/ 157 h 208"/>
                <a:gd name="T70" fmla="*/ 62 w 95"/>
                <a:gd name="T71" fmla="*/ 144 h 208"/>
                <a:gd name="T72" fmla="*/ 72 w 95"/>
                <a:gd name="T73" fmla="*/ 134 h 208"/>
                <a:gd name="T74" fmla="*/ 85 w 95"/>
                <a:gd name="T75" fmla="*/ 13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208">
                  <a:moveTo>
                    <a:pt x="85" y="131"/>
                  </a:moveTo>
                  <a:lnTo>
                    <a:pt x="95" y="131"/>
                  </a:lnTo>
                  <a:lnTo>
                    <a:pt x="95" y="116"/>
                  </a:lnTo>
                  <a:lnTo>
                    <a:pt x="85" y="116"/>
                  </a:lnTo>
                  <a:lnTo>
                    <a:pt x="68" y="120"/>
                  </a:lnTo>
                  <a:lnTo>
                    <a:pt x="55" y="130"/>
                  </a:lnTo>
                  <a:lnTo>
                    <a:pt x="45" y="121"/>
                  </a:lnTo>
                  <a:lnTo>
                    <a:pt x="34" y="113"/>
                  </a:lnTo>
                  <a:lnTo>
                    <a:pt x="23" y="102"/>
                  </a:lnTo>
                  <a:lnTo>
                    <a:pt x="11" y="90"/>
                  </a:lnTo>
                  <a:lnTo>
                    <a:pt x="4" y="78"/>
                  </a:lnTo>
                  <a:lnTo>
                    <a:pt x="4" y="66"/>
                  </a:lnTo>
                  <a:lnTo>
                    <a:pt x="4" y="49"/>
                  </a:lnTo>
                  <a:lnTo>
                    <a:pt x="4" y="34"/>
                  </a:lnTo>
                  <a:lnTo>
                    <a:pt x="4" y="22"/>
                  </a:lnTo>
                  <a:lnTo>
                    <a:pt x="3" y="20"/>
                  </a:lnTo>
                  <a:lnTo>
                    <a:pt x="3" y="15"/>
                  </a:lnTo>
                  <a:lnTo>
                    <a:pt x="1" y="11"/>
                  </a:lnTo>
                  <a:lnTo>
                    <a:pt x="1" y="7"/>
                  </a:lnTo>
                  <a:lnTo>
                    <a:pt x="0" y="3"/>
                  </a:lnTo>
                  <a:lnTo>
                    <a:pt x="0" y="0"/>
                  </a:lnTo>
                  <a:lnTo>
                    <a:pt x="0" y="126"/>
                  </a:lnTo>
                  <a:lnTo>
                    <a:pt x="3" y="140"/>
                  </a:lnTo>
                  <a:lnTo>
                    <a:pt x="11" y="152"/>
                  </a:lnTo>
                  <a:lnTo>
                    <a:pt x="23" y="164"/>
                  </a:lnTo>
                  <a:lnTo>
                    <a:pt x="34" y="175"/>
                  </a:lnTo>
                  <a:lnTo>
                    <a:pt x="54" y="193"/>
                  </a:lnTo>
                  <a:lnTo>
                    <a:pt x="74" y="205"/>
                  </a:lnTo>
                  <a:lnTo>
                    <a:pt x="93" y="208"/>
                  </a:lnTo>
                  <a:lnTo>
                    <a:pt x="95" y="208"/>
                  </a:lnTo>
                  <a:lnTo>
                    <a:pt x="95" y="177"/>
                  </a:lnTo>
                  <a:lnTo>
                    <a:pt x="93" y="177"/>
                  </a:lnTo>
                  <a:lnTo>
                    <a:pt x="76" y="172"/>
                  </a:lnTo>
                  <a:lnTo>
                    <a:pt x="59" y="164"/>
                  </a:lnTo>
                  <a:lnTo>
                    <a:pt x="59" y="157"/>
                  </a:lnTo>
                  <a:lnTo>
                    <a:pt x="62" y="144"/>
                  </a:lnTo>
                  <a:lnTo>
                    <a:pt x="72" y="134"/>
                  </a:lnTo>
                  <a:lnTo>
                    <a:pt x="85" y="131"/>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81"/>
            <p:cNvSpPr>
              <a:spLocks/>
            </p:cNvSpPr>
            <p:nvPr/>
          </p:nvSpPr>
          <p:spPr bwMode="auto">
            <a:xfrm>
              <a:off x="8786643" y="2774108"/>
              <a:ext cx="134562" cy="291551"/>
            </a:xfrm>
            <a:custGeom>
              <a:avLst/>
              <a:gdLst>
                <a:gd name="T0" fmla="*/ 11 w 96"/>
                <a:gd name="T1" fmla="*/ 131 h 208"/>
                <a:gd name="T2" fmla="*/ 0 w 96"/>
                <a:gd name="T3" fmla="*/ 131 h 208"/>
                <a:gd name="T4" fmla="*/ 0 w 96"/>
                <a:gd name="T5" fmla="*/ 116 h 208"/>
                <a:gd name="T6" fmla="*/ 11 w 96"/>
                <a:gd name="T7" fmla="*/ 116 h 208"/>
                <a:gd name="T8" fmla="*/ 28 w 96"/>
                <a:gd name="T9" fmla="*/ 120 h 208"/>
                <a:gd name="T10" fmla="*/ 41 w 96"/>
                <a:gd name="T11" fmla="*/ 130 h 208"/>
                <a:gd name="T12" fmla="*/ 51 w 96"/>
                <a:gd name="T13" fmla="*/ 121 h 208"/>
                <a:gd name="T14" fmla="*/ 62 w 96"/>
                <a:gd name="T15" fmla="*/ 113 h 208"/>
                <a:gd name="T16" fmla="*/ 73 w 96"/>
                <a:gd name="T17" fmla="*/ 102 h 208"/>
                <a:gd name="T18" fmla="*/ 85 w 96"/>
                <a:gd name="T19" fmla="*/ 90 h 208"/>
                <a:gd name="T20" fmla="*/ 92 w 96"/>
                <a:gd name="T21" fmla="*/ 78 h 208"/>
                <a:gd name="T22" fmla="*/ 92 w 96"/>
                <a:gd name="T23" fmla="*/ 66 h 208"/>
                <a:gd name="T24" fmla="*/ 92 w 96"/>
                <a:gd name="T25" fmla="*/ 49 h 208"/>
                <a:gd name="T26" fmla="*/ 92 w 96"/>
                <a:gd name="T27" fmla="*/ 34 h 208"/>
                <a:gd name="T28" fmla="*/ 92 w 96"/>
                <a:gd name="T29" fmla="*/ 22 h 208"/>
                <a:gd name="T30" fmla="*/ 93 w 96"/>
                <a:gd name="T31" fmla="*/ 20 h 208"/>
                <a:gd name="T32" fmla="*/ 93 w 96"/>
                <a:gd name="T33" fmla="*/ 15 h 208"/>
                <a:gd name="T34" fmla="*/ 94 w 96"/>
                <a:gd name="T35" fmla="*/ 11 h 208"/>
                <a:gd name="T36" fmla="*/ 94 w 96"/>
                <a:gd name="T37" fmla="*/ 7 h 208"/>
                <a:gd name="T38" fmla="*/ 96 w 96"/>
                <a:gd name="T39" fmla="*/ 3 h 208"/>
                <a:gd name="T40" fmla="*/ 96 w 96"/>
                <a:gd name="T41" fmla="*/ 0 h 208"/>
                <a:gd name="T42" fmla="*/ 96 w 96"/>
                <a:gd name="T43" fmla="*/ 126 h 208"/>
                <a:gd name="T44" fmla="*/ 93 w 96"/>
                <a:gd name="T45" fmla="*/ 140 h 208"/>
                <a:gd name="T46" fmla="*/ 85 w 96"/>
                <a:gd name="T47" fmla="*/ 152 h 208"/>
                <a:gd name="T48" fmla="*/ 73 w 96"/>
                <a:gd name="T49" fmla="*/ 164 h 208"/>
                <a:gd name="T50" fmla="*/ 62 w 96"/>
                <a:gd name="T51" fmla="*/ 175 h 208"/>
                <a:gd name="T52" fmla="*/ 42 w 96"/>
                <a:gd name="T53" fmla="*/ 193 h 208"/>
                <a:gd name="T54" fmla="*/ 22 w 96"/>
                <a:gd name="T55" fmla="*/ 205 h 208"/>
                <a:gd name="T56" fmla="*/ 3 w 96"/>
                <a:gd name="T57" fmla="*/ 208 h 208"/>
                <a:gd name="T58" fmla="*/ 0 w 96"/>
                <a:gd name="T59" fmla="*/ 208 h 208"/>
                <a:gd name="T60" fmla="*/ 0 w 96"/>
                <a:gd name="T61" fmla="*/ 177 h 208"/>
                <a:gd name="T62" fmla="*/ 3 w 96"/>
                <a:gd name="T63" fmla="*/ 177 h 208"/>
                <a:gd name="T64" fmla="*/ 20 w 96"/>
                <a:gd name="T65" fmla="*/ 172 h 208"/>
                <a:gd name="T66" fmla="*/ 36 w 96"/>
                <a:gd name="T67" fmla="*/ 164 h 208"/>
                <a:gd name="T68" fmla="*/ 36 w 96"/>
                <a:gd name="T69" fmla="*/ 157 h 208"/>
                <a:gd name="T70" fmla="*/ 34 w 96"/>
                <a:gd name="T71" fmla="*/ 144 h 208"/>
                <a:gd name="T72" fmla="*/ 24 w 96"/>
                <a:gd name="T73" fmla="*/ 134 h 208"/>
                <a:gd name="T74" fmla="*/ 11 w 96"/>
                <a:gd name="T75" fmla="*/ 13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208">
                  <a:moveTo>
                    <a:pt x="11" y="131"/>
                  </a:moveTo>
                  <a:lnTo>
                    <a:pt x="0" y="131"/>
                  </a:lnTo>
                  <a:lnTo>
                    <a:pt x="0" y="116"/>
                  </a:lnTo>
                  <a:lnTo>
                    <a:pt x="11" y="116"/>
                  </a:lnTo>
                  <a:lnTo>
                    <a:pt x="28" y="120"/>
                  </a:lnTo>
                  <a:lnTo>
                    <a:pt x="41" y="130"/>
                  </a:lnTo>
                  <a:lnTo>
                    <a:pt x="51" y="121"/>
                  </a:lnTo>
                  <a:lnTo>
                    <a:pt x="62" y="113"/>
                  </a:lnTo>
                  <a:lnTo>
                    <a:pt x="73" y="102"/>
                  </a:lnTo>
                  <a:lnTo>
                    <a:pt x="85" y="90"/>
                  </a:lnTo>
                  <a:lnTo>
                    <a:pt x="92" y="78"/>
                  </a:lnTo>
                  <a:lnTo>
                    <a:pt x="92" y="66"/>
                  </a:lnTo>
                  <a:lnTo>
                    <a:pt x="92" y="49"/>
                  </a:lnTo>
                  <a:lnTo>
                    <a:pt x="92" y="34"/>
                  </a:lnTo>
                  <a:lnTo>
                    <a:pt x="92" y="22"/>
                  </a:lnTo>
                  <a:lnTo>
                    <a:pt x="93" y="20"/>
                  </a:lnTo>
                  <a:lnTo>
                    <a:pt x="93" y="15"/>
                  </a:lnTo>
                  <a:lnTo>
                    <a:pt x="94" y="11"/>
                  </a:lnTo>
                  <a:lnTo>
                    <a:pt x="94" y="7"/>
                  </a:lnTo>
                  <a:lnTo>
                    <a:pt x="96" y="3"/>
                  </a:lnTo>
                  <a:lnTo>
                    <a:pt x="96" y="0"/>
                  </a:lnTo>
                  <a:lnTo>
                    <a:pt x="96" y="126"/>
                  </a:lnTo>
                  <a:lnTo>
                    <a:pt x="93" y="140"/>
                  </a:lnTo>
                  <a:lnTo>
                    <a:pt x="85" y="152"/>
                  </a:lnTo>
                  <a:lnTo>
                    <a:pt x="73" y="164"/>
                  </a:lnTo>
                  <a:lnTo>
                    <a:pt x="62" y="175"/>
                  </a:lnTo>
                  <a:lnTo>
                    <a:pt x="42" y="193"/>
                  </a:lnTo>
                  <a:lnTo>
                    <a:pt x="22" y="205"/>
                  </a:lnTo>
                  <a:lnTo>
                    <a:pt x="3" y="208"/>
                  </a:lnTo>
                  <a:lnTo>
                    <a:pt x="0" y="208"/>
                  </a:lnTo>
                  <a:lnTo>
                    <a:pt x="0" y="177"/>
                  </a:lnTo>
                  <a:lnTo>
                    <a:pt x="3" y="177"/>
                  </a:lnTo>
                  <a:lnTo>
                    <a:pt x="20" y="172"/>
                  </a:lnTo>
                  <a:lnTo>
                    <a:pt x="36" y="164"/>
                  </a:lnTo>
                  <a:lnTo>
                    <a:pt x="36" y="157"/>
                  </a:lnTo>
                  <a:lnTo>
                    <a:pt x="34" y="144"/>
                  </a:lnTo>
                  <a:lnTo>
                    <a:pt x="24" y="134"/>
                  </a:lnTo>
                  <a:lnTo>
                    <a:pt x="11" y="131"/>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82"/>
            <p:cNvSpPr>
              <a:spLocks/>
            </p:cNvSpPr>
            <p:nvPr/>
          </p:nvSpPr>
          <p:spPr bwMode="auto">
            <a:xfrm>
              <a:off x="6372937" y="4803751"/>
              <a:ext cx="100922" cy="86905"/>
            </a:xfrm>
            <a:custGeom>
              <a:avLst/>
              <a:gdLst>
                <a:gd name="T0" fmla="*/ 72 w 74"/>
                <a:gd name="T1" fmla="*/ 31 h 60"/>
                <a:gd name="T2" fmla="*/ 68 w 74"/>
                <a:gd name="T3" fmla="*/ 18 h 60"/>
                <a:gd name="T4" fmla="*/ 61 w 74"/>
                <a:gd name="T5" fmla="*/ 8 h 60"/>
                <a:gd name="T6" fmla="*/ 50 w 74"/>
                <a:gd name="T7" fmla="*/ 1 h 60"/>
                <a:gd name="T8" fmla="*/ 38 w 74"/>
                <a:gd name="T9" fmla="*/ 0 h 60"/>
                <a:gd name="T10" fmla="*/ 37 w 74"/>
                <a:gd name="T11" fmla="*/ 0 h 60"/>
                <a:gd name="T12" fmla="*/ 24 w 74"/>
                <a:gd name="T13" fmla="*/ 2 h 60"/>
                <a:gd name="T14" fmla="*/ 14 w 74"/>
                <a:gd name="T15" fmla="*/ 8 h 60"/>
                <a:gd name="T16" fmla="*/ 6 w 74"/>
                <a:gd name="T17" fmla="*/ 18 h 60"/>
                <a:gd name="T18" fmla="*/ 3 w 74"/>
                <a:gd name="T19" fmla="*/ 31 h 60"/>
                <a:gd name="T20" fmla="*/ 0 w 74"/>
                <a:gd name="T21" fmla="*/ 60 h 60"/>
                <a:gd name="T22" fmla="*/ 74 w 74"/>
                <a:gd name="T23" fmla="*/ 60 h 60"/>
                <a:gd name="T24" fmla="*/ 72 w 74"/>
                <a:gd name="T25"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60">
                  <a:moveTo>
                    <a:pt x="72" y="31"/>
                  </a:moveTo>
                  <a:lnTo>
                    <a:pt x="68" y="18"/>
                  </a:lnTo>
                  <a:lnTo>
                    <a:pt x="61" y="8"/>
                  </a:lnTo>
                  <a:lnTo>
                    <a:pt x="50" y="1"/>
                  </a:lnTo>
                  <a:lnTo>
                    <a:pt x="38" y="0"/>
                  </a:lnTo>
                  <a:lnTo>
                    <a:pt x="37" y="0"/>
                  </a:lnTo>
                  <a:lnTo>
                    <a:pt x="24" y="2"/>
                  </a:lnTo>
                  <a:lnTo>
                    <a:pt x="14" y="8"/>
                  </a:lnTo>
                  <a:lnTo>
                    <a:pt x="6" y="18"/>
                  </a:lnTo>
                  <a:lnTo>
                    <a:pt x="3" y="31"/>
                  </a:lnTo>
                  <a:lnTo>
                    <a:pt x="0" y="60"/>
                  </a:lnTo>
                  <a:lnTo>
                    <a:pt x="74" y="60"/>
                  </a:lnTo>
                  <a:lnTo>
                    <a:pt x="72" y="31"/>
                  </a:lnTo>
                  <a:close/>
                </a:path>
              </a:pathLst>
            </a:custGeom>
            <a:solidFill>
              <a:srgbClr val="FEA1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83"/>
            <p:cNvSpPr>
              <a:spLocks/>
            </p:cNvSpPr>
            <p:nvPr/>
          </p:nvSpPr>
          <p:spPr bwMode="auto">
            <a:xfrm>
              <a:off x="6384150" y="4691616"/>
              <a:ext cx="81298" cy="179416"/>
            </a:xfrm>
            <a:custGeom>
              <a:avLst/>
              <a:gdLst>
                <a:gd name="T0" fmla="*/ 0 w 58"/>
                <a:gd name="T1" fmla="*/ 105 h 129"/>
                <a:gd name="T2" fmla="*/ 0 w 58"/>
                <a:gd name="T3" fmla="*/ 105 h 129"/>
                <a:gd name="T4" fmla="*/ 1 w 58"/>
                <a:gd name="T5" fmla="*/ 115 h 129"/>
                <a:gd name="T6" fmla="*/ 7 w 58"/>
                <a:gd name="T7" fmla="*/ 123 h 129"/>
                <a:gd name="T8" fmla="*/ 15 w 58"/>
                <a:gd name="T9" fmla="*/ 127 h 129"/>
                <a:gd name="T10" fmla="*/ 26 w 58"/>
                <a:gd name="T11" fmla="*/ 129 h 129"/>
                <a:gd name="T12" fmla="*/ 39 w 58"/>
                <a:gd name="T13" fmla="*/ 129 h 129"/>
                <a:gd name="T14" fmla="*/ 49 w 58"/>
                <a:gd name="T15" fmla="*/ 126 h 129"/>
                <a:gd name="T16" fmla="*/ 56 w 58"/>
                <a:gd name="T17" fmla="*/ 120 h 129"/>
                <a:gd name="T18" fmla="*/ 58 w 58"/>
                <a:gd name="T19" fmla="*/ 113 h 129"/>
                <a:gd name="T20" fmla="*/ 52 w 58"/>
                <a:gd name="T21" fmla="*/ 65 h 129"/>
                <a:gd name="T22" fmla="*/ 53 w 58"/>
                <a:gd name="T23" fmla="*/ 0 h 129"/>
                <a:gd name="T24" fmla="*/ 1 w 58"/>
                <a:gd name="T25" fmla="*/ 14 h 129"/>
                <a:gd name="T26" fmla="*/ 7 w 58"/>
                <a:gd name="T27" fmla="*/ 57 h 129"/>
                <a:gd name="T28" fmla="*/ 7 w 58"/>
                <a:gd name="T29" fmla="*/ 64 h 129"/>
                <a:gd name="T30" fmla="*/ 5 w 58"/>
                <a:gd name="T31" fmla="*/ 75 h 129"/>
                <a:gd name="T32" fmla="*/ 2 w 58"/>
                <a:gd name="T33" fmla="*/ 91 h 129"/>
                <a:gd name="T34" fmla="*/ 0 w 58"/>
                <a:gd name="T35" fmla="*/ 10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29">
                  <a:moveTo>
                    <a:pt x="0" y="105"/>
                  </a:moveTo>
                  <a:lnTo>
                    <a:pt x="0" y="105"/>
                  </a:lnTo>
                  <a:lnTo>
                    <a:pt x="1" y="115"/>
                  </a:lnTo>
                  <a:lnTo>
                    <a:pt x="7" y="123"/>
                  </a:lnTo>
                  <a:lnTo>
                    <a:pt x="15" y="127"/>
                  </a:lnTo>
                  <a:lnTo>
                    <a:pt x="26" y="129"/>
                  </a:lnTo>
                  <a:lnTo>
                    <a:pt x="39" y="129"/>
                  </a:lnTo>
                  <a:lnTo>
                    <a:pt x="49" y="126"/>
                  </a:lnTo>
                  <a:lnTo>
                    <a:pt x="56" y="120"/>
                  </a:lnTo>
                  <a:lnTo>
                    <a:pt x="58" y="113"/>
                  </a:lnTo>
                  <a:lnTo>
                    <a:pt x="52" y="65"/>
                  </a:lnTo>
                  <a:lnTo>
                    <a:pt x="53" y="0"/>
                  </a:lnTo>
                  <a:lnTo>
                    <a:pt x="1" y="14"/>
                  </a:lnTo>
                  <a:lnTo>
                    <a:pt x="7" y="57"/>
                  </a:lnTo>
                  <a:lnTo>
                    <a:pt x="7" y="64"/>
                  </a:lnTo>
                  <a:lnTo>
                    <a:pt x="5" y="75"/>
                  </a:lnTo>
                  <a:lnTo>
                    <a:pt x="2" y="91"/>
                  </a:lnTo>
                  <a:lnTo>
                    <a:pt x="0" y="105"/>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84"/>
            <p:cNvSpPr>
              <a:spLocks/>
            </p:cNvSpPr>
            <p:nvPr/>
          </p:nvSpPr>
          <p:spPr bwMode="auto">
            <a:xfrm>
              <a:off x="6370134" y="4887853"/>
              <a:ext cx="109332" cy="16820"/>
            </a:xfrm>
            <a:custGeom>
              <a:avLst/>
              <a:gdLst>
                <a:gd name="T0" fmla="*/ 77 w 77"/>
                <a:gd name="T1" fmla="*/ 0 h 11"/>
                <a:gd name="T2" fmla="*/ 0 w 77"/>
                <a:gd name="T3" fmla="*/ 0 h 11"/>
                <a:gd name="T4" fmla="*/ 0 w 77"/>
                <a:gd name="T5" fmla="*/ 3 h 11"/>
                <a:gd name="T6" fmla="*/ 0 w 77"/>
                <a:gd name="T7" fmla="*/ 7 h 11"/>
                <a:gd name="T8" fmla="*/ 3 w 77"/>
                <a:gd name="T9" fmla="*/ 10 h 11"/>
                <a:gd name="T10" fmla="*/ 7 w 77"/>
                <a:gd name="T11" fmla="*/ 11 h 11"/>
                <a:gd name="T12" fmla="*/ 69 w 77"/>
                <a:gd name="T13" fmla="*/ 11 h 11"/>
                <a:gd name="T14" fmla="*/ 73 w 77"/>
                <a:gd name="T15" fmla="*/ 10 h 11"/>
                <a:gd name="T16" fmla="*/ 76 w 77"/>
                <a:gd name="T17" fmla="*/ 7 h 11"/>
                <a:gd name="T18" fmla="*/ 77 w 77"/>
                <a:gd name="T19" fmla="*/ 3 h 11"/>
                <a:gd name="T20" fmla="*/ 77 w 7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1">
                  <a:moveTo>
                    <a:pt x="77" y="0"/>
                  </a:moveTo>
                  <a:lnTo>
                    <a:pt x="0" y="0"/>
                  </a:lnTo>
                  <a:lnTo>
                    <a:pt x="0" y="3"/>
                  </a:lnTo>
                  <a:lnTo>
                    <a:pt x="0" y="7"/>
                  </a:lnTo>
                  <a:lnTo>
                    <a:pt x="3" y="10"/>
                  </a:lnTo>
                  <a:lnTo>
                    <a:pt x="7" y="11"/>
                  </a:lnTo>
                  <a:lnTo>
                    <a:pt x="69" y="11"/>
                  </a:lnTo>
                  <a:lnTo>
                    <a:pt x="73" y="10"/>
                  </a:lnTo>
                  <a:lnTo>
                    <a:pt x="76" y="7"/>
                  </a:lnTo>
                  <a:lnTo>
                    <a:pt x="77" y="3"/>
                  </a:lnTo>
                  <a:lnTo>
                    <a:pt x="77"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85"/>
            <p:cNvSpPr>
              <a:spLocks/>
            </p:cNvSpPr>
            <p:nvPr/>
          </p:nvSpPr>
          <p:spPr bwMode="auto">
            <a:xfrm>
              <a:off x="6286032" y="3463738"/>
              <a:ext cx="224270" cy="1314783"/>
            </a:xfrm>
            <a:custGeom>
              <a:avLst/>
              <a:gdLst>
                <a:gd name="T0" fmla="*/ 160 w 160"/>
                <a:gd name="T1" fmla="*/ 0 h 937"/>
                <a:gd name="T2" fmla="*/ 46 w 160"/>
                <a:gd name="T3" fmla="*/ 0 h 937"/>
                <a:gd name="T4" fmla="*/ 40 w 160"/>
                <a:gd name="T5" fmla="*/ 14 h 937"/>
                <a:gd name="T6" fmla="*/ 29 w 160"/>
                <a:gd name="T7" fmla="*/ 48 h 937"/>
                <a:gd name="T8" fmla="*/ 20 w 160"/>
                <a:gd name="T9" fmla="*/ 87 h 937"/>
                <a:gd name="T10" fmla="*/ 12 w 160"/>
                <a:gd name="T11" fmla="*/ 128 h 937"/>
                <a:gd name="T12" fmla="*/ 6 w 160"/>
                <a:gd name="T13" fmla="*/ 169 h 937"/>
                <a:gd name="T14" fmla="*/ 0 w 160"/>
                <a:gd name="T15" fmla="*/ 205 h 937"/>
                <a:gd name="T16" fmla="*/ 0 w 160"/>
                <a:gd name="T17" fmla="*/ 205 h 937"/>
                <a:gd name="T18" fmla="*/ 0 w 160"/>
                <a:gd name="T19" fmla="*/ 226 h 937"/>
                <a:gd name="T20" fmla="*/ 2 w 160"/>
                <a:gd name="T21" fmla="*/ 247 h 937"/>
                <a:gd name="T22" fmla="*/ 61 w 160"/>
                <a:gd name="T23" fmla="*/ 560 h 937"/>
                <a:gd name="T24" fmla="*/ 61 w 160"/>
                <a:gd name="T25" fmla="*/ 564 h 937"/>
                <a:gd name="T26" fmla="*/ 60 w 160"/>
                <a:gd name="T27" fmla="*/ 575 h 937"/>
                <a:gd name="T28" fmla="*/ 57 w 160"/>
                <a:gd name="T29" fmla="*/ 591 h 937"/>
                <a:gd name="T30" fmla="*/ 55 w 160"/>
                <a:gd name="T31" fmla="*/ 609 h 937"/>
                <a:gd name="T32" fmla="*/ 53 w 160"/>
                <a:gd name="T33" fmla="*/ 628 h 937"/>
                <a:gd name="T34" fmla="*/ 50 w 160"/>
                <a:gd name="T35" fmla="*/ 645 h 937"/>
                <a:gd name="T36" fmla="*/ 48 w 160"/>
                <a:gd name="T37" fmla="*/ 659 h 937"/>
                <a:gd name="T38" fmla="*/ 47 w 160"/>
                <a:gd name="T39" fmla="*/ 669 h 937"/>
                <a:gd name="T40" fmla="*/ 46 w 160"/>
                <a:gd name="T41" fmla="*/ 673 h 937"/>
                <a:gd name="T42" fmla="*/ 46 w 160"/>
                <a:gd name="T43" fmla="*/ 693 h 937"/>
                <a:gd name="T44" fmla="*/ 47 w 160"/>
                <a:gd name="T45" fmla="*/ 714 h 937"/>
                <a:gd name="T46" fmla="*/ 78 w 160"/>
                <a:gd name="T47" fmla="*/ 937 h 937"/>
                <a:gd name="T48" fmla="*/ 122 w 160"/>
                <a:gd name="T49" fmla="*/ 930 h 937"/>
                <a:gd name="T50" fmla="*/ 152 w 160"/>
                <a:gd name="T51" fmla="*/ 208 h 937"/>
                <a:gd name="T52" fmla="*/ 160 w 160"/>
                <a:gd name="T53" fmla="*/ 202 h 937"/>
                <a:gd name="T54" fmla="*/ 160 w 160"/>
                <a:gd name="T55"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0" h="937">
                  <a:moveTo>
                    <a:pt x="160" y="0"/>
                  </a:moveTo>
                  <a:lnTo>
                    <a:pt x="46" y="0"/>
                  </a:lnTo>
                  <a:lnTo>
                    <a:pt x="40" y="14"/>
                  </a:lnTo>
                  <a:lnTo>
                    <a:pt x="29" y="48"/>
                  </a:lnTo>
                  <a:lnTo>
                    <a:pt x="20" y="87"/>
                  </a:lnTo>
                  <a:lnTo>
                    <a:pt x="12" y="128"/>
                  </a:lnTo>
                  <a:lnTo>
                    <a:pt x="6" y="169"/>
                  </a:lnTo>
                  <a:lnTo>
                    <a:pt x="0" y="205"/>
                  </a:lnTo>
                  <a:lnTo>
                    <a:pt x="0" y="205"/>
                  </a:lnTo>
                  <a:lnTo>
                    <a:pt x="0" y="226"/>
                  </a:lnTo>
                  <a:lnTo>
                    <a:pt x="2" y="247"/>
                  </a:lnTo>
                  <a:lnTo>
                    <a:pt x="61" y="560"/>
                  </a:lnTo>
                  <a:lnTo>
                    <a:pt x="61" y="564"/>
                  </a:lnTo>
                  <a:lnTo>
                    <a:pt x="60" y="575"/>
                  </a:lnTo>
                  <a:lnTo>
                    <a:pt x="57" y="591"/>
                  </a:lnTo>
                  <a:lnTo>
                    <a:pt x="55" y="609"/>
                  </a:lnTo>
                  <a:lnTo>
                    <a:pt x="53" y="628"/>
                  </a:lnTo>
                  <a:lnTo>
                    <a:pt x="50" y="645"/>
                  </a:lnTo>
                  <a:lnTo>
                    <a:pt x="48" y="659"/>
                  </a:lnTo>
                  <a:lnTo>
                    <a:pt x="47" y="669"/>
                  </a:lnTo>
                  <a:lnTo>
                    <a:pt x="46" y="673"/>
                  </a:lnTo>
                  <a:lnTo>
                    <a:pt x="46" y="693"/>
                  </a:lnTo>
                  <a:lnTo>
                    <a:pt x="47" y="714"/>
                  </a:lnTo>
                  <a:lnTo>
                    <a:pt x="78" y="937"/>
                  </a:lnTo>
                  <a:lnTo>
                    <a:pt x="122" y="930"/>
                  </a:lnTo>
                  <a:lnTo>
                    <a:pt x="152" y="208"/>
                  </a:lnTo>
                  <a:lnTo>
                    <a:pt x="160" y="202"/>
                  </a:lnTo>
                  <a:lnTo>
                    <a:pt x="160"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86"/>
            <p:cNvSpPr>
              <a:spLocks/>
            </p:cNvSpPr>
            <p:nvPr/>
          </p:nvSpPr>
          <p:spPr bwMode="auto">
            <a:xfrm>
              <a:off x="6546746" y="4803751"/>
              <a:ext cx="103725" cy="84101"/>
            </a:xfrm>
            <a:custGeom>
              <a:avLst/>
              <a:gdLst>
                <a:gd name="T0" fmla="*/ 2 w 75"/>
                <a:gd name="T1" fmla="*/ 31 h 61"/>
                <a:gd name="T2" fmla="*/ 7 w 75"/>
                <a:gd name="T3" fmla="*/ 19 h 61"/>
                <a:gd name="T4" fmla="*/ 14 w 75"/>
                <a:gd name="T5" fmla="*/ 9 h 61"/>
                <a:gd name="T6" fmla="*/ 24 w 75"/>
                <a:gd name="T7" fmla="*/ 3 h 61"/>
                <a:gd name="T8" fmla="*/ 36 w 75"/>
                <a:gd name="T9" fmla="*/ 0 h 61"/>
                <a:gd name="T10" fmla="*/ 38 w 75"/>
                <a:gd name="T11" fmla="*/ 0 h 61"/>
                <a:gd name="T12" fmla="*/ 50 w 75"/>
                <a:gd name="T13" fmla="*/ 3 h 61"/>
                <a:gd name="T14" fmla="*/ 60 w 75"/>
                <a:gd name="T15" fmla="*/ 9 h 61"/>
                <a:gd name="T16" fmla="*/ 67 w 75"/>
                <a:gd name="T17" fmla="*/ 19 h 61"/>
                <a:gd name="T18" fmla="*/ 72 w 75"/>
                <a:gd name="T19" fmla="*/ 31 h 61"/>
                <a:gd name="T20" fmla="*/ 75 w 75"/>
                <a:gd name="T21" fmla="*/ 61 h 61"/>
                <a:gd name="T22" fmla="*/ 0 w 75"/>
                <a:gd name="T23" fmla="*/ 61 h 61"/>
                <a:gd name="T24" fmla="*/ 2 w 75"/>
                <a:gd name="T2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1">
                  <a:moveTo>
                    <a:pt x="2" y="31"/>
                  </a:moveTo>
                  <a:lnTo>
                    <a:pt x="7" y="19"/>
                  </a:lnTo>
                  <a:lnTo>
                    <a:pt x="14" y="9"/>
                  </a:lnTo>
                  <a:lnTo>
                    <a:pt x="24" y="3"/>
                  </a:lnTo>
                  <a:lnTo>
                    <a:pt x="36" y="0"/>
                  </a:lnTo>
                  <a:lnTo>
                    <a:pt x="38" y="0"/>
                  </a:lnTo>
                  <a:lnTo>
                    <a:pt x="50" y="3"/>
                  </a:lnTo>
                  <a:lnTo>
                    <a:pt x="60" y="9"/>
                  </a:lnTo>
                  <a:lnTo>
                    <a:pt x="67" y="19"/>
                  </a:lnTo>
                  <a:lnTo>
                    <a:pt x="72" y="31"/>
                  </a:lnTo>
                  <a:lnTo>
                    <a:pt x="75" y="61"/>
                  </a:lnTo>
                  <a:lnTo>
                    <a:pt x="0" y="61"/>
                  </a:lnTo>
                  <a:lnTo>
                    <a:pt x="2" y="31"/>
                  </a:lnTo>
                  <a:close/>
                </a:path>
              </a:pathLst>
            </a:custGeom>
            <a:solidFill>
              <a:srgbClr val="FC78E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87"/>
            <p:cNvSpPr>
              <a:spLocks/>
            </p:cNvSpPr>
            <p:nvPr/>
          </p:nvSpPr>
          <p:spPr bwMode="auto">
            <a:xfrm>
              <a:off x="6555156" y="4691616"/>
              <a:ext cx="81298" cy="179416"/>
            </a:xfrm>
            <a:custGeom>
              <a:avLst/>
              <a:gdLst>
                <a:gd name="T0" fmla="*/ 58 w 58"/>
                <a:gd name="T1" fmla="*/ 105 h 129"/>
                <a:gd name="T2" fmla="*/ 58 w 58"/>
                <a:gd name="T3" fmla="*/ 105 h 129"/>
                <a:gd name="T4" fmla="*/ 58 w 58"/>
                <a:gd name="T5" fmla="*/ 115 h 129"/>
                <a:gd name="T6" fmla="*/ 52 w 58"/>
                <a:gd name="T7" fmla="*/ 122 h 129"/>
                <a:gd name="T8" fmla="*/ 42 w 58"/>
                <a:gd name="T9" fmla="*/ 126 h 129"/>
                <a:gd name="T10" fmla="*/ 31 w 58"/>
                <a:gd name="T11" fmla="*/ 129 h 129"/>
                <a:gd name="T12" fmla="*/ 19 w 58"/>
                <a:gd name="T13" fmla="*/ 127 h 129"/>
                <a:gd name="T14" fmla="*/ 10 w 58"/>
                <a:gd name="T15" fmla="*/ 124 h 129"/>
                <a:gd name="T16" fmla="*/ 2 w 58"/>
                <a:gd name="T17" fmla="*/ 119 h 129"/>
                <a:gd name="T18" fmla="*/ 0 w 58"/>
                <a:gd name="T19" fmla="*/ 112 h 129"/>
                <a:gd name="T20" fmla="*/ 0 w 58"/>
                <a:gd name="T21" fmla="*/ 112 h 129"/>
                <a:gd name="T22" fmla="*/ 5 w 58"/>
                <a:gd name="T23" fmla="*/ 64 h 129"/>
                <a:gd name="T24" fmla="*/ 5 w 58"/>
                <a:gd name="T25" fmla="*/ 13 h 129"/>
                <a:gd name="T26" fmla="*/ 58 w 58"/>
                <a:gd name="T27" fmla="*/ 0 h 129"/>
                <a:gd name="T28" fmla="*/ 52 w 58"/>
                <a:gd name="T29" fmla="*/ 55 h 129"/>
                <a:gd name="T30" fmla="*/ 52 w 58"/>
                <a:gd name="T31" fmla="*/ 62 h 129"/>
                <a:gd name="T32" fmla="*/ 53 w 58"/>
                <a:gd name="T33" fmla="*/ 75 h 129"/>
                <a:gd name="T34" fmla="*/ 56 w 58"/>
                <a:gd name="T35" fmla="*/ 89 h 129"/>
                <a:gd name="T36" fmla="*/ 58 w 58"/>
                <a:gd name="T37" fmla="*/ 10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9">
                  <a:moveTo>
                    <a:pt x="58" y="105"/>
                  </a:moveTo>
                  <a:lnTo>
                    <a:pt x="58" y="105"/>
                  </a:lnTo>
                  <a:lnTo>
                    <a:pt x="58" y="115"/>
                  </a:lnTo>
                  <a:lnTo>
                    <a:pt x="52" y="122"/>
                  </a:lnTo>
                  <a:lnTo>
                    <a:pt x="42" y="126"/>
                  </a:lnTo>
                  <a:lnTo>
                    <a:pt x="31" y="129"/>
                  </a:lnTo>
                  <a:lnTo>
                    <a:pt x="19" y="127"/>
                  </a:lnTo>
                  <a:lnTo>
                    <a:pt x="10" y="124"/>
                  </a:lnTo>
                  <a:lnTo>
                    <a:pt x="2" y="119"/>
                  </a:lnTo>
                  <a:lnTo>
                    <a:pt x="0" y="112"/>
                  </a:lnTo>
                  <a:lnTo>
                    <a:pt x="0" y="112"/>
                  </a:lnTo>
                  <a:lnTo>
                    <a:pt x="5" y="64"/>
                  </a:lnTo>
                  <a:lnTo>
                    <a:pt x="5" y="13"/>
                  </a:lnTo>
                  <a:lnTo>
                    <a:pt x="58" y="0"/>
                  </a:lnTo>
                  <a:lnTo>
                    <a:pt x="52" y="55"/>
                  </a:lnTo>
                  <a:lnTo>
                    <a:pt x="52" y="62"/>
                  </a:lnTo>
                  <a:lnTo>
                    <a:pt x="53" y="75"/>
                  </a:lnTo>
                  <a:lnTo>
                    <a:pt x="56" y="89"/>
                  </a:lnTo>
                  <a:lnTo>
                    <a:pt x="58" y="105"/>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88"/>
            <p:cNvSpPr>
              <a:spLocks/>
            </p:cNvSpPr>
            <p:nvPr/>
          </p:nvSpPr>
          <p:spPr bwMode="auto">
            <a:xfrm>
              <a:off x="6543943" y="4885049"/>
              <a:ext cx="109332" cy="16820"/>
            </a:xfrm>
            <a:custGeom>
              <a:avLst/>
              <a:gdLst>
                <a:gd name="T0" fmla="*/ 0 w 78"/>
                <a:gd name="T1" fmla="*/ 0 h 11"/>
                <a:gd name="T2" fmla="*/ 78 w 78"/>
                <a:gd name="T3" fmla="*/ 0 h 11"/>
                <a:gd name="T4" fmla="*/ 78 w 78"/>
                <a:gd name="T5" fmla="*/ 4 h 11"/>
                <a:gd name="T6" fmla="*/ 77 w 78"/>
                <a:gd name="T7" fmla="*/ 7 h 11"/>
                <a:gd name="T8" fmla="*/ 74 w 78"/>
                <a:gd name="T9" fmla="*/ 10 h 11"/>
                <a:gd name="T10" fmla="*/ 71 w 78"/>
                <a:gd name="T11" fmla="*/ 11 h 11"/>
                <a:gd name="T12" fmla="*/ 7 w 78"/>
                <a:gd name="T13" fmla="*/ 11 h 11"/>
                <a:gd name="T14" fmla="*/ 4 w 78"/>
                <a:gd name="T15" fmla="*/ 10 h 11"/>
                <a:gd name="T16" fmla="*/ 2 w 78"/>
                <a:gd name="T17" fmla="*/ 7 h 11"/>
                <a:gd name="T18" fmla="*/ 0 w 78"/>
                <a:gd name="T19" fmla="*/ 4 h 11"/>
                <a:gd name="T20" fmla="*/ 0 w 7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0"/>
                  </a:moveTo>
                  <a:lnTo>
                    <a:pt x="78" y="0"/>
                  </a:lnTo>
                  <a:lnTo>
                    <a:pt x="78" y="4"/>
                  </a:lnTo>
                  <a:lnTo>
                    <a:pt x="77" y="7"/>
                  </a:lnTo>
                  <a:lnTo>
                    <a:pt x="74" y="10"/>
                  </a:lnTo>
                  <a:lnTo>
                    <a:pt x="71" y="11"/>
                  </a:lnTo>
                  <a:lnTo>
                    <a:pt x="7" y="11"/>
                  </a:lnTo>
                  <a:lnTo>
                    <a:pt x="4" y="10"/>
                  </a:lnTo>
                  <a:lnTo>
                    <a:pt x="2" y="7"/>
                  </a:lnTo>
                  <a:lnTo>
                    <a:pt x="0" y="4"/>
                  </a:lnTo>
                  <a:lnTo>
                    <a:pt x="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89"/>
            <p:cNvSpPr>
              <a:spLocks/>
            </p:cNvSpPr>
            <p:nvPr/>
          </p:nvSpPr>
          <p:spPr bwMode="auto">
            <a:xfrm>
              <a:off x="6510302" y="3463738"/>
              <a:ext cx="227073" cy="1306373"/>
            </a:xfrm>
            <a:custGeom>
              <a:avLst/>
              <a:gdLst>
                <a:gd name="T0" fmla="*/ 0 w 161"/>
                <a:gd name="T1" fmla="*/ 0 h 930"/>
                <a:gd name="T2" fmla="*/ 115 w 161"/>
                <a:gd name="T3" fmla="*/ 0 h 930"/>
                <a:gd name="T4" fmla="*/ 120 w 161"/>
                <a:gd name="T5" fmla="*/ 14 h 930"/>
                <a:gd name="T6" fmla="*/ 132 w 161"/>
                <a:gd name="T7" fmla="*/ 48 h 930"/>
                <a:gd name="T8" fmla="*/ 140 w 161"/>
                <a:gd name="T9" fmla="*/ 87 h 930"/>
                <a:gd name="T10" fmla="*/ 149 w 161"/>
                <a:gd name="T11" fmla="*/ 128 h 930"/>
                <a:gd name="T12" fmla="*/ 154 w 161"/>
                <a:gd name="T13" fmla="*/ 169 h 930"/>
                <a:gd name="T14" fmla="*/ 160 w 161"/>
                <a:gd name="T15" fmla="*/ 205 h 930"/>
                <a:gd name="T16" fmla="*/ 160 w 161"/>
                <a:gd name="T17" fmla="*/ 205 h 930"/>
                <a:gd name="T18" fmla="*/ 161 w 161"/>
                <a:gd name="T19" fmla="*/ 226 h 930"/>
                <a:gd name="T20" fmla="*/ 158 w 161"/>
                <a:gd name="T21" fmla="*/ 247 h 930"/>
                <a:gd name="T22" fmla="*/ 99 w 161"/>
                <a:gd name="T23" fmla="*/ 560 h 930"/>
                <a:gd name="T24" fmla="*/ 99 w 161"/>
                <a:gd name="T25" fmla="*/ 564 h 930"/>
                <a:gd name="T26" fmla="*/ 101 w 161"/>
                <a:gd name="T27" fmla="*/ 575 h 930"/>
                <a:gd name="T28" fmla="*/ 103 w 161"/>
                <a:gd name="T29" fmla="*/ 591 h 930"/>
                <a:gd name="T30" fmla="*/ 105 w 161"/>
                <a:gd name="T31" fmla="*/ 609 h 930"/>
                <a:gd name="T32" fmla="*/ 108 w 161"/>
                <a:gd name="T33" fmla="*/ 628 h 930"/>
                <a:gd name="T34" fmla="*/ 110 w 161"/>
                <a:gd name="T35" fmla="*/ 645 h 930"/>
                <a:gd name="T36" fmla="*/ 112 w 161"/>
                <a:gd name="T37" fmla="*/ 659 h 930"/>
                <a:gd name="T38" fmla="*/ 113 w 161"/>
                <a:gd name="T39" fmla="*/ 669 h 930"/>
                <a:gd name="T40" fmla="*/ 115 w 161"/>
                <a:gd name="T41" fmla="*/ 673 h 930"/>
                <a:gd name="T42" fmla="*/ 115 w 161"/>
                <a:gd name="T43" fmla="*/ 693 h 930"/>
                <a:gd name="T44" fmla="*/ 113 w 161"/>
                <a:gd name="T45" fmla="*/ 714 h 930"/>
                <a:gd name="T46" fmla="*/ 85 w 161"/>
                <a:gd name="T47" fmla="*/ 930 h 930"/>
                <a:gd name="T48" fmla="*/ 38 w 161"/>
                <a:gd name="T49" fmla="*/ 925 h 930"/>
                <a:gd name="T50" fmla="*/ 9 w 161"/>
                <a:gd name="T51" fmla="*/ 208 h 930"/>
                <a:gd name="T52" fmla="*/ 0 w 161"/>
                <a:gd name="T53" fmla="*/ 202 h 930"/>
                <a:gd name="T54" fmla="*/ 0 w 161"/>
                <a:gd name="T55"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930">
                  <a:moveTo>
                    <a:pt x="0" y="0"/>
                  </a:moveTo>
                  <a:lnTo>
                    <a:pt x="115" y="0"/>
                  </a:lnTo>
                  <a:lnTo>
                    <a:pt x="120" y="14"/>
                  </a:lnTo>
                  <a:lnTo>
                    <a:pt x="132" y="48"/>
                  </a:lnTo>
                  <a:lnTo>
                    <a:pt x="140" y="87"/>
                  </a:lnTo>
                  <a:lnTo>
                    <a:pt x="149" y="128"/>
                  </a:lnTo>
                  <a:lnTo>
                    <a:pt x="154" y="169"/>
                  </a:lnTo>
                  <a:lnTo>
                    <a:pt x="160" y="205"/>
                  </a:lnTo>
                  <a:lnTo>
                    <a:pt x="160" y="205"/>
                  </a:lnTo>
                  <a:lnTo>
                    <a:pt x="161" y="226"/>
                  </a:lnTo>
                  <a:lnTo>
                    <a:pt x="158" y="247"/>
                  </a:lnTo>
                  <a:lnTo>
                    <a:pt x="99" y="560"/>
                  </a:lnTo>
                  <a:lnTo>
                    <a:pt x="99" y="564"/>
                  </a:lnTo>
                  <a:lnTo>
                    <a:pt x="101" y="575"/>
                  </a:lnTo>
                  <a:lnTo>
                    <a:pt x="103" y="591"/>
                  </a:lnTo>
                  <a:lnTo>
                    <a:pt x="105" y="609"/>
                  </a:lnTo>
                  <a:lnTo>
                    <a:pt x="108" y="628"/>
                  </a:lnTo>
                  <a:lnTo>
                    <a:pt x="110" y="645"/>
                  </a:lnTo>
                  <a:lnTo>
                    <a:pt x="112" y="659"/>
                  </a:lnTo>
                  <a:lnTo>
                    <a:pt x="113" y="669"/>
                  </a:lnTo>
                  <a:lnTo>
                    <a:pt x="115" y="673"/>
                  </a:lnTo>
                  <a:lnTo>
                    <a:pt x="115" y="693"/>
                  </a:lnTo>
                  <a:lnTo>
                    <a:pt x="113" y="714"/>
                  </a:lnTo>
                  <a:lnTo>
                    <a:pt x="85" y="930"/>
                  </a:lnTo>
                  <a:lnTo>
                    <a:pt x="38" y="925"/>
                  </a:lnTo>
                  <a:lnTo>
                    <a:pt x="9" y="208"/>
                  </a:lnTo>
                  <a:lnTo>
                    <a:pt x="0" y="202"/>
                  </a:lnTo>
                  <a:lnTo>
                    <a:pt x="0"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90"/>
            <p:cNvSpPr>
              <a:spLocks/>
            </p:cNvSpPr>
            <p:nvPr/>
          </p:nvSpPr>
          <p:spPr bwMode="auto">
            <a:xfrm>
              <a:off x="6311263" y="2412473"/>
              <a:ext cx="199040" cy="384062"/>
            </a:xfrm>
            <a:custGeom>
              <a:avLst/>
              <a:gdLst>
                <a:gd name="T0" fmla="*/ 136 w 143"/>
                <a:gd name="T1" fmla="*/ 0 h 274"/>
                <a:gd name="T2" fmla="*/ 108 w 143"/>
                <a:gd name="T3" fmla="*/ 3 h 274"/>
                <a:gd name="T4" fmla="*/ 82 w 143"/>
                <a:gd name="T5" fmla="*/ 13 h 274"/>
                <a:gd name="T6" fmla="*/ 60 w 143"/>
                <a:gd name="T7" fmla="*/ 27 h 274"/>
                <a:gd name="T8" fmla="*/ 41 w 143"/>
                <a:gd name="T9" fmla="*/ 45 h 274"/>
                <a:gd name="T10" fmla="*/ 26 w 143"/>
                <a:gd name="T11" fmla="*/ 69 h 274"/>
                <a:gd name="T12" fmla="*/ 16 w 143"/>
                <a:gd name="T13" fmla="*/ 91 h 274"/>
                <a:gd name="T14" fmla="*/ 7 w 143"/>
                <a:gd name="T15" fmla="*/ 117 h 274"/>
                <a:gd name="T16" fmla="*/ 2 w 143"/>
                <a:gd name="T17" fmla="*/ 147 h 274"/>
                <a:gd name="T18" fmla="*/ 0 w 143"/>
                <a:gd name="T19" fmla="*/ 175 h 274"/>
                <a:gd name="T20" fmla="*/ 2 w 143"/>
                <a:gd name="T21" fmla="*/ 204 h 274"/>
                <a:gd name="T22" fmla="*/ 7 w 143"/>
                <a:gd name="T23" fmla="*/ 228 h 274"/>
                <a:gd name="T24" fmla="*/ 17 w 143"/>
                <a:gd name="T25" fmla="*/ 243 h 274"/>
                <a:gd name="T26" fmla="*/ 31 w 143"/>
                <a:gd name="T27" fmla="*/ 256 h 274"/>
                <a:gd name="T28" fmla="*/ 47 w 143"/>
                <a:gd name="T29" fmla="*/ 264 h 274"/>
                <a:gd name="T30" fmla="*/ 67 w 143"/>
                <a:gd name="T31" fmla="*/ 270 h 274"/>
                <a:gd name="T32" fmla="*/ 87 w 143"/>
                <a:gd name="T33" fmla="*/ 274 h 274"/>
                <a:gd name="T34" fmla="*/ 106 w 143"/>
                <a:gd name="T35" fmla="*/ 274 h 274"/>
                <a:gd name="T36" fmla="*/ 143 w 143"/>
                <a:gd name="T37" fmla="*/ 274 h 274"/>
                <a:gd name="T38" fmla="*/ 143 w 143"/>
                <a:gd name="T39" fmla="*/ 0 h 274"/>
                <a:gd name="T40" fmla="*/ 136 w 143"/>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274">
                  <a:moveTo>
                    <a:pt x="136" y="0"/>
                  </a:moveTo>
                  <a:lnTo>
                    <a:pt x="108" y="3"/>
                  </a:lnTo>
                  <a:lnTo>
                    <a:pt x="82" y="13"/>
                  </a:lnTo>
                  <a:lnTo>
                    <a:pt x="60" y="27"/>
                  </a:lnTo>
                  <a:lnTo>
                    <a:pt x="41" y="45"/>
                  </a:lnTo>
                  <a:lnTo>
                    <a:pt x="26" y="69"/>
                  </a:lnTo>
                  <a:lnTo>
                    <a:pt x="16" y="91"/>
                  </a:lnTo>
                  <a:lnTo>
                    <a:pt x="7" y="117"/>
                  </a:lnTo>
                  <a:lnTo>
                    <a:pt x="2" y="147"/>
                  </a:lnTo>
                  <a:lnTo>
                    <a:pt x="0" y="175"/>
                  </a:lnTo>
                  <a:lnTo>
                    <a:pt x="2" y="204"/>
                  </a:lnTo>
                  <a:lnTo>
                    <a:pt x="7" y="228"/>
                  </a:lnTo>
                  <a:lnTo>
                    <a:pt x="17" y="243"/>
                  </a:lnTo>
                  <a:lnTo>
                    <a:pt x="31" y="256"/>
                  </a:lnTo>
                  <a:lnTo>
                    <a:pt x="47" y="264"/>
                  </a:lnTo>
                  <a:lnTo>
                    <a:pt x="67" y="270"/>
                  </a:lnTo>
                  <a:lnTo>
                    <a:pt x="87" y="274"/>
                  </a:lnTo>
                  <a:lnTo>
                    <a:pt x="106" y="274"/>
                  </a:lnTo>
                  <a:lnTo>
                    <a:pt x="143" y="274"/>
                  </a:lnTo>
                  <a:lnTo>
                    <a:pt x="143" y="0"/>
                  </a:lnTo>
                  <a:lnTo>
                    <a:pt x="13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91"/>
            <p:cNvSpPr>
              <a:spLocks/>
            </p:cNvSpPr>
            <p:nvPr/>
          </p:nvSpPr>
          <p:spPr bwMode="auto">
            <a:xfrm>
              <a:off x="6510302" y="2412473"/>
              <a:ext cx="199040" cy="384062"/>
            </a:xfrm>
            <a:custGeom>
              <a:avLst/>
              <a:gdLst>
                <a:gd name="T0" fmla="*/ 7 w 143"/>
                <a:gd name="T1" fmla="*/ 0 h 274"/>
                <a:gd name="T2" fmla="*/ 35 w 143"/>
                <a:gd name="T3" fmla="*/ 3 h 274"/>
                <a:gd name="T4" fmla="*/ 61 w 143"/>
                <a:gd name="T5" fmla="*/ 13 h 274"/>
                <a:gd name="T6" fmla="*/ 84 w 143"/>
                <a:gd name="T7" fmla="*/ 27 h 274"/>
                <a:gd name="T8" fmla="*/ 102 w 143"/>
                <a:gd name="T9" fmla="*/ 45 h 274"/>
                <a:gd name="T10" fmla="*/ 117 w 143"/>
                <a:gd name="T11" fmla="*/ 69 h 274"/>
                <a:gd name="T12" fmla="*/ 127 w 143"/>
                <a:gd name="T13" fmla="*/ 91 h 274"/>
                <a:gd name="T14" fmla="*/ 136 w 143"/>
                <a:gd name="T15" fmla="*/ 117 h 274"/>
                <a:gd name="T16" fmla="*/ 142 w 143"/>
                <a:gd name="T17" fmla="*/ 147 h 274"/>
                <a:gd name="T18" fmla="*/ 143 w 143"/>
                <a:gd name="T19" fmla="*/ 175 h 274"/>
                <a:gd name="T20" fmla="*/ 142 w 143"/>
                <a:gd name="T21" fmla="*/ 204 h 274"/>
                <a:gd name="T22" fmla="*/ 136 w 143"/>
                <a:gd name="T23" fmla="*/ 228 h 274"/>
                <a:gd name="T24" fmla="*/ 126 w 143"/>
                <a:gd name="T25" fmla="*/ 243 h 274"/>
                <a:gd name="T26" fmla="*/ 113 w 143"/>
                <a:gd name="T27" fmla="*/ 256 h 274"/>
                <a:gd name="T28" fmla="*/ 96 w 143"/>
                <a:gd name="T29" fmla="*/ 264 h 274"/>
                <a:gd name="T30" fmla="*/ 78 w 143"/>
                <a:gd name="T31" fmla="*/ 270 h 274"/>
                <a:gd name="T32" fmla="*/ 57 w 143"/>
                <a:gd name="T33" fmla="*/ 274 h 274"/>
                <a:gd name="T34" fmla="*/ 37 w 143"/>
                <a:gd name="T35" fmla="*/ 274 h 274"/>
                <a:gd name="T36" fmla="*/ 0 w 143"/>
                <a:gd name="T37" fmla="*/ 274 h 274"/>
                <a:gd name="T38" fmla="*/ 0 w 143"/>
                <a:gd name="T39" fmla="*/ 0 h 274"/>
                <a:gd name="T40" fmla="*/ 7 w 143"/>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274">
                  <a:moveTo>
                    <a:pt x="7" y="0"/>
                  </a:moveTo>
                  <a:lnTo>
                    <a:pt x="35" y="3"/>
                  </a:lnTo>
                  <a:lnTo>
                    <a:pt x="61" y="13"/>
                  </a:lnTo>
                  <a:lnTo>
                    <a:pt x="84" y="27"/>
                  </a:lnTo>
                  <a:lnTo>
                    <a:pt x="102" y="45"/>
                  </a:lnTo>
                  <a:lnTo>
                    <a:pt x="117" y="69"/>
                  </a:lnTo>
                  <a:lnTo>
                    <a:pt x="127" y="91"/>
                  </a:lnTo>
                  <a:lnTo>
                    <a:pt x="136" y="117"/>
                  </a:lnTo>
                  <a:lnTo>
                    <a:pt x="142" y="147"/>
                  </a:lnTo>
                  <a:lnTo>
                    <a:pt x="143" y="175"/>
                  </a:lnTo>
                  <a:lnTo>
                    <a:pt x="142" y="204"/>
                  </a:lnTo>
                  <a:lnTo>
                    <a:pt x="136" y="228"/>
                  </a:lnTo>
                  <a:lnTo>
                    <a:pt x="126" y="243"/>
                  </a:lnTo>
                  <a:lnTo>
                    <a:pt x="113" y="256"/>
                  </a:lnTo>
                  <a:lnTo>
                    <a:pt x="96" y="264"/>
                  </a:lnTo>
                  <a:lnTo>
                    <a:pt x="78" y="270"/>
                  </a:lnTo>
                  <a:lnTo>
                    <a:pt x="57" y="274"/>
                  </a:lnTo>
                  <a:lnTo>
                    <a:pt x="37" y="274"/>
                  </a:lnTo>
                  <a:lnTo>
                    <a:pt x="0" y="274"/>
                  </a:lnTo>
                  <a:lnTo>
                    <a:pt x="0" y="0"/>
                  </a:lnTo>
                  <a:lnTo>
                    <a:pt x="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92"/>
            <p:cNvSpPr>
              <a:spLocks/>
            </p:cNvSpPr>
            <p:nvPr/>
          </p:nvSpPr>
          <p:spPr bwMode="auto">
            <a:xfrm>
              <a:off x="6218751" y="2793732"/>
              <a:ext cx="583102" cy="670007"/>
            </a:xfrm>
            <a:custGeom>
              <a:avLst/>
              <a:gdLst>
                <a:gd name="T0" fmla="*/ 410 w 416"/>
                <a:gd name="T1" fmla="*/ 131 h 480"/>
                <a:gd name="T2" fmla="*/ 409 w 416"/>
                <a:gd name="T3" fmla="*/ 111 h 480"/>
                <a:gd name="T4" fmla="*/ 400 w 416"/>
                <a:gd name="T5" fmla="*/ 94 h 480"/>
                <a:gd name="T6" fmla="*/ 389 w 416"/>
                <a:gd name="T7" fmla="*/ 78 h 480"/>
                <a:gd name="T8" fmla="*/ 374 w 416"/>
                <a:gd name="T9" fmla="*/ 67 h 480"/>
                <a:gd name="T10" fmla="*/ 355 w 416"/>
                <a:gd name="T11" fmla="*/ 61 h 480"/>
                <a:gd name="T12" fmla="*/ 208 w 416"/>
                <a:gd name="T13" fmla="*/ 0 h 480"/>
                <a:gd name="T14" fmla="*/ 61 w 416"/>
                <a:gd name="T15" fmla="*/ 61 h 480"/>
                <a:gd name="T16" fmla="*/ 43 w 416"/>
                <a:gd name="T17" fmla="*/ 67 h 480"/>
                <a:gd name="T18" fmla="*/ 27 w 416"/>
                <a:gd name="T19" fmla="*/ 78 h 480"/>
                <a:gd name="T20" fmla="*/ 16 w 416"/>
                <a:gd name="T21" fmla="*/ 94 h 480"/>
                <a:gd name="T22" fmla="*/ 9 w 416"/>
                <a:gd name="T23" fmla="*/ 111 h 480"/>
                <a:gd name="T24" fmla="*/ 6 w 416"/>
                <a:gd name="T25" fmla="*/ 131 h 480"/>
                <a:gd name="T26" fmla="*/ 0 w 416"/>
                <a:gd name="T27" fmla="*/ 183 h 480"/>
                <a:gd name="T28" fmla="*/ 82 w 416"/>
                <a:gd name="T29" fmla="*/ 193 h 480"/>
                <a:gd name="T30" fmla="*/ 72 w 416"/>
                <a:gd name="T31" fmla="*/ 252 h 480"/>
                <a:gd name="T32" fmla="*/ 75 w 416"/>
                <a:gd name="T33" fmla="*/ 262 h 480"/>
                <a:gd name="T34" fmla="*/ 77 w 416"/>
                <a:gd name="T35" fmla="*/ 272 h 480"/>
                <a:gd name="T36" fmla="*/ 81 w 416"/>
                <a:gd name="T37" fmla="*/ 295 h 480"/>
                <a:gd name="T38" fmla="*/ 87 w 416"/>
                <a:gd name="T39" fmla="*/ 323 h 480"/>
                <a:gd name="T40" fmla="*/ 92 w 416"/>
                <a:gd name="T41" fmla="*/ 354 h 480"/>
                <a:gd name="T42" fmla="*/ 96 w 416"/>
                <a:gd name="T43" fmla="*/ 386 h 480"/>
                <a:gd name="T44" fmla="*/ 99 w 416"/>
                <a:gd name="T45" fmla="*/ 419 h 480"/>
                <a:gd name="T46" fmla="*/ 99 w 416"/>
                <a:gd name="T47" fmla="*/ 450 h 480"/>
                <a:gd name="T48" fmla="*/ 94 w 416"/>
                <a:gd name="T49" fmla="*/ 480 h 480"/>
                <a:gd name="T50" fmla="*/ 94 w 416"/>
                <a:gd name="T51" fmla="*/ 480 h 480"/>
                <a:gd name="T52" fmla="*/ 323 w 416"/>
                <a:gd name="T53" fmla="*/ 480 h 480"/>
                <a:gd name="T54" fmla="*/ 323 w 416"/>
                <a:gd name="T55" fmla="*/ 480 h 480"/>
                <a:gd name="T56" fmla="*/ 317 w 416"/>
                <a:gd name="T57" fmla="*/ 450 h 480"/>
                <a:gd name="T58" fmla="*/ 317 w 416"/>
                <a:gd name="T59" fmla="*/ 419 h 480"/>
                <a:gd name="T60" fmla="*/ 320 w 416"/>
                <a:gd name="T61" fmla="*/ 386 h 480"/>
                <a:gd name="T62" fmla="*/ 324 w 416"/>
                <a:gd name="T63" fmla="*/ 354 h 480"/>
                <a:gd name="T64" fmla="*/ 330 w 416"/>
                <a:gd name="T65" fmla="*/ 323 h 480"/>
                <a:gd name="T66" fmla="*/ 335 w 416"/>
                <a:gd name="T67" fmla="*/ 295 h 480"/>
                <a:gd name="T68" fmla="*/ 340 w 416"/>
                <a:gd name="T69" fmla="*/ 272 h 480"/>
                <a:gd name="T70" fmla="*/ 341 w 416"/>
                <a:gd name="T71" fmla="*/ 262 h 480"/>
                <a:gd name="T72" fmla="*/ 344 w 416"/>
                <a:gd name="T73" fmla="*/ 252 h 480"/>
                <a:gd name="T74" fmla="*/ 334 w 416"/>
                <a:gd name="T75" fmla="*/ 193 h 480"/>
                <a:gd name="T76" fmla="*/ 416 w 416"/>
                <a:gd name="T77" fmla="*/ 183 h 480"/>
                <a:gd name="T78" fmla="*/ 410 w 416"/>
                <a:gd name="T79" fmla="*/ 13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6" h="480">
                  <a:moveTo>
                    <a:pt x="410" y="131"/>
                  </a:moveTo>
                  <a:lnTo>
                    <a:pt x="409" y="111"/>
                  </a:lnTo>
                  <a:lnTo>
                    <a:pt x="400" y="94"/>
                  </a:lnTo>
                  <a:lnTo>
                    <a:pt x="389" y="78"/>
                  </a:lnTo>
                  <a:lnTo>
                    <a:pt x="374" y="67"/>
                  </a:lnTo>
                  <a:lnTo>
                    <a:pt x="355" y="61"/>
                  </a:lnTo>
                  <a:lnTo>
                    <a:pt x="208" y="0"/>
                  </a:lnTo>
                  <a:lnTo>
                    <a:pt x="61" y="61"/>
                  </a:lnTo>
                  <a:lnTo>
                    <a:pt x="43" y="67"/>
                  </a:lnTo>
                  <a:lnTo>
                    <a:pt x="27" y="78"/>
                  </a:lnTo>
                  <a:lnTo>
                    <a:pt x="16" y="94"/>
                  </a:lnTo>
                  <a:lnTo>
                    <a:pt x="9" y="111"/>
                  </a:lnTo>
                  <a:lnTo>
                    <a:pt x="6" y="131"/>
                  </a:lnTo>
                  <a:lnTo>
                    <a:pt x="0" y="183"/>
                  </a:lnTo>
                  <a:lnTo>
                    <a:pt x="82" y="193"/>
                  </a:lnTo>
                  <a:lnTo>
                    <a:pt x="72" y="252"/>
                  </a:lnTo>
                  <a:lnTo>
                    <a:pt x="75" y="262"/>
                  </a:lnTo>
                  <a:lnTo>
                    <a:pt x="77" y="272"/>
                  </a:lnTo>
                  <a:lnTo>
                    <a:pt x="81" y="295"/>
                  </a:lnTo>
                  <a:lnTo>
                    <a:pt x="87" y="323"/>
                  </a:lnTo>
                  <a:lnTo>
                    <a:pt x="92" y="354"/>
                  </a:lnTo>
                  <a:lnTo>
                    <a:pt x="96" y="386"/>
                  </a:lnTo>
                  <a:lnTo>
                    <a:pt x="99" y="419"/>
                  </a:lnTo>
                  <a:lnTo>
                    <a:pt x="99" y="450"/>
                  </a:lnTo>
                  <a:lnTo>
                    <a:pt x="94" y="480"/>
                  </a:lnTo>
                  <a:lnTo>
                    <a:pt x="94" y="480"/>
                  </a:lnTo>
                  <a:lnTo>
                    <a:pt x="323" y="480"/>
                  </a:lnTo>
                  <a:lnTo>
                    <a:pt x="323" y="480"/>
                  </a:lnTo>
                  <a:lnTo>
                    <a:pt x="317" y="450"/>
                  </a:lnTo>
                  <a:lnTo>
                    <a:pt x="317" y="419"/>
                  </a:lnTo>
                  <a:lnTo>
                    <a:pt x="320" y="386"/>
                  </a:lnTo>
                  <a:lnTo>
                    <a:pt x="324" y="354"/>
                  </a:lnTo>
                  <a:lnTo>
                    <a:pt x="330" y="323"/>
                  </a:lnTo>
                  <a:lnTo>
                    <a:pt x="335" y="295"/>
                  </a:lnTo>
                  <a:lnTo>
                    <a:pt x="340" y="272"/>
                  </a:lnTo>
                  <a:lnTo>
                    <a:pt x="341" y="262"/>
                  </a:lnTo>
                  <a:lnTo>
                    <a:pt x="344" y="252"/>
                  </a:lnTo>
                  <a:lnTo>
                    <a:pt x="334" y="193"/>
                  </a:lnTo>
                  <a:lnTo>
                    <a:pt x="416" y="183"/>
                  </a:lnTo>
                  <a:lnTo>
                    <a:pt x="410" y="131"/>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93"/>
            <p:cNvSpPr>
              <a:spLocks/>
            </p:cNvSpPr>
            <p:nvPr/>
          </p:nvSpPr>
          <p:spPr bwMode="auto">
            <a:xfrm>
              <a:off x="6510302" y="2793732"/>
              <a:ext cx="291551" cy="670007"/>
            </a:xfrm>
            <a:custGeom>
              <a:avLst/>
              <a:gdLst>
                <a:gd name="T0" fmla="*/ 208 w 208"/>
                <a:gd name="T1" fmla="*/ 183 h 480"/>
                <a:gd name="T2" fmla="*/ 202 w 208"/>
                <a:gd name="T3" fmla="*/ 131 h 480"/>
                <a:gd name="T4" fmla="*/ 201 w 208"/>
                <a:gd name="T5" fmla="*/ 111 h 480"/>
                <a:gd name="T6" fmla="*/ 192 w 208"/>
                <a:gd name="T7" fmla="*/ 94 h 480"/>
                <a:gd name="T8" fmla="*/ 181 w 208"/>
                <a:gd name="T9" fmla="*/ 78 h 480"/>
                <a:gd name="T10" fmla="*/ 166 w 208"/>
                <a:gd name="T11" fmla="*/ 67 h 480"/>
                <a:gd name="T12" fmla="*/ 147 w 208"/>
                <a:gd name="T13" fmla="*/ 61 h 480"/>
                <a:gd name="T14" fmla="*/ 0 w 208"/>
                <a:gd name="T15" fmla="*/ 0 h 480"/>
                <a:gd name="T16" fmla="*/ 0 w 208"/>
                <a:gd name="T17" fmla="*/ 464 h 480"/>
                <a:gd name="T18" fmla="*/ 4 w 208"/>
                <a:gd name="T19" fmla="*/ 466 h 480"/>
                <a:gd name="T20" fmla="*/ 16 w 208"/>
                <a:gd name="T21" fmla="*/ 467 h 480"/>
                <a:gd name="T22" fmla="*/ 33 w 208"/>
                <a:gd name="T23" fmla="*/ 470 h 480"/>
                <a:gd name="T24" fmla="*/ 54 w 208"/>
                <a:gd name="T25" fmla="*/ 473 h 480"/>
                <a:gd name="T26" fmla="*/ 75 w 208"/>
                <a:gd name="T27" fmla="*/ 477 h 480"/>
                <a:gd name="T28" fmla="*/ 96 w 208"/>
                <a:gd name="T29" fmla="*/ 478 h 480"/>
                <a:gd name="T30" fmla="*/ 115 w 208"/>
                <a:gd name="T31" fmla="*/ 480 h 480"/>
                <a:gd name="T32" fmla="*/ 115 w 208"/>
                <a:gd name="T33" fmla="*/ 480 h 480"/>
                <a:gd name="T34" fmla="*/ 109 w 208"/>
                <a:gd name="T35" fmla="*/ 450 h 480"/>
                <a:gd name="T36" fmla="*/ 109 w 208"/>
                <a:gd name="T37" fmla="*/ 419 h 480"/>
                <a:gd name="T38" fmla="*/ 112 w 208"/>
                <a:gd name="T39" fmla="*/ 386 h 480"/>
                <a:gd name="T40" fmla="*/ 116 w 208"/>
                <a:gd name="T41" fmla="*/ 354 h 480"/>
                <a:gd name="T42" fmla="*/ 122 w 208"/>
                <a:gd name="T43" fmla="*/ 323 h 480"/>
                <a:gd name="T44" fmla="*/ 127 w 208"/>
                <a:gd name="T45" fmla="*/ 295 h 480"/>
                <a:gd name="T46" fmla="*/ 132 w 208"/>
                <a:gd name="T47" fmla="*/ 272 h 480"/>
                <a:gd name="T48" fmla="*/ 133 w 208"/>
                <a:gd name="T49" fmla="*/ 262 h 480"/>
                <a:gd name="T50" fmla="*/ 136 w 208"/>
                <a:gd name="T51" fmla="*/ 252 h 480"/>
                <a:gd name="T52" fmla="*/ 126 w 208"/>
                <a:gd name="T53" fmla="*/ 193 h 480"/>
                <a:gd name="T54" fmla="*/ 208 w 208"/>
                <a:gd name="T55" fmla="*/ 18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 h="480">
                  <a:moveTo>
                    <a:pt x="208" y="183"/>
                  </a:moveTo>
                  <a:lnTo>
                    <a:pt x="202" y="131"/>
                  </a:lnTo>
                  <a:lnTo>
                    <a:pt x="201" y="111"/>
                  </a:lnTo>
                  <a:lnTo>
                    <a:pt x="192" y="94"/>
                  </a:lnTo>
                  <a:lnTo>
                    <a:pt x="181" y="78"/>
                  </a:lnTo>
                  <a:lnTo>
                    <a:pt x="166" y="67"/>
                  </a:lnTo>
                  <a:lnTo>
                    <a:pt x="147" y="61"/>
                  </a:lnTo>
                  <a:lnTo>
                    <a:pt x="0" y="0"/>
                  </a:lnTo>
                  <a:lnTo>
                    <a:pt x="0" y="464"/>
                  </a:lnTo>
                  <a:lnTo>
                    <a:pt x="4" y="466"/>
                  </a:lnTo>
                  <a:lnTo>
                    <a:pt x="16" y="467"/>
                  </a:lnTo>
                  <a:lnTo>
                    <a:pt x="33" y="470"/>
                  </a:lnTo>
                  <a:lnTo>
                    <a:pt x="54" y="473"/>
                  </a:lnTo>
                  <a:lnTo>
                    <a:pt x="75" y="477"/>
                  </a:lnTo>
                  <a:lnTo>
                    <a:pt x="96" y="478"/>
                  </a:lnTo>
                  <a:lnTo>
                    <a:pt x="115" y="480"/>
                  </a:lnTo>
                  <a:lnTo>
                    <a:pt x="115" y="480"/>
                  </a:lnTo>
                  <a:lnTo>
                    <a:pt x="109" y="450"/>
                  </a:lnTo>
                  <a:lnTo>
                    <a:pt x="109" y="419"/>
                  </a:lnTo>
                  <a:lnTo>
                    <a:pt x="112" y="386"/>
                  </a:lnTo>
                  <a:lnTo>
                    <a:pt x="116" y="354"/>
                  </a:lnTo>
                  <a:lnTo>
                    <a:pt x="122" y="323"/>
                  </a:lnTo>
                  <a:lnTo>
                    <a:pt x="127" y="295"/>
                  </a:lnTo>
                  <a:lnTo>
                    <a:pt x="132" y="272"/>
                  </a:lnTo>
                  <a:lnTo>
                    <a:pt x="133" y="262"/>
                  </a:lnTo>
                  <a:lnTo>
                    <a:pt x="136" y="252"/>
                  </a:lnTo>
                  <a:lnTo>
                    <a:pt x="126" y="193"/>
                  </a:lnTo>
                  <a:lnTo>
                    <a:pt x="208" y="183"/>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94"/>
            <p:cNvSpPr>
              <a:spLocks/>
            </p:cNvSpPr>
            <p:nvPr/>
          </p:nvSpPr>
          <p:spPr bwMode="auto">
            <a:xfrm>
              <a:off x="6286032" y="3205828"/>
              <a:ext cx="451343" cy="684023"/>
            </a:xfrm>
            <a:custGeom>
              <a:avLst/>
              <a:gdLst>
                <a:gd name="T0" fmla="*/ 10 w 321"/>
                <a:gd name="T1" fmla="*/ 489 h 489"/>
                <a:gd name="T2" fmla="*/ 309 w 321"/>
                <a:gd name="T3" fmla="*/ 489 h 489"/>
                <a:gd name="T4" fmla="*/ 318 w 321"/>
                <a:gd name="T5" fmla="*/ 432 h 489"/>
                <a:gd name="T6" fmla="*/ 321 w 321"/>
                <a:gd name="T7" fmla="*/ 411 h 489"/>
                <a:gd name="T8" fmla="*/ 320 w 321"/>
                <a:gd name="T9" fmla="*/ 390 h 489"/>
                <a:gd name="T10" fmla="*/ 320 w 321"/>
                <a:gd name="T11" fmla="*/ 390 h 489"/>
                <a:gd name="T12" fmla="*/ 314 w 321"/>
                <a:gd name="T13" fmla="*/ 354 h 489"/>
                <a:gd name="T14" fmla="*/ 309 w 321"/>
                <a:gd name="T15" fmla="*/ 313 h 489"/>
                <a:gd name="T16" fmla="*/ 300 w 321"/>
                <a:gd name="T17" fmla="*/ 272 h 489"/>
                <a:gd name="T18" fmla="*/ 292 w 321"/>
                <a:gd name="T19" fmla="*/ 233 h 489"/>
                <a:gd name="T20" fmla="*/ 280 w 321"/>
                <a:gd name="T21" fmla="*/ 199 h 489"/>
                <a:gd name="T22" fmla="*/ 275 w 321"/>
                <a:gd name="T23" fmla="*/ 185 h 489"/>
                <a:gd name="T24" fmla="*/ 269 w 321"/>
                <a:gd name="T25" fmla="*/ 155 h 489"/>
                <a:gd name="T26" fmla="*/ 269 w 321"/>
                <a:gd name="T27" fmla="*/ 124 h 489"/>
                <a:gd name="T28" fmla="*/ 272 w 321"/>
                <a:gd name="T29" fmla="*/ 91 h 489"/>
                <a:gd name="T30" fmla="*/ 276 w 321"/>
                <a:gd name="T31" fmla="*/ 59 h 489"/>
                <a:gd name="T32" fmla="*/ 282 w 321"/>
                <a:gd name="T33" fmla="*/ 28 h 489"/>
                <a:gd name="T34" fmla="*/ 287 w 321"/>
                <a:gd name="T35" fmla="*/ 0 h 489"/>
                <a:gd name="T36" fmla="*/ 33 w 321"/>
                <a:gd name="T37" fmla="*/ 0 h 489"/>
                <a:gd name="T38" fmla="*/ 39 w 321"/>
                <a:gd name="T39" fmla="*/ 28 h 489"/>
                <a:gd name="T40" fmla="*/ 44 w 321"/>
                <a:gd name="T41" fmla="*/ 59 h 489"/>
                <a:gd name="T42" fmla="*/ 48 w 321"/>
                <a:gd name="T43" fmla="*/ 91 h 489"/>
                <a:gd name="T44" fmla="*/ 51 w 321"/>
                <a:gd name="T45" fmla="*/ 124 h 489"/>
                <a:gd name="T46" fmla="*/ 51 w 321"/>
                <a:gd name="T47" fmla="*/ 155 h 489"/>
                <a:gd name="T48" fmla="*/ 46 w 321"/>
                <a:gd name="T49" fmla="*/ 185 h 489"/>
                <a:gd name="T50" fmla="*/ 40 w 321"/>
                <a:gd name="T51" fmla="*/ 199 h 489"/>
                <a:gd name="T52" fmla="*/ 29 w 321"/>
                <a:gd name="T53" fmla="*/ 233 h 489"/>
                <a:gd name="T54" fmla="*/ 20 w 321"/>
                <a:gd name="T55" fmla="*/ 272 h 489"/>
                <a:gd name="T56" fmla="*/ 12 w 321"/>
                <a:gd name="T57" fmla="*/ 313 h 489"/>
                <a:gd name="T58" fmla="*/ 6 w 321"/>
                <a:gd name="T59" fmla="*/ 354 h 489"/>
                <a:gd name="T60" fmla="*/ 0 w 321"/>
                <a:gd name="T61" fmla="*/ 390 h 489"/>
                <a:gd name="T62" fmla="*/ 0 w 321"/>
                <a:gd name="T63" fmla="*/ 390 h 489"/>
                <a:gd name="T64" fmla="*/ 0 w 321"/>
                <a:gd name="T65" fmla="*/ 411 h 489"/>
                <a:gd name="T66" fmla="*/ 2 w 321"/>
                <a:gd name="T67" fmla="*/ 432 h 489"/>
                <a:gd name="T68" fmla="*/ 10 w 321"/>
                <a:gd name="T6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1" h="489">
                  <a:moveTo>
                    <a:pt x="10" y="489"/>
                  </a:moveTo>
                  <a:lnTo>
                    <a:pt x="309" y="489"/>
                  </a:lnTo>
                  <a:lnTo>
                    <a:pt x="318" y="432"/>
                  </a:lnTo>
                  <a:lnTo>
                    <a:pt x="321" y="411"/>
                  </a:lnTo>
                  <a:lnTo>
                    <a:pt x="320" y="390"/>
                  </a:lnTo>
                  <a:lnTo>
                    <a:pt x="320" y="390"/>
                  </a:lnTo>
                  <a:lnTo>
                    <a:pt x="314" y="354"/>
                  </a:lnTo>
                  <a:lnTo>
                    <a:pt x="309" y="313"/>
                  </a:lnTo>
                  <a:lnTo>
                    <a:pt x="300" y="272"/>
                  </a:lnTo>
                  <a:lnTo>
                    <a:pt x="292" y="233"/>
                  </a:lnTo>
                  <a:lnTo>
                    <a:pt x="280" y="199"/>
                  </a:lnTo>
                  <a:lnTo>
                    <a:pt x="275" y="185"/>
                  </a:lnTo>
                  <a:lnTo>
                    <a:pt x="269" y="155"/>
                  </a:lnTo>
                  <a:lnTo>
                    <a:pt x="269" y="124"/>
                  </a:lnTo>
                  <a:lnTo>
                    <a:pt x="272" y="91"/>
                  </a:lnTo>
                  <a:lnTo>
                    <a:pt x="276" y="59"/>
                  </a:lnTo>
                  <a:lnTo>
                    <a:pt x="282" y="28"/>
                  </a:lnTo>
                  <a:lnTo>
                    <a:pt x="287" y="0"/>
                  </a:lnTo>
                  <a:lnTo>
                    <a:pt x="33" y="0"/>
                  </a:lnTo>
                  <a:lnTo>
                    <a:pt x="39" y="28"/>
                  </a:lnTo>
                  <a:lnTo>
                    <a:pt x="44" y="59"/>
                  </a:lnTo>
                  <a:lnTo>
                    <a:pt x="48" y="91"/>
                  </a:lnTo>
                  <a:lnTo>
                    <a:pt x="51" y="124"/>
                  </a:lnTo>
                  <a:lnTo>
                    <a:pt x="51" y="155"/>
                  </a:lnTo>
                  <a:lnTo>
                    <a:pt x="46" y="185"/>
                  </a:lnTo>
                  <a:lnTo>
                    <a:pt x="40" y="199"/>
                  </a:lnTo>
                  <a:lnTo>
                    <a:pt x="29" y="233"/>
                  </a:lnTo>
                  <a:lnTo>
                    <a:pt x="20" y="272"/>
                  </a:lnTo>
                  <a:lnTo>
                    <a:pt x="12" y="313"/>
                  </a:lnTo>
                  <a:lnTo>
                    <a:pt x="6" y="354"/>
                  </a:lnTo>
                  <a:lnTo>
                    <a:pt x="0" y="390"/>
                  </a:lnTo>
                  <a:lnTo>
                    <a:pt x="0" y="390"/>
                  </a:lnTo>
                  <a:lnTo>
                    <a:pt x="0" y="411"/>
                  </a:lnTo>
                  <a:lnTo>
                    <a:pt x="2" y="432"/>
                  </a:lnTo>
                  <a:lnTo>
                    <a:pt x="10" y="489"/>
                  </a:lnTo>
                  <a:close/>
                </a:path>
              </a:pathLst>
            </a:custGeom>
            <a:solidFill>
              <a:srgbClr val="F986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95"/>
            <p:cNvSpPr>
              <a:spLocks/>
            </p:cNvSpPr>
            <p:nvPr/>
          </p:nvSpPr>
          <p:spPr bwMode="auto">
            <a:xfrm>
              <a:off x="6420594" y="2746074"/>
              <a:ext cx="182219" cy="168202"/>
            </a:xfrm>
            <a:custGeom>
              <a:avLst/>
              <a:gdLst>
                <a:gd name="T0" fmla="*/ 130 w 130"/>
                <a:gd name="T1" fmla="*/ 66 h 120"/>
                <a:gd name="T2" fmla="*/ 65 w 130"/>
                <a:gd name="T3" fmla="*/ 120 h 120"/>
                <a:gd name="T4" fmla="*/ 0 w 130"/>
                <a:gd name="T5" fmla="*/ 66 h 120"/>
                <a:gd name="T6" fmla="*/ 0 w 130"/>
                <a:gd name="T7" fmla="*/ 0 h 120"/>
                <a:gd name="T8" fmla="*/ 130 w 130"/>
                <a:gd name="T9" fmla="*/ 0 h 120"/>
                <a:gd name="T10" fmla="*/ 130 w 130"/>
                <a:gd name="T11" fmla="*/ 66 h 120"/>
              </a:gdLst>
              <a:ahLst/>
              <a:cxnLst>
                <a:cxn ang="0">
                  <a:pos x="T0" y="T1"/>
                </a:cxn>
                <a:cxn ang="0">
                  <a:pos x="T2" y="T3"/>
                </a:cxn>
                <a:cxn ang="0">
                  <a:pos x="T4" y="T5"/>
                </a:cxn>
                <a:cxn ang="0">
                  <a:pos x="T6" y="T7"/>
                </a:cxn>
                <a:cxn ang="0">
                  <a:pos x="T8" y="T9"/>
                </a:cxn>
                <a:cxn ang="0">
                  <a:pos x="T10" y="T11"/>
                </a:cxn>
              </a:cxnLst>
              <a:rect l="0" t="0" r="r" b="b"/>
              <a:pathLst>
                <a:path w="130" h="120">
                  <a:moveTo>
                    <a:pt x="130" y="66"/>
                  </a:moveTo>
                  <a:lnTo>
                    <a:pt x="65" y="120"/>
                  </a:lnTo>
                  <a:lnTo>
                    <a:pt x="0" y="66"/>
                  </a:lnTo>
                  <a:lnTo>
                    <a:pt x="0" y="0"/>
                  </a:lnTo>
                  <a:lnTo>
                    <a:pt x="130" y="0"/>
                  </a:lnTo>
                  <a:lnTo>
                    <a:pt x="130" y="66"/>
                  </a:lnTo>
                  <a:close/>
                </a:path>
              </a:pathLst>
            </a:custGeom>
            <a:solidFill>
              <a:srgbClr val="400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96"/>
            <p:cNvSpPr>
              <a:spLocks/>
            </p:cNvSpPr>
            <p:nvPr/>
          </p:nvSpPr>
          <p:spPr bwMode="auto">
            <a:xfrm>
              <a:off x="6389757" y="2479754"/>
              <a:ext cx="241090" cy="330798"/>
            </a:xfrm>
            <a:custGeom>
              <a:avLst/>
              <a:gdLst>
                <a:gd name="T0" fmla="*/ 114 w 172"/>
                <a:gd name="T1" fmla="*/ 0 h 236"/>
                <a:gd name="T2" fmla="*/ 58 w 172"/>
                <a:gd name="T3" fmla="*/ 0 h 236"/>
                <a:gd name="T4" fmla="*/ 41 w 172"/>
                <a:gd name="T5" fmla="*/ 4 h 236"/>
                <a:gd name="T6" fmla="*/ 25 w 172"/>
                <a:gd name="T7" fmla="*/ 13 h 236"/>
                <a:gd name="T8" fmla="*/ 13 w 172"/>
                <a:gd name="T9" fmla="*/ 27 h 236"/>
                <a:gd name="T10" fmla="*/ 4 w 172"/>
                <a:gd name="T11" fmla="*/ 44 h 236"/>
                <a:gd name="T12" fmla="*/ 0 w 172"/>
                <a:gd name="T13" fmla="*/ 65 h 236"/>
                <a:gd name="T14" fmla="*/ 0 w 172"/>
                <a:gd name="T15" fmla="*/ 141 h 236"/>
                <a:gd name="T16" fmla="*/ 3 w 172"/>
                <a:gd name="T17" fmla="*/ 158 h 236"/>
                <a:gd name="T18" fmla="*/ 11 w 172"/>
                <a:gd name="T19" fmla="*/ 177 h 236"/>
                <a:gd name="T20" fmla="*/ 22 w 172"/>
                <a:gd name="T21" fmla="*/ 194 h 236"/>
                <a:gd name="T22" fmla="*/ 37 w 172"/>
                <a:gd name="T23" fmla="*/ 211 h 236"/>
                <a:gd name="T24" fmla="*/ 54 w 172"/>
                <a:gd name="T25" fmla="*/ 223 h 236"/>
                <a:gd name="T26" fmla="*/ 69 w 172"/>
                <a:gd name="T27" fmla="*/ 233 h 236"/>
                <a:gd name="T28" fmla="*/ 83 w 172"/>
                <a:gd name="T29" fmla="*/ 236 h 236"/>
                <a:gd name="T30" fmla="*/ 89 w 172"/>
                <a:gd name="T31" fmla="*/ 236 h 236"/>
                <a:gd name="T32" fmla="*/ 103 w 172"/>
                <a:gd name="T33" fmla="*/ 233 h 236"/>
                <a:gd name="T34" fmla="*/ 119 w 172"/>
                <a:gd name="T35" fmla="*/ 223 h 236"/>
                <a:gd name="T36" fmla="*/ 136 w 172"/>
                <a:gd name="T37" fmla="*/ 211 h 236"/>
                <a:gd name="T38" fmla="*/ 150 w 172"/>
                <a:gd name="T39" fmla="*/ 194 h 236"/>
                <a:gd name="T40" fmla="*/ 162 w 172"/>
                <a:gd name="T41" fmla="*/ 177 h 236"/>
                <a:gd name="T42" fmla="*/ 170 w 172"/>
                <a:gd name="T43" fmla="*/ 158 h 236"/>
                <a:gd name="T44" fmla="*/ 172 w 172"/>
                <a:gd name="T45" fmla="*/ 141 h 236"/>
                <a:gd name="T46" fmla="*/ 172 w 172"/>
                <a:gd name="T47" fmla="*/ 65 h 236"/>
                <a:gd name="T48" fmla="*/ 168 w 172"/>
                <a:gd name="T49" fmla="*/ 44 h 236"/>
                <a:gd name="T50" fmla="*/ 160 w 172"/>
                <a:gd name="T51" fmla="*/ 27 h 236"/>
                <a:gd name="T52" fmla="*/ 147 w 172"/>
                <a:gd name="T53" fmla="*/ 13 h 236"/>
                <a:gd name="T54" fmla="*/ 131 w 172"/>
                <a:gd name="T55" fmla="*/ 4 h 236"/>
                <a:gd name="T56" fmla="*/ 114 w 172"/>
                <a:gd name="T5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2" h="236">
                  <a:moveTo>
                    <a:pt x="114" y="0"/>
                  </a:moveTo>
                  <a:lnTo>
                    <a:pt x="58" y="0"/>
                  </a:lnTo>
                  <a:lnTo>
                    <a:pt x="41" y="4"/>
                  </a:lnTo>
                  <a:lnTo>
                    <a:pt x="25" y="13"/>
                  </a:lnTo>
                  <a:lnTo>
                    <a:pt x="13" y="27"/>
                  </a:lnTo>
                  <a:lnTo>
                    <a:pt x="4" y="44"/>
                  </a:lnTo>
                  <a:lnTo>
                    <a:pt x="0" y="65"/>
                  </a:lnTo>
                  <a:lnTo>
                    <a:pt x="0" y="141"/>
                  </a:lnTo>
                  <a:lnTo>
                    <a:pt x="3" y="158"/>
                  </a:lnTo>
                  <a:lnTo>
                    <a:pt x="11" y="177"/>
                  </a:lnTo>
                  <a:lnTo>
                    <a:pt x="22" y="194"/>
                  </a:lnTo>
                  <a:lnTo>
                    <a:pt x="37" y="211"/>
                  </a:lnTo>
                  <a:lnTo>
                    <a:pt x="54" y="223"/>
                  </a:lnTo>
                  <a:lnTo>
                    <a:pt x="69" y="233"/>
                  </a:lnTo>
                  <a:lnTo>
                    <a:pt x="83" y="236"/>
                  </a:lnTo>
                  <a:lnTo>
                    <a:pt x="89" y="236"/>
                  </a:lnTo>
                  <a:lnTo>
                    <a:pt x="103" y="233"/>
                  </a:lnTo>
                  <a:lnTo>
                    <a:pt x="119" y="223"/>
                  </a:lnTo>
                  <a:lnTo>
                    <a:pt x="136" y="211"/>
                  </a:lnTo>
                  <a:lnTo>
                    <a:pt x="150" y="194"/>
                  </a:lnTo>
                  <a:lnTo>
                    <a:pt x="162" y="177"/>
                  </a:lnTo>
                  <a:lnTo>
                    <a:pt x="170" y="158"/>
                  </a:lnTo>
                  <a:lnTo>
                    <a:pt x="172" y="141"/>
                  </a:lnTo>
                  <a:lnTo>
                    <a:pt x="172" y="65"/>
                  </a:lnTo>
                  <a:lnTo>
                    <a:pt x="168" y="44"/>
                  </a:lnTo>
                  <a:lnTo>
                    <a:pt x="160" y="27"/>
                  </a:lnTo>
                  <a:lnTo>
                    <a:pt x="147" y="13"/>
                  </a:lnTo>
                  <a:lnTo>
                    <a:pt x="131" y="4"/>
                  </a:lnTo>
                  <a:lnTo>
                    <a:pt x="114"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97"/>
            <p:cNvSpPr>
              <a:spLocks/>
            </p:cNvSpPr>
            <p:nvPr/>
          </p:nvSpPr>
          <p:spPr bwMode="auto">
            <a:xfrm>
              <a:off x="6372937" y="2605906"/>
              <a:ext cx="25230" cy="81298"/>
            </a:xfrm>
            <a:custGeom>
              <a:avLst/>
              <a:gdLst>
                <a:gd name="T0" fmla="*/ 9 w 19"/>
                <a:gd name="T1" fmla="*/ 58 h 58"/>
                <a:gd name="T2" fmla="*/ 6 w 19"/>
                <a:gd name="T3" fmla="*/ 58 h 58"/>
                <a:gd name="T4" fmla="*/ 3 w 19"/>
                <a:gd name="T5" fmla="*/ 55 h 58"/>
                <a:gd name="T6" fmla="*/ 0 w 19"/>
                <a:gd name="T7" fmla="*/ 52 h 58"/>
                <a:gd name="T8" fmla="*/ 0 w 19"/>
                <a:gd name="T9" fmla="*/ 50 h 58"/>
                <a:gd name="T10" fmla="*/ 0 w 19"/>
                <a:gd name="T11" fmla="*/ 10 h 58"/>
                <a:gd name="T12" fmla="*/ 0 w 19"/>
                <a:gd name="T13" fmla="*/ 6 h 58"/>
                <a:gd name="T14" fmla="*/ 3 w 19"/>
                <a:gd name="T15" fmla="*/ 3 h 58"/>
                <a:gd name="T16" fmla="*/ 6 w 19"/>
                <a:gd name="T17" fmla="*/ 0 h 58"/>
                <a:gd name="T18" fmla="*/ 9 w 19"/>
                <a:gd name="T19" fmla="*/ 0 h 58"/>
                <a:gd name="T20" fmla="*/ 13 w 19"/>
                <a:gd name="T21" fmla="*/ 0 h 58"/>
                <a:gd name="T22" fmla="*/ 16 w 19"/>
                <a:gd name="T23" fmla="*/ 3 h 58"/>
                <a:gd name="T24" fmla="*/ 17 w 19"/>
                <a:gd name="T25" fmla="*/ 6 h 58"/>
                <a:gd name="T26" fmla="*/ 19 w 19"/>
                <a:gd name="T27" fmla="*/ 10 h 58"/>
                <a:gd name="T28" fmla="*/ 19 w 19"/>
                <a:gd name="T29" fmla="*/ 50 h 58"/>
                <a:gd name="T30" fmla="*/ 17 w 19"/>
                <a:gd name="T31" fmla="*/ 52 h 58"/>
                <a:gd name="T32" fmla="*/ 16 w 19"/>
                <a:gd name="T33" fmla="*/ 55 h 58"/>
                <a:gd name="T34" fmla="*/ 13 w 19"/>
                <a:gd name="T35" fmla="*/ 58 h 58"/>
                <a:gd name="T36" fmla="*/ 9 w 19"/>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8">
                  <a:moveTo>
                    <a:pt x="9" y="58"/>
                  </a:moveTo>
                  <a:lnTo>
                    <a:pt x="6" y="58"/>
                  </a:lnTo>
                  <a:lnTo>
                    <a:pt x="3" y="55"/>
                  </a:lnTo>
                  <a:lnTo>
                    <a:pt x="0" y="52"/>
                  </a:lnTo>
                  <a:lnTo>
                    <a:pt x="0" y="50"/>
                  </a:lnTo>
                  <a:lnTo>
                    <a:pt x="0" y="10"/>
                  </a:lnTo>
                  <a:lnTo>
                    <a:pt x="0" y="6"/>
                  </a:lnTo>
                  <a:lnTo>
                    <a:pt x="3" y="3"/>
                  </a:lnTo>
                  <a:lnTo>
                    <a:pt x="6" y="0"/>
                  </a:lnTo>
                  <a:lnTo>
                    <a:pt x="9" y="0"/>
                  </a:lnTo>
                  <a:lnTo>
                    <a:pt x="13" y="0"/>
                  </a:lnTo>
                  <a:lnTo>
                    <a:pt x="16" y="3"/>
                  </a:lnTo>
                  <a:lnTo>
                    <a:pt x="17" y="6"/>
                  </a:lnTo>
                  <a:lnTo>
                    <a:pt x="19" y="10"/>
                  </a:lnTo>
                  <a:lnTo>
                    <a:pt x="19" y="50"/>
                  </a:lnTo>
                  <a:lnTo>
                    <a:pt x="17" y="52"/>
                  </a:lnTo>
                  <a:lnTo>
                    <a:pt x="16" y="55"/>
                  </a:lnTo>
                  <a:lnTo>
                    <a:pt x="13" y="58"/>
                  </a:lnTo>
                  <a:lnTo>
                    <a:pt x="9" y="58"/>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98"/>
            <p:cNvSpPr>
              <a:spLocks/>
            </p:cNvSpPr>
            <p:nvPr/>
          </p:nvSpPr>
          <p:spPr bwMode="auto">
            <a:xfrm>
              <a:off x="6622437" y="2605906"/>
              <a:ext cx="28034" cy="81298"/>
            </a:xfrm>
            <a:custGeom>
              <a:avLst/>
              <a:gdLst>
                <a:gd name="T0" fmla="*/ 10 w 20"/>
                <a:gd name="T1" fmla="*/ 58 h 58"/>
                <a:gd name="T2" fmla="*/ 5 w 20"/>
                <a:gd name="T3" fmla="*/ 58 h 58"/>
                <a:gd name="T4" fmla="*/ 3 w 20"/>
                <a:gd name="T5" fmla="*/ 55 h 58"/>
                <a:gd name="T6" fmla="*/ 1 w 20"/>
                <a:gd name="T7" fmla="*/ 52 h 58"/>
                <a:gd name="T8" fmla="*/ 0 w 20"/>
                <a:gd name="T9" fmla="*/ 50 h 58"/>
                <a:gd name="T10" fmla="*/ 0 w 20"/>
                <a:gd name="T11" fmla="*/ 10 h 58"/>
                <a:gd name="T12" fmla="*/ 1 w 20"/>
                <a:gd name="T13" fmla="*/ 6 h 58"/>
                <a:gd name="T14" fmla="*/ 3 w 20"/>
                <a:gd name="T15" fmla="*/ 3 h 58"/>
                <a:gd name="T16" fmla="*/ 5 w 20"/>
                <a:gd name="T17" fmla="*/ 0 h 58"/>
                <a:gd name="T18" fmla="*/ 10 w 20"/>
                <a:gd name="T19" fmla="*/ 0 h 58"/>
                <a:gd name="T20" fmla="*/ 12 w 20"/>
                <a:gd name="T21" fmla="*/ 0 h 58"/>
                <a:gd name="T22" fmla="*/ 17 w 20"/>
                <a:gd name="T23" fmla="*/ 3 h 58"/>
                <a:gd name="T24" fmla="*/ 18 w 20"/>
                <a:gd name="T25" fmla="*/ 6 h 58"/>
                <a:gd name="T26" fmla="*/ 20 w 20"/>
                <a:gd name="T27" fmla="*/ 10 h 58"/>
                <a:gd name="T28" fmla="*/ 20 w 20"/>
                <a:gd name="T29" fmla="*/ 50 h 58"/>
                <a:gd name="T30" fmla="*/ 18 w 20"/>
                <a:gd name="T31" fmla="*/ 52 h 58"/>
                <a:gd name="T32" fmla="*/ 17 w 20"/>
                <a:gd name="T33" fmla="*/ 55 h 58"/>
                <a:gd name="T34" fmla="*/ 12 w 20"/>
                <a:gd name="T35" fmla="*/ 58 h 58"/>
                <a:gd name="T36" fmla="*/ 10 w 20"/>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8">
                  <a:moveTo>
                    <a:pt x="10" y="58"/>
                  </a:moveTo>
                  <a:lnTo>
                    <a:pt x="5" y="58"/>
                  </a:lnTo>
                  <a:lnTo>
                    <a:pt x="3" y="55"/>
                  </a:lnTo>
                  <a:lnTo>
                    <a:pt x="1" y="52"/>
                  </a:lnTo>
                  <a:lnTo>
                    <a:pt x="0" y="50"/>
                  </a:lnTo>
                  <a:lnTo>
                    <a:pt x="0" y="10"/>
                  </a:lnTo>
                  <a:lnTo>
                    <a:pt x="1" y="6"/>
                  </a:lnTo>
                  <a:lnTo>
                    <a:pt x="3" y="3"/>
                  </a:lnTo>
                  <a:lnTo>
                    <a:pt x="5" y="0"/>
                  </a:lnTo>
                  <a:lnTo>
                    <a:pt x="10" y="0"/>
                  </a:lnTo>
                  <a:lnTo>
                    <a:pt x="12" y="0"/>
                  </a:lnTo>
                  <a:lnTo>
                    <a:pt x="17" y="3"/>
                  </a:lnTo>
                  <a:lnTo>
                    <a:pt x="18" y="6"/>
                  </a:lnTo>
                  <a:lnTo>
                    <a:pt x="20" y="10"/>
                  </a:lnTo>
                  <a:lnTo>
                    <a:pt x="20" y="50"/>
                  </a:lnTo>
                  <a:lnTo>
                    <a:pt x="18" y="52"/>
                  </a:lnTo>
                  <a:lnTo>
                    <a:pt x="17" y="55"/>
                  </a:lnTo>
                  <a:lnTo>
                    <a:pt x="12" y="58"/>
                  </a:lnTo>
                  <a:lnTo>
                    <a:pt x="10" y="58"/>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99"/>
            <p:cNvSpPr>
              <a:spLocks/>
            </p:cNvSpPr>
            <p:nvPr/>
          </p:nvSpPr>
          <p:spPr bwMode="auto">
            <a:xfrm>
              <a:off x="6510302" y="2479754"/>
              <a:ext cx="120545" cy="330798"/>
            </a:xfrm>
            <a:custGeom>
              <a:avLst/>
              <a:gdLst>
                <a:gd name="T0" fmla="*/ 28 w 86"/>
                <a:gd name="T1" fmla="*/ 0 h 236"/>
                <a:gd name="T2" fmla="*/ 0 w 86"/>
                <a:gd name="T3" fmla="*/ 0 h 236"/>
                <a:gd name="T4" fmla="*/ 0 w 86"/>
                <a:gd name="T5" fmla="*/ 236 h 236"/>
                <a:gd name="T6" fmla="*/ 3 w 86"/>
                <a:gd name="T7" fmla="*/ 236 h 236"/>
                <a:gd name="T8" fmla="*/ 17 w 86"/>
                <a:gd name="T9" fmla="*/ 233 h 236"/>
                <a:gd name="T10" fmla="*/ 33 w 86"/>
                <a:gd name="T11" fmla="*/ 223 h 236"/>
                <a:gd name="T12" fmla="*/ 50 w 86"/>
                <a:gd name="T13" fmla="*/ 211 h 236"/>
                <a:gd name="T14" fmla="*/ 64 w 86"/>
                <a:gd name="T15" fmla="*/ 194 h 236"/>
                <a:gd name="T16" fmla="*/ 76 w 86"/>
                <a:gd name="T17" fmla="*/ 177 h 236"/>
                <a:gd name="T18" fmla="*/ 84 w 86"/>
                <a:gd name="T19" fmla="*/ 158 h 236"/>
                <a:gd name="T20" fmla="*/ 86 w 86"/>
                <a:gd name="T21" fmla="*/ 141 h 236"/>
                <a:gd name="T22" fmla="*/ 86 w 86"/>
                <a:gd name="T23" fmla="*/ 65 h 236"/>
                <a:gd name="T24" fmla="*/ 82 w 86"/>
                <a:gd name="T25" fmla="*/ 44 h 236"/>
                <a:gd name="T26" fmla="*/ 74 w 86"/>
                <a:gd name="T27" fmla="*/ 27 h 236"/>
                <a:gd name="T28" fmla="*/ 61 w 86"/>
                <a:gd name="T29" fmla="*/ 13 h 236"/>
                <a:gd name="T30" fmla="*/ 45 w 86"/>
                <a:gd name="T31" fmla="*/ 4 h 236"/>
                <a:gd name="T32" fmla="*/ 28 w 86"/>
                <a:gd name="T33"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236">
                  <a:moveTo>
                    <a:pt x="28" y="0"/>
                  </a:moveTo>
                  <a:lnTo>
                    <a:pt x="0" y="0"/>
                  </a:lnTo>
                  <a:lnTo>
                    <a:pt x="0" y="236"/>
                  </a:lnTo>
                  <a:lnTo>
                    <a:pt x="3" y="236"/>
                  </a:lnTo>
                  <a:lnTo>
                    <a:pt x="17" y="233"/>
                  </a:lnTo>
                  <a:lnTo>
                    <a:pt x="33" y="223"/>
                  </a:lnTo>
                  <a:lnTo>
                    <a:pt x="50" y="211"/>
                  </a:lnTo>
                  <a:lnTo>
                    <a:pt x="64" y="194"/>
                  </a:lnTo>
                  <a:lnTo>
                    <a:pt x="76" y="177"/>
                  </a:lnTo>
                  <a:lnTo>
                    <a:pt x="84" y="158"/>
                  </a:lnTo>
                  <a:lnTo>
                    <a:pt x="86" y="141"/>
                  </a:lnTo>
                  <a:lnTo>
                    <a:pt x="86" y="65"/>
                  </a:lnTo>
                  <a:lnTo>
                    <a:pt x="82" y="44"/>
                  </a:lnTo>
                  <a:lnTo>
                    <a:pt x="74" y="27"/>
                  </a:lnTo>
                  <a:lnTo>
                    <a:pt x="61" y="13"/>
                  </a:lnTo>
                  <a:lnTo>
                    <a:pt x="45" y="4"/>
                  </a:lnTo>
                  <a:lnTo>
                    <a:pt x="28"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200"/>
            <p:cNvSpPr>
              <a:spLocks/>
            </p:cNvSpPr>
            <p:nvPr/>
          </p:nvSpPr>
          <p:spPr bwMode="auto">
            <a:xfrm>
              <a:off x="6451431" y="2432096"/>
              <a:ext cx="58871" cy="92511"/>
            </a:xfrm>
            <a:custGeom>
              <a:avLst/>
              <a:gdLst>
                <a:gd name="T0" fmla="*/ 34 w 42"/>
                <a:gd name="T1" fmla="*/ 0 h 67"/>
                <a:gd name="T2" fmla="*/ 25 w 42"/>
                <a:gd name="T3" fmla="*/ 0 h 67"/>
                <a:gd name="T4" fmla="*/ 14 w 42"/>
                <a:gd name="T5" fmla="*/ 2 h 67"/>
                <a:gd name="T6" fmla="*/ 5 w 42"/>
                <a:gd name="T7" fmla="*/ 4 h 67"/>
                <a:gd name="T8" fmla="*/ 0 w 42"/>
                <a:gd name="T9" fmla="*/ 14 h 67"/>
                <a:gd name="T10" fmla="*/ 0 w 42"/>
                <a:gd name="T11" fmla="*/ 26 h 67"/>
                <a:gd name="T12" fmla="*/ 4 w 42"/>
                <a:gd name="T13" fmla="*/ 35 h 67"/>
                <a:gd name="T14" fmla="*/ 11 w 42"/>
                <a:gd name="T15" fmla="*/ 45 h 67"/>
                <a:gd name="T16" fmla="*/ 25 w 42"/>
                <a:gd name="T17" fmla="*/ 57 h 67"/>
                <a:gd name="T18" fmla="*/ 42 w 42"/>
                <a:gd name="T19" fmla="*/ 67 h 67"/>
                <a:gd name="T20" fmla="*/ 42 w 42"/>
                <a:gd name="T21" fmla="*/ 2 h 67"/>
                <a:gd name="T22" fmla="*/ 38 w 42"/>
                <a:gd name="T23" fmla="*/ 2 h 67"/>
                <a:gd name="T24" fmla="*/ 34 w 42"/>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67">
                  <a:moveTo>
                    <a:pt x="34" y="0"/>
                  </a:moveTo>
                  <a:lnTo>
                    <a:pt x="25" y="0"/>
                  </a:lnTo>
                  <a:lnTo>
                    <a:pt x="14" y="2"/>
                  </a:lnTo>
                  <a:lnTo>
                    <a:pt x="5" y="4"/>
                  </a:lnTo>
                  <a:lnTo>
                    <a:pt x="0" y="14"/>
                  </a:lnTo>
                  <a:lnTo>
                    <a:pt x="0" y="26"/>
                  </a:lnTo>
                  <a:lnTo>
                    <a:pt x="4" y="35"/>
                  </a:lnTo>
                  <a:lnTo>
                    <a:pt x="11" y="45"/>
                  </a:lnTo>
                  <a:lnTo>
                    <a:pt x="25" y="57"/>
                  </a:lnTo>
                  <a:lnTo>
                    <a:pt x="42" y="67"/>
                  </a:lnTo>
                  <a:lnTo>
                    <a:pt x="42" y="2"/>
                  </a:lnTo>
                  <a:lnTo>
                    <a:pt x="38" y="2"/>
                  </a:lnTo>
                  <a:lnTo>
                    <a:pt x="3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201"/>
            <p:cNvSpPr>
              <a:spLocks/>
            </p:cNvSpPr>
            <p:nvPr/>
          </p:nvSpPr>
          <p:spPr bwMode="auto">
            <a:xfrm>
              <a:off x="6510302" y="2434900"/>
              <a:ext cx="128955" cy="196236"/>
            </a:xfrm>
            <a:custGeom>
              <a:avLst/>
              <a:gdLst>
                <a:gd name="T0" fmla="*/ 92 w 92"/>
                <a:gd name="T1" fmla="*/ 91 h 140"/>
                <a:gd name="T2" fmla="*/ 89 w 92"/>
                <a:gd name="T3" fmla="*/ 75 h 140"/>
                <a:gd name="T4" fmla="*/ 82 w 92"/>
                <a:gd name="T5" fmla="*/ 58 h 140"/>
                <a:gd name="T6" fmla="*/ 71 w 92"/>
                <a:gd name="T7" fmla="*/ 43 h 140"/>
                <a:gd name="T8" fmla="*/ 60 w 92"/>
                <a:gd name="T9" fmla="*/ 29 h 140"/>
                <a:gd name="T10" fmla="*/ 45 w 92"/>
                <a:gd name="T11" fmla="*/ 17 h 140"/>
                <a:gd name="T12" fmla="*/ 28 w 92"/>
                <a:gd name="T13" fmla="*/ 7 h 140"/>
                <a:gd name="T14" fmla="*/ 16 w 92"/>
                <a:gd name="T15" fmla="*/ 2 h 140"/>
                <a:gd name="T16" fmla="*/ 0 w 92"/>
                <a:gd name="T17" fmla="*/ 0 h 140"/>
                <a:gd name="T18" fmla="*/ 0 w 92"/>
                <a:gd name="T19" fmla="*/ 65 h 140"/>
                <a:gd name="T20" fmla="*/ 16 w 92"/>
                <a:gd name="T21" fmla="*/ 72 h 140"/>
                <a:gd name="T22" fmla="*/ 34 w 92"/>
                <a:gd name="T23" fmla="*/ 80 h 140"/>
                <a:gd name="T24" fmla="*/ 51 w 92"/>
                <a:gd name="T25" fmla="*/ 89 h 140"/>
                <a:gd name="T26" fmla="*/ 65 w 92"/>
                <a:gd name="T27" fmla="*/ 99 h 140"/>
                <a:gd name="T28" fmla="*/ 72 w 92"/>
                <a:gd name="T29" fmla="*/ 108 h 140"/>
                <a:gd name="T30" fmla="*/ 78 w 92"/>
                <a:gd name="T31" fmla="*/ 118 h 140"/>
                <a:gd name="T32" fmla="*/ 79 w 92"/>
                <a:gd name="T33" fmla="*/ 130 h 140"/>
                <a:gd name="T34" fmla="*/ 74 w 92"/>
                <a:gd name="T35" fmla="*/ 140 h 140"/>
                <a:gd name="T36" fmla="*/ 85 w 92"/>
                <a:gd name="T37" fmla="*/ 124 h 140"/>
                <a:gd name="T38" fmla="*/ 91 w 92"/>
                <a:gd name="T39" fmla="*/ 108 h 140"/>
                <a:gd name="T40" fmla="*/ 92 w 92"/>
                <a:gd name="T41" fmla="*/ 9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40">
                  <a:moveTo>
                    <a:pt x="92" y="91"/>
                  </a:moveTo>
                  <a:lnTo>
                    <a:pt x="89" y="75"/>
                  </a:lnTo>
                  <a:lnTo>
                    <a:pt x="82" y="58"/>
                  </a:lnTo>
                  <a:lnTo>
                    <a:pt x="71" y="43"/>
                  </a:lnTo>
                  <a:lnTo>
                    <a:pt x="60" y="29"/>
                  </a:lnTo>
                  <a:lnTo>
                    <a:pt x="45" y="17"/>
                  </a:lnTo>
                  <a:lnTo>
                    <a:pt x="28" y="7"/>
                  </a:lnTo>
                  <a:lnTo>
                    <a:pt x="16" y="2"/>
                  </a:lnTo>
                  <a:lnTo>
                    <a:pt x="0" y="0"/>
                  </a:lnTo>
                  <a:lnTo>
                    <a:pt x="0" y="65"/>
                  </a:lnTo>
                  <a:lnTo>
                    <a:pt x="16" y="72"/>
                  </a:lnTo>
                  <a:lnTo>
                    <a:pt x="34" y="80"/>
                  </a:lnTo>
                  <a:lnTo>
                    <a:pt x="51" y="89"/>
                  </a:lnTo>
                  <a:lnTo>
                    <a:pt x="65" y="99"/>
                  </a:lnTo>
                  <a:lnTo>
                    <a:pt x="72" y="108"/>
                  </a:lnTo>
                  <a:lnTo>
                    <a:pt x="78" y="118"/>
                  </a:lnTo>
                  <a:lnTo>
                    <a:pt x="79" y="130"/>
                  </a:lnTo>
                  <a:lnTo>
                    <a:pt x="74" y="140"/>
                  </a:lnTo>
                  <a:lnTo>
                    <a:pt x="85" y="124"/>
                  </a:lnTo>
                  <a:lnTo>
                    <a:pt x="91" y="108"/>
                  </a:lnTo>
                  <a:lnTo>
                    <a:pt x="92" y="9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202"/>
            <p:cNvSpPr>
              <a:spLocks/>
            </p:cNvSpPr>
            <p:nvPr/>
          </p:nvSpPr>
          <p:spPr bwMode="auto">
            <a:xfrm>
              <a:off x="6249588" y="3500182"/>
              <a:ext cx="106528" cy="336405"/>
            </a:xfrm>
            <a:custGeom>
              <a:avLst/>
              <a:gdLst>
                <a:gd name="T0" fmla="*/ 51 w 75"/>
                <a:gd name="T1" fmla="*/ 119 h 241"/>
                <a:gd name="T2" fmla="*/ 47 w 75"/>
                <a:gd name="T3" fmla="*/ 116 h 241"/>
                <a:gd name="T4" fmla="*/ 44 w 75"/>
                <a:gd name="T5" fmla="*/ 112 h 241"/>
                <a:gd name="T6" fmla="*/ 42 w 75"/>
                <a:gd name="T7" fmla="*/ 106 h 241"/>
                <a:gd name="T8" fmla="*/ 41 w 75"/>
                <a:gd name="T9" fmla="*/ 101 h 241"/>
                <a:gd name="T10" fmla="*/ 47 w 75"/>
                <a:gd name="T11" fmla="*/ 0 h 241"/>
                <a:gd name="T12" fmla="*/ 0 w 75"/>
                <a:gd name="T13" fmla="*/ 36 h 241"/>
                <a:gd name="T14" fmla="*/ 7 w 75"/>
                <a:gd name="T15" fmla="*/ 116 h 241"/>
                <a:gd name="T16" fmla="*/ 7 w 75"/>
                <a:gd name="T17" fmla="*/ 116 h 241"/>
                <a:gd name="T18" fmla="*/ 17 w 75"/>
                <a:gd name="T19" fmla="*/ 173 h 241"/>
                <a:gd name="T20" fmla="*/ 21 w 75"/>
                <a:gd name="T21" fmla="*/ 185 h 241"/>
                <a:gd name="T22" fmla="*/ 27 w 75"/>
                <a:gd name="T23" fmla="*/ 197 h 241"/>
                <a:gd name="T24" fmla="*/ 38 w 75"/>
                <a:gd name="T25" fmla="*/ 211 h 241"/>
                <a:gd name="T26" fmla="*/ 52 w 75"/>
                <a:gd name="T27" fmla="*/ 226 h 241"/>
                <a:gd name="T28" fmla="*/ 66 w 75"/>
                <a:gd name="T29" fmla="*/ 239 h 241"/>
                <a:gd name="T30" fmla="*/ 72 w 75"/>
                <a:gd name="T31" fmla="*/ 241 h 241"/>
                <a:gd name="T32" fmla="*/ 73 w 75"/>
                <a:gd name="T33" fmla="*/ 236 h 241"/>
                <a:gd name="T34" fmla="*/ 73 w 75"/>
                <a:gd name="T35" fmla="*/ 228 h 241"/>
                <a:gd name="T36" fmla="*/ 72 w 75"/>
                <a:gd name="T37" fmla="*/ 219 h 241"/>
                <a:gd name="T38" fmla="*/ 68 w 75"/>
                <a:gd name="T39" fmla="*/ 211 h 241"/>
                <a:gd name="T40" fmla="*/ 61 w 75"/>
                <a:gd name="T41" fmla="*/ 200 h 241"/>
                <a:gd name="T42" fmla="*/ 56 w 75"/>
                <a:gd name="T43" fmla="*/ 187 h 241"/>
                <a:gd name="T44" fmla="*/ 54 w 75"/>
                <a:gd name="T45" fmla="*/ 174 h 241"/>
                <a:gd name="T46" fmla="*/ 54 w 75"/>
                <a:gd name="T47" fmla="*/ 166 h 241"/>
                <a:gd name="T48" fmla="*/ 52 w 75"/>
                <a:gd name="T49" fmla="*/ 161 h 241"/>
                <a:gd name="T50" fmla="*/ 54 w 75"/>
                <a:gd name="T51" fmla="*/ 164 h 241"/>
                <a:gd name="T52" fmla="*/ 56 w 75"/>
                <a:gd name="T53" fmla="*/ 171 h 241"/>
                <a:gd name="T54" fmla="*/ 61 w 75"/>
                <a:gd name="T55" fmla="*/ 181 h 241"/>
                <a:gd name="T56" fmla="*/ 65 w 75"/>
                <a:gd name="T57" fmla="*/ 194 h 241"/>
                <a:gd name="T58" fmla="*/ 66 w 75"/>
                <a:gd name="T59" fmla="*/ 197 h 241"/>
                <a:gd name="T60" fmla="*/ 68 w 75"/>
                <a:gd name="T61" fmla="*/ 197 h 241"/>
                <a:gd name="T62" fmla="*/ 71 w 75"/>
                <a:gd name="T63" fmla="*/ 197 h 241"/>
                <a:gd name="T64" fmla="*/ 72 w 75"/>
                <a:gd name="T65" fmla="*/ 197 h 241"/>
                <a:gd name="T66" fmla="*/ 73 w 75"/>
                <a:gd name="T67" fmla="*/ 194 h 241"/>
                <a:gd name="T68" fmla="*/ 75 w 75"/>
                <a:gd name="T69" fmla="*/ 193 h 241"/>
                <a:gd name="T70" fmla="*/ 72 w 75"/>
                <a:gd name="T71" fmla="*/ 174 h 241"/>
                <a:gd name="T72" fmla="*/ 68 w 75"/>
                <a:gd name="T73" fmla="*/ 156 h 241"/>
                <a:gd name="T74" fmla="*/ 65 w 75"/>
                <a:gd name="T75" fmla="*/ 142 h 241"/>
                <a:gd name="T76" fmla="*/ 61 w 75"/>
                <a:gd name="T77" fmla="*/ 130 h 241"/>
                <a:gd name="T78" fmla="*/ 58 w 75"/>
                <a:gd name="T79" fmla="*/ 125 h 241"/>
                <a:gd name="T80" fmla="*/ 54 w 75"/>
                <a:gd name="T81" fmla="*/ 122 h 241"/>
                <a:gd name="T82" fmla="*/ 51 w 75"/>
                <a:gd name="T83" fmla="*/ 11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1">
                  <a:moveTo>
                    <a:pt x="51" y="119"/>
                  </a:moveTo>
                  <a:lnTo>
                    <a:pt x="47" y="116"/>
                  </a:lnTo>
                  <a:lnTo>
                    <a:pt x="44" y="112"/>
                  </a:lnTo>
                  <a:lnTo>
                    <a:pt x="42" y="106"/>
                  </a:lnTo>
                  <a:lnTo>
                    <a:pt x="41" y="101"/>
                  </a:lnTo>
                  <a:lnTo>
                    <a:pt x="47" y="0"/>
                  </a:lnTo>
                  <a:lnTo>
                    <a:pt x="0" y="36"/>
                  </a:lnTo>
                  <a:lnTo>
                    <a:pt x="7" y="116"/>
                  </a:lnTo>
                  <a:lnTo>
                    <a:pt x="7" y="116"/>
                  </a:lnTo>
                  <a:lnTo>
                    <a:pt x="17" y="173"/>
                  </a:lnTo>
                  <a:lnTo>
                    <a:pt x="21" y="185"/>
                  </a:lnTo>
                  <a:lnTo>
                    <a:pt x="27" y="197"/>
                  </a:lnTo>
                  <a:lnTo>
                    <a:pt x="38" y="211"/>
                  </a:lnTo>
                  <a:lnTo>
                    <a:pt x="52" y="226"/>
                  </a:lnTo>
                  <a:lnTo>
                    <a:pt x="66" y="239"/>
                  </a:lnTo>
                  <a:lnTo>
                    <a:pt x="72" y="241"/>
                  </a:lnTo>
                  <a:lnTo>
                    <a:pt x="73" y="236"/>
                  </a:lnTo>
                  <a:lnTo>
                    <a:pt x="73" y="228"/>
                  </a:lnTo>
                  <a:lnTo>
                    <a:pt x="72" y="219"/>
                  </a:lnTo>
                  <a:lnTo>
                    <a:pt x="68" y="211"/>
                  </a:lnTo>
                  <a:lnTo>
                    <a:pt x="61" y="200"/>
                  </a:lnTo>
                  <a:lnTo>
                    <a:pt x="56" y="187"/>
                  </a:lnTo>
                  <a:lnTo>
                    <a:pt x="54" y="174"/>
                  </a:lnTo>
                  <a:lnTo>
                    <a:pt x="54" y="166"/>
                  </a:lnTo>
                  <a:lnTo>
                    <a:pt x="52" y="161"/>
                  </a:lnTo>
                  <a:lnTo>
                    <a:pt x="54" y="164"/>
                  </a:lnTo>
                  <a:lnTo>
                    <a:pt x="56" y="171"/>
                  </a:lnTo>
                  <a:lnTo>
                    <a:pt x="61" y="181"/>
                  </a:lnTo>
                  <a:lnTo>
                    <a:pt x="65" y="194"/>
                  </a:lnTo>
                  <a:lnTo>
                    <a:pt x="66" y="197"/>
                  </a:lnTo>
                  <a:lnTo>
                    <a:pt x="68" y="197"/>
                  </a:lnTo>
                  <a:lnTo>
                    <a:pt x="71" y="197"/>
                  </a:lnTo>
                  <a:lnTo>
                    <a:pt x="72" y="197"/>
                  </a:lnTo>
                  <a:lnTo>
                    <a:pt x="73" y="194"/>
                  </a:lnTo>
                  <a:lnTo>
                    <a:pt x="75" y="193"/>
                  </a:lnTo>
                  <a:lnTo>
                    <a:pt x="72" y="174"/>
                  </a:lnTo>
                  <a:lnTo>
                    <a:pt x="68" y="156"/>
                  </a:lnTo>
                  <a:lnTo>
                    <a:pt x="65" y="142"/>
                  </a:lnTo>
                  <a:lnTo>
                    <a:pt x="61" y="130"/>
                  </a:lnTo>
                  <a:lnTo>
                    <a:pt x="58" y="125"/>
                  </a:lnTo>
                  <a:lnTo>
                    <a:pt x="54" y="122"/>
                  </a:lnTo>
                  <a:lnTo>
                    <a:pt x="51" y="119"/>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203"/>
            <p:cNvSpPr>
              <a:spLocks/>
            </p:cNvSpPr>
            <p:nvPr/>
          </p:nvSpPr>
          <p:spPr bwMode="auto">
            <a:xfrm>
              <a:off x="6204734" y="3003985"/>
              <a:ext cx="137365" cy="616742"/>
            </a:xfrm>
            <a:custGeom>
              <a:avLst/>
              <a:gdLst>
                <a:gd name="T0" fmla="*/ 80 w 98"/>
                <a:gd name="T1" fmla="*/ 353 h 438"/>
                <a:gd name="T2" fmla="*/ 37 w 98"/>
                <a:gd name="T3" fmla="*/ 438 h 438"/>
                <a:gd name="T4" fmla="*/ 2 w 98"/>
                <a:gd name="T5" fmla="*/ 192 h 438"/>
                <a:gd name="T6" fmla="*/ 0 w 98"/>
                <a:gd name="T7" fmla="*/ 161 h 438"/>
                <a:gd name="T8" fmla="*/ 13 w 98"/>
                <a:gd name="T9" fmla="*/ 0 h 438"/>
                <a:gd name="T10" fmla="*/ 98 w 98"/>
                <a:gd name="T11" fmla="*/ 0 h 438"/>
                <a:gd name="T12" fmla="*/ 89 w 98"/>
                <a:gd name="T13" fmla="*/ 59 h 438"/>
                <a:gd name="T14" fmla="*/ 70 w 98"/>
                <a:gd name="T15" fmla="*/ 167 h 438"/>
                <a:gd name="T16" fmla="*/ 84 w 98"/>
                <a:gd name="T17" fmla="*/ 250 h 438"/>
                <a:gd name="T18" fmla="*/ 85 w 98"/>
                <a:gd name="T19" fmla="*/ 257 h 438"/>
                <a:gd name="T20" fmla="*/ 85 w 98"/>
                <a:gd name="T21" fmla="*/ 264 h 438"/>
                <a:gd name="T22" fmla="*/ 84 w 98"/>
                <a:gd name="T23" fmla="*/ 273 h 438"/>
                <a:gd name="T24" fmla="*/ 80 w 98"/>
                <a:gd name="T25" fmla="*/ 35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38">
                  <a:moveTo>
                    <a:pt x="80" y="353"/>
                  </a:moveTo>
                  <a:lnTo>
                    <a:pt x="37" y="438"/>
                  </a:lnTo>
                  <a:lnTo>
                    <a:pt x="2" y="192"/>
                  </a:lnTo>
                  <a:lnTo>
                    <a:pt x="0" y="161"/>
                  </a:lnTo>
                  <a:lnTo>
                    <a:pt x="13" y="0"/>
                  </a:lnTo>
                  <a:lnTo>
                    <a:pt x="98" y="0"/>
                  </a:lnTo>
                  <a:lnTo>
                    <a:pt x="89" y="59"/>
                  </a:lnTo>
                  <a:lnTo>
                    <a:pt x="70" y="167"/>
                  </a:lnTo>
                  <a:lnTo>
                    <a:pt x="84" y="250"/>
                  </a:lnTo>
                  <a:lnTo>
                    <a:pt x="85" y="257"/>
                  </a:lnTo>
                  <a:lnTo>
                    <a:pt x="85" y="264"/>
                  </a:lnTo>
                  <a:lnTo>
                    <a:pt x="84" y="273"/>
                  </a:lnTo>
                  <a:lnTo>
                    <a:pt x="80" y="353"/>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204"/>
            <p:cNvSpPr>
              <a:spLocks/>
            </p:cNvSpPr>
            <p:nvPr/>
          </p:nvSpPr>
          <p:spPr bwMode="auto">
            <a:xfrm>
              <a:off x="6510302" y="3205828"/>
              <a:ext cx="227073" cy="684023"/>
            </a:xfrm>
            <a:custGeom>
              <a:avLst/>
              <a:gdLst>
                <a:gd name="T0" fmla="*/ 149 w 161"/>
                <a:gd name="T1" fmla="*/ 489 h 489"/>
                <a:gd name="T2" fmla="*/ 158 w 161"/>
                <a:gd name="T3" fmla="*/ 432 h 489"/>
                <a:gd name="T4" fmla="*/ 161 w 161"/>
                <a:gd name="T5" fmla="*/ 411 h 489"/>
                <a:gd name="T6" fmla="*/ 160 w 161"/>
                <a:gd name="T7" fmla="*/ 390 h 489"/>
                <a:gd name="T8" fmla="*/ 160 w 161"/>
                <a:gd name="T9" fmla="*/ 390 h 489"/>
                <a:gd name="T10" fmla="*/ 154 w 161"/>
                <a:gd name="T11" fmla="*/ 354 h 489"/>
                <a:gd name="T12" fmla="*/ 149 w 161"/>
                <a:gd name="T13" fmla="*/ 313 h 489"/>
                <a:gd name="T14" fmla="*/ 140 w 161"/>
                <a:gd name="T15" fmla="*/ 272 h 489"/>
                <a:gd name="T16" fmla="*/ 132 w 161"/>
                <a:gd name="T17" fmla="*/ 233 h 489"/>
                <a:gd name="T18" fmla="*/ 120 w 161"/>
                <a:gd name="T19" fmla="*/ 199 h 489"/>
                <a:gd name="T20" fmla="*/ 115 w 161"/>
                <a:gd name="T21" fmla="*/ 185 h 489"/>
                <a:gd name="T22" fmla="*/ 109 w 161"/>
                <a:gd name="T23" fmla="*/ 155 h 489"/>
                <a:gd name="T24" fmla="*/ 109 w 161"/>
                <a:gd name="T25" fmla="*/ 124 h 489"/>
                <a:gd name="T26" fmla="*/ 112 w 161"/>
                <a:gd name="T27" fmla="*/ 91 h 489"/>
                <a:gd name="T28" fmla="*/ 116 w 161"/>
                <a:gd name="T29" fmla="*/ 59 h 489"/>
                <a:gd name="T30" fmla="*/ 122 w 161"/>
                <a:gd name="T31" fmla="*/ 28 h 489"/>
                <a:gd name="T32" fmla="*/ 127 w 161"/>
                <a:gd name="T33" fmla="*/ 0 h 489"/>
                <a:gd name="T34" fmla="*/ 0 w 161"/>
                <a:gd name="T35" fmla="*/ 0 h 489"/>
                <a:gd name="T36" fmla="*/ 0 w 161"/>
                <a:gd name="T37" fmla="*/ 489 h 489"/>
                <a:gd name="T38" fmla="*/ 149 w 161"/>
                <a:gd name="T3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489">
                  <a:moveTo>
                    <a:pt x="149" y="489"/>
                  </a:moveTo>
                  <a:lnTo>
                    <a:pt x="158" y="432"/>
                  </a:lnTo>
                  <a:lnTo>
                    <a:pt x="161" y="411"/>
                  </a:lnTo>
                  <a:lnTo>
                    <a:pt x="160" y="390"/>
                  </a:lnTo>
                  <a:lnTo>
                    <a:pt x="160" y="390"/>
                  </a:lnTo>
                  <a:lnTo>
                    <a:pt x="154" y="354"/>
                  </a:lnTo>
                  <a:lnTo>
                    <a:pt x="149" y="313"/>
                  </a:lnTo>
                  <a:lnTo>
                    <a:pt x="140" y="272"/>
                  </a:lnTo>
                  <a:lnTo>
                    <a:pt x="132" y="233"/>
                  </a:lnTo>
                  <a:lnTo>
                    <a:pt x="120" y="199"/>
                  </a:lnTo>
                  <a:lnTo>
                    <a:pt x="115" y="185"/>
                  </a:lnTo>
                  <a:lnTo>
                    <a:pt x="109" y="155"/>
                  </a:lnTo>
                  <a:lnTo>
                    <a:pt x="109" y="124"/>
                  </a:lnTo>
                  <a:lnTo>
                    <a:pt x="112" y="91"/>
                  </a:lnTo>
                  <a:lnTo>
                    <a:pt x="116" y="59"/>
                  </a:lnTo>
                  <a:lnTo>
                    <a:pt x="122" y="28"/>
                  </a:lnTo>
                  <a:lnTo>
                    <a:pt x="127" y="0"/>
                  </a:lnTo>
                  <a:lnTo>
                    <a:pt x="0" y="0"/>
                  </a:lnTo>
                  <a:lnTo>
                    <a:pt x="0" y="489"/>
                  </a:lnTo>
                  <a:lnTo>
                    <a:pt x="149" y="489"/>
                  </a:lnTo>
                  <a:close/>
                </a:path>
              </a:pathLst>
            </a:custGeom>
            <a:solidFill>
              <a:srgbClr val="FB60E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11" name="Group 406"/>
            <p:cNvGrpSpPr>
              <a:grpSpLocks/>
            </p:cNvGrpSpPr>
            <p:nvPr/>
          </p:nvGrpSpPr>
          <p:grpSpPr bwMode="auto">
            <a:xfrm>
              <a:off x="4183501" y="2429293"/>
              <a:ext cx="5189048" cy="2954757"/>
              <a:chOff x="3446" y="1824"/>
              <a:chExt cx="1851" cy="1054"/>
            </a:xfrm>
          </p:grpSpPr>
          <p:sp>
            <p:nvSpPr>
              <p:cNvPr id="649" name="Freeform 206"/>
              <p:cNvSpPr>
                <a:spLocks/>
              </p:cNvSpPr>
              <p:nvPr/>
            </p:nvSpPr>
            <p:spPr bwMode="auto">
              <a:xfrm>
                <a:off x="4332" y="2206"/>
                <a:ext cx="37" cy="120"/>
              </a:xfrm>
              <a:custGeom>
                <a:avLst/>
                <a:gdLst>
                  <a:gd name="T0" fmla="*/ 22 w 73"/>
                  <a:gd name="T1" fmla="*/ 119 h 241"/>
                  <a:gd name="T2" fmla="*/ 27 w 73"/>
                  <a:gd name="T3" fmla="*/ 116 h 241"/>
                  <a:gd name="T4" fmla="*/ 30 w 73"/>
                  <a:gd name="T5" fmla="*/ 112 h 241"/>
                  <a:gd name="T6" fmla="*/ 32 w 73"/>
                  <a:gd name="T7" fmla="*/ 106 h 241"/>
                  <a:gd name="T8" fmla="*/ 32 w 73"/>
                  <a:gd name="T9" fmla="*/ 101 h 241"/>
                  <a:gd name="T10" fmla="*/ 27 w 73"/>
                  <a:gd name="T11" fmla="*/ 0 h 241"/>
                  <a:gd name="T12" fmla="*/ 73 w 73"/>
                  <a:gd name="T13" fmla="*/ 36 h 241"/>
                  <a:gd name="T14" fmla="*/ 66 w 73"/>
                  <a:gd name="T15" fmla="*/ 116 h 241"/>
                  <a:gd name="T16" fmla="*/ 66 w 73"/>
                  <a:gd name="T17" fmla="*/ 116 h 241"/>
                  <a:gd name="T18" fmla="*/ 56 w 73"/>
                  <a:gd name="T19" fmla="*/ 173 h 241"/>
                  <a:gd name="T20" fmla="*/ 54 w 73"/>
                  <a:gd name="T21" fmla="*/ 185 h 241"/>
                  <a:gd name="T22" fmla="*/ 46 w 73"/>
                  <a:gd name="T23" fmla="*/ 197 h 241"/>
                  <a:gd name="T24" fmla="*/ 35 w 73"/>
                  <a:gd name="T25" fmla="*/ 211 h 241"/>
                  <a:gd name="T26" fmla="*/ 21 w 73"/>
                  <a:gd name="T27" fmla="*/ 226 h 241"/>
                  <a:gd name="T28" fmla="*/ 7 w 73"/>
                  <a:gd name="T29" fmla="*/ 239 h 241"/>
                  <a:gd name="T30" fmla="*/ 1 w 73"/>
                  <a:gd name="T31" fmla="*/ 241 h 241"/>
                  <a:gd name="T32" fmla="*/ 0 w 73"/>
                  <a:gd name="T33" fmla="*/ 236 h 241"/>
                  <a:gd name="T34" fmla="*/ 0 w 73"/>
                  <a:gd name="T35" fmla="*/ 228 h 241"/>
                  <a:gd name="T36" fmla="*/ 1 w 73"/>
                  <a:gd name="T37" fmla="*/ 219 h 241"/>
                  <a:gd name="T38" fmla="*/ 5 w 73"/>
                  <a:gd name="T39" fmla="*/ 211 h 241"/>
                  <a:gd name="T40" fmla="*/ 13 w 73"/>
                  <a:gd name="T41" fmla="*/ 200 h 241"/>
                  <a:gd name="T42" fmla="*/ 17 w 73"/>
                  <a:gd name="T43" fmla="*/ 187 h 241"/>
                  <a:gd name="T44" fmla="*/ 20 w 73"/>
                  <a:gd name="T45" fmla="*/ 174 h 241"/>
                  <a:gd name="T46" fmla="*/ 21 w 73"/>
                  <a:gd name="T47" fmla="*/ 166 h 241"/>
                  <a:gd name="T48" fmla="*/ 21 w 73"/>
                  <a:gd name="T49" fmla="*/ 161 h 241"/>
                  <a:gd name="T50" fmla="*/ 20 w 73"/>
                  <a:gd name="T51" fmla="*/ 164 h 241"/>
                  <a:gd name="T52" fmla="*/ 17 w 73"/>
                  <a:gd name="T53" fmla="*/ 171 h 241"/>
                  <a:gd name="T54" fmla="*/ 14 w 73"/>
                  <a:gd name="T55" fmla="*/ 181 h 241"/>
                  <a:gd name="T56" fmla="*/ 8 w 73"/>
                  <a:gd name="T57" fmla="*/ 194 h 241"/>
                  <a:gd name="T58" fmla="*/ 7 w 73"/>
                  <a:gd name="T59" fmla="*/ 197 h 241"/>
                  <a:gd name="T60" fmla="*/ 5 w 73"/>
                  <a:gd name="T61" fmla="*/ 197 h 241"/>
                  <a:gd name="T62" fmla="*/ 3 w 73"/>
                  <a:gd name="T63" fmla="*/ 197 h 241"/>
                  <a:gd name="T64" fmla="*/ 1 w 73"/>
                  <a:gd name="T65" fmla="*/ 197 h 241"/>
                  <a:gd name="T66" fmla="*/ 0 w 73"/>
                  <a:gd name="T67" fmla="*/ 194 h 241"/>
                  <a:gd name="T68" fmla="*/ 0 w 73"/>
                  <a:gd name="T69" fmla="*/ 193 h 241"/>
                  <a:gd name="T70" fmla="*/ 3 w 73"/>
                  <a:gd name="T71" fmla="*/ 174 h 241"/>
                  <a:gd name="T72" fmla="*/ 5 w 73"/>
                  <a:gd name="T73" fmla="*/ 156 h 241"/>
                  <a:gd name="T74" fmla="*/ 8 w 73"/>
                  <a:gd name="T75" fmla="*/ 142 h 241"/>
                  <a:gd name="T76" fmla="*/ 13 w 73"/>
                  <a:gd name="T77" fmla="*/ 130 h 241"/>
                  <a:gd name="T78" fmla="*/ 17 w 73"/>
                  <a:gd name="T79" fmla="*/ 125 h 241"/>
                  <a:gd name="T80" fmla="*/ 20 w 73"/>
                  <a:gd name="T81" fmla="*/ 122 h 241"/>
                  <a:gd name="T82" fmla="*/ 22 w 73"/>
                  <a:gd name="T83" fmla="*/ 11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241">
                    <a:moveTo>
                      <a:pt x="22" y="119"/>
                    </a:moveTo>
                    <a:lnTo>
                      <a:pt x="27" y="116"/>
                    </a:lnTo>
                    <a:lnTo>
                      <a:pt x="30" y="112"/>
                    </a:lnTo>
                    <a:lnTo>
                      <a:pt x="32" y="106"/>
                    </a:lnTo>
                    <a:lnTo>
                      <a:pt x="32" y="101"/>
                    </a:lnTo>
                    <a:lnTo>
                      <a:pt x="27" y="0"/>
                    </a:lnTo>
                    <a:lnTo>
                      <a:pt x="73" y="36"/>
                    </a:lnTo>
                    <a:lnTo>
                      <a:pt x="66" y="116"/>
                    </a:lnTo>
                    <a:lnTo>
                      <a:pt x="66" y="116"/>
                    </a:lnTo>
                    <a:lnTo>
                      <a:pt x="56" y="173"/>
                    </a:lnTo>
                    <a:lnTo>
                      <a:pt x="54" y="185"/>
                    </a:lnTo>
                    <a:lnTo>
                      <a:pt x="46" y="197"/>
                    </a:lnTo>
                    <a:lnTo>
                      <a:pt x="35" y="211"/>
                    </a:lnTo>
                    <a:lnTo>
                      <a:pt x="21" y="226"/>
                    </a:lnTo>
                    <a:lnTo>
                      <a:pt x="7" y="239"/>
                    </a:lnTo>
                    <a:lnTo>
                      <a:pt x="1" y="241"/>
                    </a:lnTo>
                    <a:lnTo>
                      <a:pt x="0" y="236"/>
                    </a:lnTo>
                    <a:lnTo>
                      <a:pt x="0" y="228"/>
                    </a:lnTo>
                    <a:lnTo>
                      <a:pt x="1" y="219"/>
                    </a:lnTo>
                    <a:lnTo>
                      <a:pt x="5" y="211"/>
                    </a:lnTo>
                    <a:lnTo>
                      <a:pt x="13" y="200"/>
                    </a:lnTo>
                    <a:lnTo>
                      <a:pt x="17" y="187"/>
                    </a:lnTo>
                    <a:lnTo>
                      <a:pt x="20" y="174"/>
                    </a:lnTo>
                    <a:lnTo>
                      <a:pt x="21" y="166"/>
                    </a:lnTo>
                    <a:lnTo>
                      <a:pt x="21" y="161"/>
                    </a:lnTo>
                    <a:lnTo>
                      <a:pt x="20" y="164"/>
                    </a:lnTo>
                    <a:lnTo>
                      <a:pt x="17" y="171"/>
                    </a:lnTo>
                    <a:lnTo>
                      <a:pt x="14" y="181"/>
                    </a:lnTo>
                    <a:lnTo>
                      <a:pt x="8" y="194"/>
                    </a:lnTo>
                    <a:lnTo>
                      <a:pt x="7" y="197"/>
                    </a:lnTo>
                    <a:lnTo>
                      <a:pt x="5" y="197"/>
                    </a:lnTo>
                    <a:lnTo>
                      <a:pt x="3" y="197"/>
                    </a:lnTo>
                    <a:lnTo>
                      <a:pt x="1" y="197"/>
                    </a:lnTo>
                    <a:lnTo>
                      <a:pt x="0" y="194"/>
                    </a:lnTo>
                    <a:lnTo>
                      <a:pt x="0" y="193"/>
                    </a:lnTo>
                    <a:lnTo>
                      <a:pt x="3" y="174"/>
                    </a:lnTo>
                    <a:lnTo>
                      <a:pt x="5" y="156"/>
                    </a:lnTo>
                    <a:lnTo>
                      <a:pt x="8" y="142"/>
                    </a:lnTo>
                    <a:lnTo>
                      <a:pt x="13" y="130"/>
                    </a:lnTo>
                    <a:lnTo>
                      <a:pt x="17" y="125"/>
                    </a:lnTo>
                    <a:lnTo>
                      <a:pt x="20" y="122"/>
                    </a:lnTo>
                    <a:lnTo>
                      <a:pt x="22" y="119"/>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207"/>
              <p:cNvSpPr>
                <a:spLocks/>
              </p:cNvSpPr>
              <p:nvPr/>
            </p:nvSpPr>
            <p:spPr bwMode="auto">
              <a:xfrm>
                <a:off x="4336" y="2029"/>
                <a:ext cx="49" cy="220"/>
              </a:xfrm>
              <a:custGeom>
                <a:avLst/>
                <a:gdLst>
                  <a:gd name="T0" fmla="*/ 19 w 98"/>
                  <a:gd name="T1" fmla="*/ 353 h 438"/>
                  <a:gd name="T2" fmla="*/ 61 w 98"/>
                  <a:gd name="T3" fmla="*/ 438 h 438"/>
                  <a:gd name="T4" fmla="*/ 96 w 98"/>
                  <a:gd name="T5" fmla="*/ 192 h 438"/>
                  <a:gd name="T6" fmla="*/ 98 w 98"/>
                  <a:gd name="T7" fmla="*/ 161 h 438"/>
                  <a:gd name="T8" fmla="*/ 85 w 98"/>
                  <a:gd name="T9" fmla="*/ 0 h 438"/>
                  <a:gd name="T10" fmla="*/ 0 w 98"/>
                  <a:gd name="T11" fmla="*/ 0 h 438"/>
                  <a:gd name="T12" fmla="*/ 9 w 98"/>
                  <a:gd name="T13" fmla="*/ 59 h 438"/>
                  <a:gd name="T14" fmla="*/ 29 w 98"/>
                  <a:gd name="T15" fmla="*/ 167 h 438"/>
                  <a:gd name="T16" fmla="*/ 14 w 98"/>
                  <a:gd name="T17" fmla="*/ 250 h 438"/>
                  <a:gd name="T18" fmla="*/ 14 w 98"/>
                  <a:gd name="T19" fmla="*/ 257 h 438"/>
                  <a:gd name="T20" fmla="*/ 13 w 98"/>
                  <a:gd name="T21" fmla="*/ 264 h 438"/>
                  <a:gd name="T22" fmla="*/ 14 w 98"/>
                  <a:gd name="T23" fmla="*/ 273 h 438"/>
                  <a:gd name="T24" fmla="*/ 19 w 98"/>
                  <a:gd name="T25" fmla="*/ 35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38">
                    <a:moveTo>
                      <a:pt x="19" y="353"/>
                    </a:moveTo>
                    <a:lnTo>
                      <a:pt x="61" y="438"/>
                    </a:lnTo>
                    <a:lnTo>
                      <a:pt x="96" y="192"/>
                    </a:lnTo>
                    <a:lnTo>
                      <a:pt x="98" y="161"/>
                    </a:lnTo>
                    <a:lnTo>
                      <a:pt x="85" y="0"/>
                    </a:lnTo>
                    <a:lnTo>
                      <a:pt x="0" y="0"/>
                    </a:lnTo>
                    <a:lnTo>
                      <a:pt x="9" y="59"/>
                    </a:lnTo>
                    <a:lnTo>
                      <a:pt x="29" y="167"/>
                    </a:lnTo>
                    <a:lnTo>
                      <a:pt x="14" y="250"/>
                    </a:lnTo>
                    <a:lnTo>
                      <a:pt x="14" y="257"/>
                    </a:lnTo>
                    <a:lnTo>
                      <a:pt x="13" y="264"/>
                    </a:lnTo>
                    <a:lnTo>
                      <a:pt x="14" y="273"/>
                    </a:lnTo>
                    <a:lnTo>
                      <a:pt x="19" y="353"/>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Freeform 208"/>
              <p:cNvSpPr>
                <a:spLocks/>
              </p:cNvSpPr>
              <p:nvPr/>
            </p:nvSpPr>
            <p:spPr bwMode="auto">
              <a:xfrm>
                <a:off x="4207" y="2049"/>
                <a:ext cx="63" cy="65"/>
              </a:xfrm>
              <a:custGeom>
                <a:avLst/>
                <a:gdLst>
                  <a:gd name="T0" fmla="*/ 123 w 124"/>
                  <a:gd name="T1" fmla="*/ 57 h 130"/>
                  <a:gd name="T2" fmla="*/ 120 w 124"/>
                  <a:gd name="T3" fmla="*/ 74 h 130"/>
                  <a:gd name="T4" fmla="*/ 113 w 124"/>
                  <a:gd name="T5" fmla="*/ 89 h 130"/>
                  <a:gd name="T6" fmla="*/ 100 w 124"/>
                  <a:gd name="T7" fmla="*/ 101 h 130"/>
                  <a:gd name="T8" fmla="*/ 85 w 124"/>
                  <a:gd name="T9" fmla="*/ 109 h 130"/>
                  <a:gd name="T10" fmla="*/ 66 w 124"/>
                  <a:gd name="T11" fmla="*/ 112 h 130"/>
                  <a:gd name="T12" fmla="*/ 65 w 124"/>
                  <a:gd name="T13" fmla="*/ 112 h 130"/>
                  <a:gd name="T14" fmla="*/ 44 w 124"/>
                  <a:gd name="T15" fmla="*/ 109 h 130"/>
                  <a:gd name="T16" fmla="*/ 27 w 124"/>
                  <a:gd name="T17" fmla="*/ 99 h 130"/>
                  <a:gd name="T18" fmla="*/ 16 w 124"/>
                  <a:gd name="T19" fmla="*/ 84 h 130"/>
                  <a:gd name="T20" fmla="*/ 8 w 124"/>
                  <a:gd name="T21" fmla="*/ 67 h 130"/>
                  <a:gd name="T22" fmla="*/ 8 w 124"/>
                  <a:gd name="T23" fmla="*/ 47 h 130"/>
                  <a:gd name="T24" fmla="*/ 11 w 124"/>
                  <a:gd name="T25" fmla="*/ 0 h 130"/>
                  <a:gd name="T26" fmla="*/ 0 w 124"/>
                  <a:gd name="T27" fmla="*/ 58 h 130"/>
                  <a:gd name="T28" fmla="*/ 0 w 124"/>
                  <a:gd name="T29" fmla="*/ 81 h 130"/>
                  <a:gd name="T30" fmla="*/ 7 w 124"/>
                  <a:gd name="T31" fmla="*/ 99 h 130"/>
                  <a:gd name="T32" fmla="*/ 20 w 124"/>
                  <a:gd name="T33" fmla="*/ 115 h 130"/>
                  <a:gd name="T34" fmla="*/ 38 w 124"/>
                  <a:gd name="T35" fmla="*/ 126 h 130"/>
                  <a:gd name="T36" fmla="*/ 61 w 124"/>
                  <a:gd name="T37" fmla="*/ 130 h 130"/>
                  <a:gd name="T38" fmla="*/ 62 w 124"/>
                  <a:gd name="T39" fmla="*/ 130 h 130"/>
                  <a:gd name="T40" fmla="*/ 82 w 124"/>
                  <a:gd name="T41" fmla="*/ 126 h 130"/>
                  <a:gd name="T42" fmla="*/ 99 w 124"/>
                  <a:gd name="T43" fmla="*/ 118 h 130"/>
                  <a:gd name="T44" fmla="*/ 112 w 124"/>
                  <a:gd name="T45" fmla="*/ 105 h 130"/>
                  <a:gd name="T46" fmla="*/ 120 w 124"/>
                  <a:gd name="T47" fmla="*/ 89 h 130"/>
                  <a:gd name="T48" fmla="*/ 124 w 124"/>
                  <a:gd name="T49" fmla="*/ 70 h 130"/>
                  <a:gd name="T50" fmla="*/ 123 w 124"/>
                  <a:gd name="T51" fmla="*/ 5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30">
                    <a:moveTo>
                      <a:pt x="123" y="57"/>
                    </a:moveTo>
                    <a:lnTo>
                      <a:pt x="120" y="74"/>
                    </a:lnTo>
                    <a:lnTo>
                      <a:pt x="113" y="89"/>
                    </a:lnTo>
                    <a:lnTo>
                      <a:pt x="100" y="101"/>
                    </a:lnTo>
                    <a:lnTo>
                      <a:pt x="85" y="109"/>
                    </a:lnTo>
                    <a:lnTo>
                      <a:pt x="66" y="112"/>
                    </a:lnTo>
                    <a:lnTo>
                      <a:pt x="65" y="112"/>
                    </a:lnTo>
                    <a:lnTo>
                      <a:pt x="44" y="109"/>
                    </a:lnTo>
                    <a:lnTo>
                      <a:pt x="27" y="99"/>
                    </a:lnTo>
                    <a:lnTo>
                      <a:pt x="16" y="84"/>
                    </a:lnTo>
                    <a:lnTo>
                      <a:pt x="8" y="67"/>
                    </a:lnTo>
                    <a:lnTo>
                      <a:pt x="8" y="47"/>
                    </a:lnTo>
                    <a:lnTo>
                      <a:pt x="11" y="0"/>
                    </a:lnTo>
                    <a:lnTo>
                      <a:pt x="0" y="58"/>
                    </a:lnTo>
                    <a:lnTo>
                      <a:pt x="0" y="81"/>
                    </a:lnTo>
                    <a:lnTo>
                      <a:pt x="7" y="99"/>
                    </a:lnTo>
                    <a:lnTo>
                      <a:pt x="20" y="115"/>
                    </a:lnTo>
                    <a:lnTo>
                      <a:pt x="38" y="126"/>
                    </a:lnTo>
                    <a:lnTo>
                      <a:pt x="61" y="130"/>
                    </a:lnTo>
                    <a:lnTo>
                      <a:pt x="62" y="130"/>
                    </a:lnTo>
                    <a:lnTo>
                      <a:pt x="82" y="126"/>
                    </a:lnTo>
                    <a:lnTo>
                      <a:pt x="99" y="118"/>
                    </a:lnTo>
                    <a:lnTo>
                      <a:pt x="112" y="105"/>
                    </a:lnTo>
                    <a:lnTo>
                      <a:pt x="120" y="89"/>
                    </a:lnTo>
                    <a:lnTo>
                      <a:pt x="124" y="70"/>
                    </a:lnTo>
                    <a:lnTo>
                      <a:pt x="123" y="57"/>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209"/>
              <p:cNvSpPr>
                <a:spLocks/>
              </p:cNvSpPr>
              <p:nvPr/>
            </p:nvSpPr>
            <p:spPr bwMode="auto">
              <a:xfrm>
                <a:off x="4282" y="2049"/>
                <a:ext cx="63" cy="65"/>
              </a:xfrm>
              <a:custGeom>
                <a:avLst/>
                <a:gdLst>
                  <a:gd name="T0" fmla="*/ 1 w 124"/>
                  <a:gd name="T1" fmla="*/ 57 h 130"/>
                  <a:gd name="T2" fmla="*/ 4 w 124"/>
                  <a:gd name="T3" fmla="*/ 74 h 130"/>
                  <a:gd name="T4" fmla="*/ 11 w 124"/>
                  <a:gd name="T5" fmla="*/ 89 h 130"/>
                  <a:gd name="T6" fmla="*/ 24 w 124"/>
                  <a:gd name="T7" fmla="*/ 101 h 130"/>
                  <a:gd name="T8" fmla="*/ 39 w 124"/>
                  <a:gd name="T9" fmla="*/ 109 h 130"/>
                  <a:gd name="T10" fmla="*/ 58 w 124"/>
                  <a:gd name="T11" fmla="*/ 112 h 130"/>
                  <a:gd name="T12" fmla="*/ 59 w 124"/>
                  <a:gd name="T13" fmla="*/ 112 h 130"/>
                  <a:gd name="T14" fmla="*/ 79 w 124"/>
                  <a:gd name="T15" fmla="*/ 109 h 130"/>
                  <a:gd name="T16" fmla="*/ 96 w 124"/>
                  <a:gd name="T17" fmla="*/ 99 h 130"/>
                  <a:gd name="T18" fmla="*/ 109 w 124"/>
                  <a:gd name="T19" fmla="*/ 84 h 130"/>
                  <a:gd name="T20" fmla="*/ 116 w 124"/>
                  <a:gd name="T21" fmla="*/ 67 h 130"/>
                  <a:gd name="T22" fmla="*/ 116 w 124"/>
                  <a:gd name="T23" fmla="*/ 47 h 130"/>
                  <a:gd name="T24" fmla="*/ 113 w 124"/>
                  <a:gd name="T25" fmla="*/ 0 h 130"/>
                  <a:gd name="T26" fmla="*/ 124 w 124"/>
                  <a:gd name="T27" fmla="*/ 58 h 130"/>
                  <a:gd name="T28" fmla="*/ 124 w 124"/>
                  <a:gd name="T29" fmla="*/ 81 h 130"/>
                  <a:gd name="T30" fmla="*/ 117 w 124"/>
                  <a:gd name="T31" fmla="*/ 99 h 130"/>
                  <a:gd name="T32" fmla="*/ 104 w 124"/>
                  <a:gd name="T33" fmla="*/ 115 h 130"/>
                  <a:gd name="T34" fmla="*/ 86 w 124"/>
                  <a:gd name="T35" fmla="*/ 126 h 130"/>
                  <a:gd name="T36" fmla="*/ 63 w 124"/>
                  <a:gd name="T37" fmla="*/ 130 h 130"/>
                  <a:gd name="T38" fmla="*/ 62 w 124"/>
                  <a:gd name="T39" fmla="*/ 130 h 130"/>
                  <a:gd name="T40" fmla="*/ 42 w 124"/>
                  <a:gd name="T41" fmla="*/ 126 h 130"/>
                  <a:gd name="T42" fmla="*/ 25 w 124"/>
                  <a:gd name="T43" fmla="*/ 118 h 130"/>
                  <a:gd name="T44" fmla="*/ 13 w 124"/>
                  <a:gd name="T45" fmla="*/ 105 h 130"/>
                  <a:gd name="T46" fmla="*/ 4 w 124"/>
                  <a:gd name="T47" fmla="*/ 89 h 130"/>
                  <a:gd name="T48" fmla="*/ 0 w 124"/>
                  <a:gd name="T49" fmla="*/ 70 h 130"/>
                  <a:gd name="T50" fmla="*/ 1 w 124"/>
                  <a:gd name="T51" fmla="*/ 5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30">
                    <a:moveTo>
                      <a:pt x="1" y="57"/>
                    </a:moveTo>
                    <a:lnTo>
                      <a:pt x="4" y="74"/>
                    </a:lnTo>
                    <a:lnTo>
                      <a:pt x="11" y="89"/>
                    </a:lnTo>
                    <a:lnTo>
                      <a:pt x="24" y="101"/>
                    </a:lnTo>
                    <a:lnTo>
                      <a:pt x="39" y="109"/>
                    </a:lnTo>
                    <a:lnTo>
                      <a:pt x="58" y="112"/>
                    </a:lnTo>
                    <a:lnTo>
                      <a:pt x="59" y="112"/>
                    </a:lnTo>
                    <a:lnTo>
                      <a:pt x="79" y="109"/>
                    </a:lnTo>
                    <a:lnTo>
                      <a:pt x="96" y="99"/>
                    </a:lnTo>
                    <a:lnTo>
                      <a:pt x="109" y="84"/>
                    </a:lnTo>
                    <a:lnTo>
                      <a:pt x="116" y="67"/>
                    </a:lnTo>
                    <a:lnTo>
                      <a:pt x="116" y="47"/>
                    </a:lnTo>
                    <a:lnTo>
                      <a:pt x="113" y="0"/>
                    </a:lnTo>
                    <a:lnTo>
                      <a:pt x="124" y="58"/>
                    </a:lnTo>
                    <a:lnTo>
                      <a:pt x="124" y="81"/>
                    </a:lnTo>
                    <a:lnTo>
                      <a:pt x="117" y="99"/>
                    </a:lnTo>
                    <a:lnTo>
                      <a:pt x="104" y="115"/>
                    </a:lnTo>
                    <a:lnTo>
                      <a:pt x="86" y="126"/>
                    </a:lnTo>
                    <a:lnTo>
                      <a:pt x="63" y="130"/>
                    </a:lnTo>
                    <a:lnTo>
                      <a:pt x="62" y="130"/>
                    </a:lnTo>
                    <a:lnTo>
                      <a:pt x="42" y="126"/>
                    </a:lnTo>
                    <a:lnTo>
                      <a:pt x="25" y="118"/>
                    </a:lnTo>
                    <a:lnTo>
                      <a:pt x="13" y="105"/>
                    </a:lnTo>
                    <a:lnTo>
                      <a:pt x="4" y="89"/>
                    </a:lnTo>
                    <a:lnTo>
                      <a:pt x="0" y="70"/>
                    </a:lnTo>
                    <a:lnTo>
                      <a:pt x="1" y="57"/>
                    </a:lnTo>
                    <a:close/>
                  </a:path>
                </a:pathLst>
              </a:custGeom>
              <a:solidFill>
                <a:srgbClr val="3D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 name="Freeform 210"/>
              <p:cNvSpPr>
                <a:spLocks/>
              </p:cNvSpPr>
              <p:nvPr/>
            </p:nvSpPr>
            <p:spPr bwMode="auto">
              <a:xfrm>
                <a:off x="4207" y="1974"/>
                <a:ext cx="69" cy="142"/>
              </a:xfrm>
              <a:custGeom>
                <a:avLst/>
                <a:gdLst>
                  <a:gd name="T0" fmla="*/ 120 w 137"/>
                  <a:gd name="T1" fmla="*/ 245 h 286"/>
                  <a:gd name="T2" fmla="*/ 117 w 137"/>
                  <a:gd name="T3" fmla="*/ 239 h 286"/>
                  <a:gd name="T4" fmla="*/ 113 w 137"/>
                  <a:gd name="T5" fmla="*/ 226 h 286"/>
                  <a:gd name="T6" fmla="*/ 106 w 137"/>
                  <a:gd name="T7" fmla="*/ 208 h 286"/>
                  <a:gd name="T8" fmla="*/ 99 w 137"/>
                  <a:gd name="T9" fmla="*/ 185 h 286"/>
                  <a:gd name="T10" fmla="*/ 90 w 137"/>
                  <a:gd name="T11" fmla="*/ 160 h 286"/>
                  <a:gd name="T12" fmla="*/ 81 w 137"/>
                  <a:gd name="T13" fmla="*/ 133 h 286"/>
                  <a:gd name="T14" fmla="*/ 72 w 137"/>
                  <a:gd name="T15" fmla="*/ 106 h 286"/>
                  <a:gd name="T16" fmla="*/ 64 w 137"/>
                  <a:gd name="T17" fmla="*/ 79 h 286"/>
                  <a:gd name="T18" fmla="*/ 55 w 137"/>
                  <a:gd name="T19" fmla="*/ 54 h 286"/>
                  <a:gd name="T20" fmla="*/ 48 w 137"/>
                  <a:gd name="T21" fmla="*/ 33 h 286"/>
                  <a:gd name="T22" fmla="*/ 42 w 137"/>
                  <a:gd name="T23" fmla="*/ 16 h 286"/>
                  <a:gd name="T24" fmla="*/ 38 w 137"/>
                  <a:gd name="T25" fmla="*/ 4 h 286"/>
                  <a:gd name="T26" fmla="*/ 37 w 137"/>
                  <a:gd name="T27" fmla="*/ 0 h 286"/>
                  <a:gd name="T28" fmla="*/ 24 w 137"/>
                  <a:gd name="T29" fmla="*/ 6 h 286"/>
                  <a:gd name="T30" fmla="*/ 3 w 137"/>
                  <a:gd name="T31" fmla="*/ 194 h 286"/>
                  <a:gd name="T32" fmla="*/ 0 w 137"/>
                  <a:gd name="T33" fmla="*/ 208 h 286"/>
                  <a:gd name="T34" fmla="*/ 0 w 137"/>
                  <a:gd name="T35" fmla="*/ 212 h 286"/>
                  <a:gd name="T36" fmla="*/ 0 w 137"/>
                  <a:gd name="T37" fmla="*/ 235 h 286"/>
                  <a:gd name="T38" fmla="*/ 7 w 137"/>
                  <a:gd name="T39" fmla="*/ 255 h 286"/>
                  <a:gd name="T40" fmla="*/ 20 w 137"/>
                  <a:gd name="T41" fmla="*/ 270 h 286"/>
                  <a:gd name="T42" fmla="*/ 38 w 137"/>
                  <a:gd name="T43" fmla="*/ 281 h 286"/>
                  <a:gd name="T44" fmla="*/ 61 w 137"/>
                  <a:gd name="T45" fmla="*/ 286 h 286"/>
                  <a:gd name="T46" fmla="*/ 62 w 137"/>
                  <a:gd name="T47" fmla="*/ 286 h 286"/>
                  <a:gd name="T48" fmla="*/ 78 w 137"/>
                  <a:gd name="T49" fmla="*/ 283 h 286"/>
                  <a:gd name="T50" fmla="*/ 93 w 137"/>
                  <a:gd name="T51" fmla="*/ 276 h 286"/>
                  <a:gd name="T52" fmla="*/ 107 w 137"/>
                  <a:gd name="T53" fmla="*/ 269 h 286"/>
                  <a:gd name="T54" fmla="*/ 123 w 137"/>
                  <a:gd name="T55" fmla="*/ 264 h 286"/>
                  <a:gd name="T56" fmla="*/ 130 w 137"/>
                  <a:gd name="T57" fmla="*/ 263 h 286"/>
                  <a:gd name="T58" fmla="*/ 137 w 137"/>
                  <a:gd name="T59" fmla="*/ 263 h 286"/>
                  <a:gd name="T60" fmla="*/ 137 w 137"/>
                  <a:gd name="T61" fmla="*/ 255 h 286"/>
                  <a:gd name="T62" fmla="*/ 133 w 137"/>
                  <a:gd name="T63" fmla="*/ 253 h 286"/>
                  <a:gd name="T64" fmla="*/ 129 w 137"/>
                  <a:gd name="T65" fmla="*/ 252 h 286"/>
                  <a:gd name="T66" fmla="*/ 124 w 137"/>
                  <a:gd name="T67" fmla="*/ 249 h 286"/>
                  <a:gd name="T68" fmla="*/ 120 w 137"/>
                  <a:gd name="T69" fmla="*/ 24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 h="286">
                    <a:moveTo>
                      <a:pt x="120" y="245"/>
                    </a:moveTo>
                    <a:lnTo>
                      <a:pt x="117" y="239"/>
                    </a:lnTo>
                    <a:lnTo>
                      <a:pt x="113" y="226"/>
                    </a:lnTo>
                    <a:lnTo>
                      <a:pt x="106" y="208"/>
                    </a:lnTo>
                    <a:lnTo>
                      <a:pt x="99" y="185"/>
                    </a:lnTo>
                    <a:lnTo>
                      <a:pt x="90" y="160"/>
                    </a:lnTo>
                    <a:lnTo>
                      <a:pt x="81" y="133"/>
                    </a:lnTo>
                    <a:lnTo>
                      <a:pt x="72" y="106"/>
                    </a:lnTo>
                    <a:lnTo>
                      <a:pt x="64" y="79"/>
                    </a:lnTo>
                    <a:lnTo>
                      <a:pt x="55" y="54"/>
                    </a:lnTo>
                    <a:lnTo>
                      <a:pt x="48" y="33"/>
                    </a:lnTo>
                    <a:lnTo>
                      <a:pt x="42" y="16"/>
                    </a:lnTo>
                    <a:lnTo>
                      <a:pt x="38" y="4"/>
                    </a:lnTo>
                    <a:lnTo>
                      <a:pt x="37" y="0"/>
                    </a:lnTo>
                    <a:lnTo>
                      <a:pt x="24" y="6"/>
                    </a:lnTo>
                    <a:lnTo>
                      <a:pt x="3" y="194"/>
                    </a:lnTo>
                    <a:lnTo>
                      <a:pt x="0" y="208"/>
                    </a:lnTo>
                    <a:lnTo>
                      <a:pt x="0" y="212"/>
                    </a:lnTo>
                    <a:lnTo>
                      <a:pt x="0" y="235"/>
                    </a:lnTo>
                    <a:lnTo>
                      <a:pt x="7" y="255"/>
                    </a:lnTo>
                    <a:lnTo>
                      <a:pt x="20" y="270"/>
                    </a:lnTo>
                    <a:lnTo>
                      <a:pt x="38" y="281"/>
                    </a:lnTo>
                    <a:lnTo>
                      <a:pt x="61" y="286"/>
                    </a:lnTo>
                    <a:lnTo>
                      <a:pt x="62" y="286"/>
                    </a:lnTo>
                    <a:lnTo>
                      <a:pt x="78" y="283"/>
                    </a:lnTo>
                    <a:lnTo>
                      <a:pt x="93" y="276"/>
                    </a:lnTo>
                    <a:lnTo>
                      <a:pt x="107" y="269"/>
                    </a:lnTo>
                    <a:lnTo>
                      <a:pt x="123" y="264"/>
                    </a:lnTo>
                    <a:lnTo>
                      <a:pt x="130" y="263"/>
                    </a:lnTo>
                    <a:lnTo>
                      <a:pt x="137" y="263"/>
                    </a:lnTo>
                    <a:lnTo>
                      <a:pt x="137" y="255"/>
                    </a:lnTo>
                    <a:lnTo>
                      <a:pt x="133" y="253"/>
                    </a:lnTo>
                    <a:lnTo>
                      <a:pt x="129" y="252"/>
                    </a:lnTo>
                    <a:lnTo>
                      <a:pt x="124" y="249"/>
                    </a:lnTo>
                    <a:lnTo>
                      <a:pt x="120" y="245"/>
                    </a:lnTo>
                    <a:close/>
                  </a:path>
                </a:pathLst>
              </a:custGeom>
              <a:solidFill>
                <a:srgbClr val="FEA1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211"/>
              <p:cNvSpPr>
                <a:spLocks/>
              </p:cNvSpPr>
              <p:nvPr/>
            </p:nvSpPr>
            <p:spPr bwMode="auto">
              <a:xfrm>
                <a:off x="4276" y="1974"/>
                <a:ext cx="69" cy="142"/>
              </a:xfrm>
              <a:custGeom>
                <a:avLst/>
                <a:gdLst>
                  <a:gd name="T0" fmla="*/ 17 w 137"/>
                  <a:gd name="T1" fmla="*/ 245 h 286"/>
                  <a:gd name="T2" fmla="*/ 20 w 137"/>
                  <a:gd name="T3" fmla="*/ 239 h 286"/>
                  <a:gd name="T4" fmla="*/ 24 w 137"/>
                  <a:gd name="T5" fmla="*/ 226 h 286"/>
                  <a:gd name="T6" fmla="*/ 30 w 137"/>
                  <a:gd name="T7" fmla="*/ 208 h 286"/>
                  <a:gd name="T8" fmla="*/ 38 w 137"/>
                  <a:gd name="T9" fmla="*/ 185 h 286"/>
                  <a:gd name="T10" fmla="*/ 47 w 137"/>
                  <a:gd name="T11" fmla="*/ 160 h 286"/>
                  <a:gd name="T12" fmla="*/ 57 w 137"/>
                  <a:gd name="T13" fmla="*/ 133 h 286"/>
                  <a:gd name="T14" fmla="*/ 65 w 137"/>
                  <a:gd name="T15" fmla="*/ 106 h 286"/>
                  <a:gd name="T16" fmla="*/ 74 w 137"/>
                  <a:gd name="T17" fmla="*/ 79 h 286"/>
                  <a:gd name="T18" fmla="*/ 82 w 137"/>
                  <a:gd name="T19" fmla="*/ 54 h 286"/>
                  <a:gd name="T20" fmla="*/ 89 w 137"/>
                  <a:gd name="T21" fmla="*/ 33 h 286"/>
                  <a:gd name="T22" fmla="*/ 95 w 137"/>
                  <a:gd name="T23" fmla="*/ 16 h 286"/>
                  <a:gd name="T24" fmla="*/ 99 w 137"/>
                  <a:gd name="T25" fmla="*/ 4 h 286"/>
                  <a:gd name="T26" fmla="*/ 101 w 137"/>
                  <a:gd name="T27" fmla="*/ 0 h 286"/>
                  <a:gd name="T28" fmla="*/ 113 w 137"/>
                  <a:gd name="T29" fmla="*/ 6 h 286"/>
                  <a:gd name="T30" fmla="*/ 134 w 137"/>
                  <a:gd name="T31" fmla="*/ 194 h 286"/>
                  <a:gd name="T32" fmla="*/ 137 w 137"/>
                  <a:gd name="T33" fmla="*/ 208 h 286"/>
                  <a:gd name="T34" fmla="*/ 137 w 137"/>
                  <a:gd name="T35" fmla="*/ 212 h 286"/>
                  <a:gd name="T36" fmla="*/ 137 w 137"/>
                  <a:gd name="T37" fmla="*/ 235 h 286"/>
                  <a:gd name="T38" fmla="*/ 130 w 137"/>
                  <a:gd name="T39" fmla="*/ 255 h 286"/>
                  <a:gd name="T40" fmla="*/ 117 w 137"/>
                  <a:gd name="T41" fmla="*/ 270 h 286"/>
                  <a:gd name="T42" fmla="*/ 99 w 137"/>
                  <a:gd name="T43" fmla="*/ 281 h 286"/>
                  <a:gd name="T44" fmla="*/ 76 w 137"/>
                  <a:gd name="T45" fmla="*/ 286 h 286"/>
                  <a:gd name="T46" fmla="*/ 75 w 137"/>
                  <a:gd name="T47" fmla="*/ 286 h 286"/>
                  <a:gd name="T48" fmla="*/ 60 w 137"/>
                  <a:gd name="T49" fmla="*/ 283 h 286"/>
                  <a:gd name="T50" fmla="*/ 44 w 137"/>
                  <a:gd name="T51" fmla="*/ 276 h 286"/>
                  <a:gd name="T52" fmla="*/ 30 w 137"/>
                  <a:gd name="T53" fmla="*/ 269 h 286"/>
                  <a:gd name="T54" fmla="*/ 14 w 137"/>
                  <a:gd name="T55" fmla="*/ 264 h 286"/>
                  <a:gd name="T56" fmla="*/ 7 w 137"/>
                  <a:gd name="T57" fmla="*/ 263 h 286"/>
                  <a:gd name="T58" fmla="*/ 0 w 137"/>
                  <a:gd name="T59" fmla="*/ 263 h 286"/>
                  <a:gd name="T60" fmla="*/ 0 w 137"/>
                  <a:gd name="T61" fmla="*/ 255 h 286"/>
                  <a:gd name="T62" fmla="*/ 4 w 137"/>
                  <a:gd name="T63" fmla="*/ 253 h 286"/>
                  <a:gd name="T64" fmla="*/ 9 w 137"/>
                  <a:gd name="T65" fmla="*/ 252 h 286"/>
                  <a:gd name="T66" fmla="*/ 13 w 137"/>
                  <a:gd name="T67" fmla="*/ 249 h 286"/>
                  <a:gd name="T68" fmla="*/ 17 w 137"/>
                  <a:gd name="T69" fmla="*/ 24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 h="286">
                    <a:moveTo>
                      <a:pt x="17" y="245"/>
                    </a:moveTo>
                    <a:lnTo>
                      <a:pt x="20" y="239"/>
                    </a:lnTo>
                    <a:lnTo>
                      <a:pt x="24" y="226"/>
                    </a:lnTo>
                    <a:lnTo>
                      <a:pt x="30" y="208"/>
                    </a:lnTo>
                    <a:lnTo>
                      <a:pt x="38" y="185"/>
                    </a:lnTo>
                    <a:lnTo>
                      <a:pt x="47" y="160"/>
                    </a:lnTo>
                    <a:lnTo>
                      <a:pt x="57" y="133"/>
                    </a:lnTo>
                    <a:lnTo>
                      <a:pt x="65" y="106"/>
                    </a:lnTo>
                    <a:lnTo>
                      <a:pt x="74" y="79"/>
                    </a:lnTo>
                    <a:lnTo>
                      <a:pt x="82" y="54"/>
                    </a:lnTo>
                    <a:lnTo>
                      <a:pt x="89" y="33"/>
                    </a:lnTo>
                    <a:lnTo>
                      <a:pt x="95" y="16"/>
                    </a:lnTo>
                    <a:lnTo>
                      <a:pt x="99" y="4"/>
                    </a:lnTo>
                    <a:lnTo>
                      <a:pt x="101" y="0"/>
                    </a:lnTo>
                    <a:lnTo>
                      <a:pt x="113" y="6"/>
                    </a:lnTo>
                    <a:lnTo>
                      <a:pt x="134" y="194"/>
                    </a:lnTo>
                    <a:lnTo>
                      <a:pt x="137" y="208"/>
                    </a:lnTo>
                    <a:lnTo>
                      <a:pt x="137" y="212"/>
                    </a:lnTo>
                    <a:lnTo>
                      <a:pt x="137" y="235"/>
                    </a:lnTo>
                    <a:lnTo>
                      <a:pt x="130" y="255"/>
                    </a:lnTo>
                    <a:lnTo>
                      <a:pt x="117" y="270"/>
                    </a:lnTo>
                    <a:lnTo>
                      <a:pt x="99" y="281"/>
                    </a:lnTo>
                    <a:lnTo>
                      <a:pt x="76" y="286"/>
                    </a:lnTo>
                    <a:lnTo>
                      <a:pt x="75" y="286"/>
                    </a:lnTo>
                    <a:lnTo>
                      <a:pt x="60" y="283"/>
                    </a:lnTo>
                    <a:lnTo>
                      <a:pt x="44" y="276"/>
                    </a:lnTo>
                    <a:lnTo>
                      <a:pt x="30" y="269"/>
                    </a:lnTo>
                    <a:lnTo>
                      <a:pt x="14" y="264"/>
                    </a:lnTo>
                    <a:lnTo>
                      <a:pt x="7" y="263"/>
                    </a:lnTo>
                    <a:lnTo>
                      <a:pt x="0" y="263"/>
                    </a:lnTo>
                    <a:lnTo>
                      <a:pt x="0" y="255"/>
                    </a:lnTo>
                    <a:lnTo>
                      <a:pt x="4" y="253"/>
                    </a:lnTo>
                    <a:lnTo>
                      <a:pt x="9" y="252"/>
                    </a:lnTo>
                    <a:lnTo>
                      <a:pt x="13" y="249"/>
                    </a:lnTo>
                    <a:lnTo>
                      <a:pt x="17" y="245"/>
                    </a:lnTo>
                    <a:close/>
                  </a:path>
                </a:pathLst>
              </a:custGeom>
              <a:solidFill>
                <a:srgbClr val="FC78E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212"/>
              <p:cNvSpPr>
                <a:spLocks/>
              </p:cNvSpPr>
              <p:nvPr/>
            </p:nvSpPr>
            <p:spPr bwMode="auto">
              <a:xfrm>
                <a:off x="4219" y="2164"/>
                <a:ext cx="114" cy="32"/>
              </a:xfrm>
              <a:custGeom>
                <a:avLst/>
                <a:gdLst>
                  <a:gd name="T0" fmla="*/ 223 w 229"/>
                  <a:gd name="T1" fmla="*/ 0 h 63"/>
                  <a:gd name="T2" fmla="*/ 5 w 229"/>
                  <a:gd name="T3" fmla="*/ 0 h 63"/>
                  <a:gd name="T4" fmla="*/ 5 w 229"/>
                  <a:gd name="T5" fmla="*/ 31 h 63"/>
                  <a:gd name="T6" fmla="*/ 0 w 229"/>
                  <a:gd name="T7" fmla="*/ 58 h 63"/>
                  <a:gd name="T8" fmla="*/ 76 w 229"/>
                  <a:gd name="T9" fmla="*/ 63 h 63"/>
                  <a:gd name="T10" fmla="*/ 152 w 229"/>
                  <a:gd name="T11" fmla="*/ 63 h 63"/>
                  <a:gd name="T12" fmla="*/ 229 w 229"/>
                  <a:gd name="T13" fmla="*/ 58 h 63"/>
                  <a:gd name="T14" fmla="*/ 224 w 229"/>
                  <a:gd name="T15" fmla="*/ 31 h 63"/>
                  <a:gd name="T16" fmla="*/ 223 w 229"/>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63">
                    <a:moveTo>
                      <a:pt x="223" y="0"/>
                    </a:moveTo>
                    <a:lnTo>
                      <a:pt x="5" y="0"/>
                    </a:lnTo>
                    <a:lnTo>
                      <a:pt x="5" y="31"/>
                    </a:lnTo>
                    <a:lnTo>
                      <a:pt x="0" y="58"/>
                    </a:lnTo>
                    <a:lnTo>
                      <a:pt x="76" y="63"/>
                    </a:lnTo>
                    <a:lnTo>
                      <a:pt x="152" y="63"/>
                    </a:lnTo>
                    <a:lnTo>
                      <a:pt x="229" y="58"/>
                    </a:lnTo>
                    <a:lnTo>
                      <a:pt x="224" y="31"/>
                    </a:lnTo>
                    <a:lnTo>
                      <a:pt x="22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213"/>
              <p:cNvSpPr>
                <a:spLocks/>
              </p:cNvSpPr>
              <p:nvPr/>
            </p:nvSpPr>
            <p:spPr bwMode="auto">
              <a:xfrm>
                <a:off x="4276" y="2164"/>
                <a:ext cx="57" cy="32"/>
              </a:xfrm>
              <a:custGeom>
                <a:avLst/>
                <a:gdLst>
                  <a:gd name="T0" fmla="*/ 109 w 115"/>
                  <a:gd name="T1" fmla="*/ 0 h 63"/>
                  <a:gd name="T2" fmla="*/ 0 w 115"/>
                  <a:gd name="T3" fmla="*/ 0 h 63"/>
                  <a:gd name="T4" fmla="*/ 0 w 115"/>
                  <a:gd name="T5" fmla="*/ 63 h 63"/>
                  <a:gd name="T6" fmla="*/ 115 w 115"/>
                  <a:gd name="T7" fmla="*/ 58 h 63"/>
                  <a:gd name="T8" fmla="*/ 110 w 115"/>
                  <a:gd name="T9" fmla="*/ 31 h 63"/>
                  <a:gd name="T10" fmla="*/ 109 w 115"/>
                  <a:gd name="T11" fmla="*/ 0 h 63"/>
                </a:gdLst>
                <a:ahLst/>
                <a:cxnLst>
                  <a:cxn ang="0">
                    <a:pos x="T0" y="T1"/>
                  </a:cxn>
                  <a:cxn ang="0">
                    <a:pos x="T2" y="T3"/>
                  </a:cxn>
                  <a:cxn ang="0">
                    <a:pos x="T4" y="T5"/>
                  </a:cxn>
                  <a:cxn ang="0">
                    <a:pos x="T6" y="T7"/>
                  </a:cxn>
                  <a:cxn ang="0">
                    <a:pos x="T8" y="T9"/>
                  </a:cxn>
                  <a:cxn ang="0">
                    <a:pos x="T10" y="T11"/>
                  </a:cxn>
                </a:cxnLst>
                <a:rect l="0" t="0" r="r" b="b"/>
                <a:pathLst>
                  <a:path w="115" h="63">
                    <a:moveTo>
                      <a:pt x="109" y="0"/>
                    </a:moveTo>
                    <a:lnTo>
                      <a:pt x="0" y="0"/>
                    </a:lnTo>
                    <a:lnTo>
                      <a:pt x="0" y="63"/>
                    </a:lnTo>
                    <a:lnTo>
                      <a:pt x="115" y="58"/>
                    </a:lnTo>
                    <a:lnTo>
                      <a:pt x="110" y="31"/>
                    </a:lnTo>
                    <a:lnTo>
                      <a:pt x="109" y="0"/>
                    </a:lnTo>
                    <a:close/>
                  </a:path>
                </a:pathLst>
              </a:custGeom>
              <a:solidFill>
                <a:srgbClr val="E7EE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Freeform 214"/>
              <p:cNvSpPr>
                <a:spLocks/>
              </p:cNvSpPr>
              <p:nvPr/>
            </p:nvSpPr>
            <p:spPr bwMode="auto">
              <a:xfrm>
                <a:off x="5139" y="2842"/>
                <a:ext cx="36" cy="30"/>
              </a:xfrm>
              <a:custGeom>
                <a:avLst/>
                <a:gdLst>
                  <a:gd name="T0" fmla="*/ 72 w 74"/>
                  <a:gd name="T1" fmla="*/ 31 h 59"/>
                  <a:gd name="T2" fmla="*/ 68 w 74"/>
                  <a:gd name="T3" fmla="*/ 18 h 59"/>
                  <a:gd name="T4" fmla="*/ 61 w 74"/>
                  <a:gd name="T5" fmla="*/ 8 h 59"/>
                  <a:gd name="T6" fmla="*/ 50 w 74"/>
                  <a:gd name="T7" fmla="*/ 1 h 59"/>
                  <a:gd name="T8" fmla="*/ 38 w 74"/>
                  <a:gd name="T9" fmla="*/ 0 h 59"/>
                  <a:gd name="T10" fmla="*/ 37 w 74"/>
                  <a:gd name="T11" fmla="*/ 0 h 59"/>
                  <a:gd name="T12" fmla="*/ 24 w 74"/>
                  <a:gd name="T13" fmla="*/ 1 h 59"/>
                  <a:gd name="T14" fmla="*/ 14 w 74"/>
                  <a:gd name="T15" fmla="*/ 8 h 59"/>
                  <a:gd name="T16" fmla="*/ 6 w 74"/>
                  <a:gd name="T17" fmla="*/ 18 h 59"/>
                  <a:gd name="T18" fmla="*/ 3 w 74"/>
                  <a:gd name="T19" fmla="*/ 31 h 59"/>
                  <a:gd name="T20" fmla="*/ 0 w 74"/>
                  <a:gd name="T21" fmla="*/ 59 h 59"/>
                  <a:gd name="T22" fmla="*/ 74 w 74"/>
                  <a:gd name="T23" fmla="*/ 59 h 59"/>
                  <a:gd name="T24" fmla="*/ 72 w 74"/>
                  <a:gd name="T25"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59">
                    <a:moveTo>
                      <a:pt x="72" y="31"/>
                    </a:moveTo>
                    <a:lnTo>
                      <a:pt x="68" y="18"/>
                    </a:lnTo>
                    <a:lnTo>
                      <a:pt x="61" y="8"/>
                    </a:lnTo>
                    <a:lnTo>
                      <a:pt x="50" y="1"/>
                    </a:lnTo>
                    <a:lnTo>
                      <a:pt x="38" y="0"/>
                    </a:lnTo>
                    <a:lnTo>
                      <a:pt x="37" y="0"/>
                    </a:lnTo>
                    <a:lnTo>
                      <a:pt x="24" y="1"/>
                    </a:lnTo>
                    <a:lnTo>
                      <a:pt x="14" y="8"/>
                    </a:lnTo>
                    <a:lnTo>
                      <a:pt x="6" y="18"/>
                    </a:lnTo>
                    <a:lnTo>
                      <a:pt x="3" y="31"/>
                    </a:lnTo>
                    <a:lnTo>
                      <a:pt x="0" y="59"/>
                    </a:lnTo>
                    <a:lnTo>
                      <a:pt x="74" y="59"/>
                    </a:lnTo>
                    <a:lnTo>
                      <a:pt x="72" y="31"/>
                    </a:lnTo>
                    <a:close/>
                  </a:path>
                </a:pathLst>
              </a:custGeom>
              <a:solidFill>
                <a:srgbClr val="71FA8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 name="Freeform 215"/>
              <p:cNvSpPr>
                <a:spLocks/>
              </p:cNvSpPr>
              <p:nvPr/>
            </p:nvSpPr>
            <p:spPr bwMode="auto">
              <a:xfrm>
                <a:off x="5143" y="2802"/>
                <a:ext cx="29" cy="64"/>
              </a:xfrm>
              <a:custGeom>
                <a:avLst/>
                <a:gdLst>
                  <a:gd name="T0" fmla="*/ 0 w 58"/>
                  <a:gd name="T1" fmla="*/ 105 h 129"/>
                  <a:gd name="T2" fmla="*/ 0 w 58"/>
                  <a:gd name="T3" fmla="*/ 105 h 129"/>
                  <a:gd name="T4" fmla="*/ 1 w 58"/>
                  <a:gd name="T5" fmla="*/ 115 h 129"/>
                  <a:gd name="T6" fmla="*/ 7 w 58"/>
                  <a:gd name="T7" fmla="*/ 122 h 129"/>
                  <a:gd name="T8" fmla="*/ 15 w 58"/>
                  <a:gd name="T9" fmla="*/ 127 h 129"/>
                  <a:gd name="T10" fmla="*/ 26 w 58"/>
                  <a:gd name="T11" fmla="*/ 129 h 129"/>
                  <a:gd name="T12" fmla="*/ 39 w 58"/>
                  <a:gd name="T13" fmla="*/ 129 h 129"/>
                  <a:gd name="T14" fmla="*/ 49 w 58"/>
                  <a:gd name="T15" fmla="*/ 126 h 129"/>
                  <a:gd name="T16" fmla="*/ 56 w 58"/>
                  <a:gd name="T17" fmla="*/ 120 h 129"/>
                  <a:gd name="T18" fmla="*/ 58 w 58"/>
                  <a:gd name="T19" fmla="*/ 112 h 129"/>
                  <a:gd name="T20" fmla="*/ 58 w 58"/>
                  <a:gd name="T21" fmla="*/ 112 h 129"/>
                  <a:gd name="T22" fmla="*/ 52 w 58"/>
                  <a:gd name="T23" fmla="*/ 65 h 129"/>
                  <a:gd name="T24" fmla="*/ 53 w 58"/>
                  <a:gd name="T25" fmla="*/ 0 h 129"/>
                  <a:gd name="T26" fmla="*/ 1 w 58"/>
                  <a:gd name="T27" fmla="*/ 14 h 129"/>
                  <a:gd name="T28" fmla="*/ 7 w 58"/>
                  <a:gd name="T29" fmla="*/ 55 h 129"/>
                  <a:gd name="T30" fmla="*/ 7 w 58"/>
                  <a:gd name="T31" fmla="*/ 64 h 129"/>
                  <a:gd name="T32" fmla="*/ 5 w 58"/>
                  <a:gd name="T33" fmla="*/ 75 h 129"/>
                  <a:gd name="T34" fmla="*/ 2 w 58"/>
                  <a:gd name="T35" fmla="*/ 91 h 129"/>
                  <a:gd name="T36" fmla="*/ 0 w 58"/>
                  <a:gd name="T37" fmla="*/ 10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9">
                    <a:moveTo>
                      <a:pt x="0" y="105"/>
                    </a:moveTo>
                    <a:lnTo>
                      <a:pt x="0" y="105"/>
                    </a:lnTo>
                    <a:lnTo>
                      <a:pt x="1" y="115"/>
                    </a:lnTo>
                    <a:lnTo>
                      <a:pt x="7" y="122"/>
                    </a:lnTo>
                    <a:lnTo>
                      <a:pt x="15" y="127"/>
                    </a:lnTo>
                    <a:lnTo>
                      <a:pt x="26" y="129"/>
                    </a:lnTo>
                    <a:lnTo>
                      <a:pt x="39" y="129"/>
                    </a:lnTo>
                    <a:lnTo>
                      <a:pt x="49" y="126"/>
                    </a:lnTo>
                    <a:lnTo>
                      <a:pt x="56" y="120"/>
                    </a:lnTo>
                    <a:lnTo>
                      <a:pt x="58" y="112"/>
                    </a:lnTo>
                    <a:lnTo>
                      <a:pt x="58" y="112"/>
                    </a:lnTo>
                    <a:lnTo>
                      <a:pt x="52" y="65"/>
                    </a:lnTo>
                    <a:lnTo>
                      <a:pt x="53" y="0"/>
                    </a:lnTo>
                    <a:lnTo>
                      <a:pt x="1" y="14"/>
                    </a:lnTo>
                    <a:lnTo>
                      <a:pt x="7" y="55"/>
                    </a:lnTo>
                    <a:lnTo>
                      <a:pt x="7" y="64"/>
                    </a:lnTo>
                    <a:lnTo>
                      <a:pt x="5" y="75"/>
                    </a:lnTo>
                    <a:lnTo>
                      <a:pt x="2" y="91"/>
                    </a:lnTo>
                    <a:lnTo>
                      <a:pt x="0" y="105"/>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216"/>
              <p:cNvSpPr>
                <a:spLocks/>
              </p:cNvSpPr>
              <p:nvPr/>
            </p:nvSpPr>
            <p:spPr bwMode="auto">
              <a:xfrm>
                <a:off x="5138" y="2872"/>
                <a:ext cx="39" cy="6"/>
              </a:xfrm>
              <a:custGeom>
                <a:avLst/>
                <a:gdLst>
                  <a:gd name="T0" fmla="*/ 77 w 77"/>
                  <a:gd name="T1" fmla="*/ 0 h 12"/>
                  <a:gd name="T2" fmla="*/ 0 w 77"/>
                  <a:gd name="T3" fmla="*/ 0 h 12"/>
                  <a:gd name="T4" fmla="*/ 0 w 77"/>
                  <a:gd name="T5" fmla="*/ 3 h 12"/>
                  <a:gd name="T6" fmla="*/ 1 w 77"/>
                  <a:gd name="T7" fmla="*/ 7 h 12"/>
                  <a:gd name="T8" fmla="*/ 3 w 77"/>
                  <a:gd name="T9" fmla="*/ 10 h 12"/>
                  <a:gd name="T10" fmla="*/ 7 w 77"/>
                  <a:gd name="T11" fmla="*/ 12 h 12"/>
                  <a:gd name="T12" fmla="*/ 69 w 77"/>
                  <a:gd name="T13" fmla="*/ 12 h 12"/>
                  <a:gd name="T14" fmla="*/ 73 w 77"/>
                  <a:gd name="T15" fmla="*/ 10 h 12"/>
                  <a:gd name="T16" fmla="*/ 76 w 77"/>
                  <a:gd name="T17" fmla="*/ 7 h 12"/>
                  <a:gd name="T18" fmla="*/ 77 w 77"/>
                  <a:gd name="T19" fmla="*/ 3 h 12"/>
                  <a:gd name="T20" fmla="*/ 77 w 7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2">
                    <a:moveTo>
                      <a:pt x="77" y="0"/>
                    </a:moveTo>
                    <a:lnTo>
                      <a:pt x="0" y="0"/>
                    </a:lnTo>
                    <a:lnTo>
                      <a:pt x="0" y="3"/>
                    </a:lnTo>
                    <a:lnTo>
                      <a:pt x="1" y="7"/>
                    </a:lnTo>
                    <a:lnTo>
                      <a:pt x="3" y="10"/>
                    </a:lnTo>
                    <a:lnTo>
                      <a:pt x="7" y="12"/>
                    </a:lnTo>
                    <a:lnTo>
                      <a:pt x="69" y="12"/>
                    </a:lnTo>
                    <a:lnTo>
                      <a:pt x="73" y="10"/>
                    </a:lnTo>
                    <a:lnTo>
                      <a:pt x="76" y="7"/>
                    </a:lnTo>
                    <a:lnTo>
                      <a:pt x="77" y="3"/>
                    </a:lnTo>
                    <a:lnTo>
                      <a:pt x="77"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217"/>
              <p:cNvSpPr>
                <a:spLocks/>
              </p:cNvSpPr>
              <p:nvPr/>
            </p:nvSpPr>
            <p:spPr bwMode="auto">
              <a:xfrm>
                <a:off x="5108" y="2364"/>
                <a:ext cx="80" cy="469"/>
              </a:xfrm>
              <a:custGeom>
                <a:avLst/>
                <a:gdLst>
                  <a:gd name="T0" fmla="*/ 160 w 160"/>
                  <a:gd name="T1" fmla="*/ 0 h 937"/>
                  <a:gd name="T2" fmla="*/ 46 w 160"/>
                  <a:gd name="T3" fmla="*/ 0 h 937"/>
                  <a:gd name="T4" fmla="*/ 40 w 160"/>
                  <a:gd name="T5" fmla="*/ 15 h 937"/>
                  <a:gd name="T6" fmla="*/ 29 w 160"/>
                  <a:gd name="T7" fmla="*/ 48 h 937"/>
                  <a:gd name="T8" fmla="*/ 20 w 160"/>
                  <a:gd name="T9" fmla="*/ 87 h 937"/>
                  <a:gd name="T10" fmla="*/ 12 w 160"/>
                  <a:gd name="T11" fmla="*/ 130 h 937"/>
                  <a:gd name="T12" fmla="*/ 6 w 160"/>
                  <a:gd name="T13" fmla="*/ 171 h 937"/>
                  <a:gd name="T14" fmla="*/ 0 w 160"/>
                  <a:gd name="T15" fmla="*/ 205 h 937"/>
                  <a:gd name="T16" fmla="*/ 0 w 160"/>
                  <a:gd name="T17" fmla="*/ 206 h 937"/>
                  <a:gd name="T18" fmla="*/ 0 w 160"/>
                  <a:gd name="T19" fmla="*/ 227 h 937"/>
                  <a:gd name="T20" fmla="*/ 2 w 160"/>
                  <a:gd name="T21" fmla="*/ 247 h 937"/>
                  <a:gd name="T22" fmla="*/ 61 w 160"/>
                  <a:gd name="T23" fmla="*/ 559 h 937"/>
                  <a:gd name="T24" fmla="*/ 61 w 160"/>
                  <a:gd name="T25" fmla="*/ 565 h 937"/>
                  <a:gd name="T26" fmla="*/ 60 w 160"/>
                  <a:gd name="T27" fmla="*/ 576 h 937"/>
                  <a:gd name="T28" fmla="*/ 57 w 160"/>
                  <a:gd name="T29" fmla="*/ 592 h 937"/>
                  <a:gd name="T30" fmla="*/ 55 w 160"/>
                  <a:gd name="T31" fmla="*/ 610 h 937"/>
                  <a:gd name="T32" fmla="*/ 53 w 160"/>
                  <a:gd name="T33" fmla="*/ 629 h 937"/>
                  <a:gd name="T34" fmla="*/ 50 w 160"/>
                  <a:gd name="T35" fmla="*/ 646 h 937"/>
                  <a:gd name="T36" fmla="*/ 48 w 160"/>
                  <a:gd name="T37" fmla="*/ 660 h 937"/>
                  <a:gd name="T38" fmla="*/ 47 w 160"/>
                  <a:gd name="T39" fmla="*/ 670 h 937"/>
                  <a:gd name="T40" fmla="*/ 46 w 160"/>
                  <a:gd name="T41" fmla="*/ 674 h 937"/>
                  <a:gd name="T42" fmla="*/ 46 w 160"/>
                  <a:gd name="T43" fmla="*/ 694 h 937"/>
                  <a:gd name="T44" fmla="*/ 47 w 160"/>
                  <a:gd name="T45" fmla="*/ 715 h 937"/>
                  <a:gd name="T46" fmla="*/ 78 w 160"/>
                  <a:gd name="T47" fmla="*/ 937 h 937"/>
                  <a:gd name="T48" fmla="*/ 122 w 160"/>
                  <a:gd name="T49" fmla="*/ 931 h 937"/>
                  <a:gd name="T50" fmla="*/ 152 w 160"/>
                  <a:gd name="T51" fmla="*/ 207 h 937"/>
                  <a:gd name="T52" fmla="*/ 160 w 160"/>
                  <a:gd name="T53" fmla="*/ 203 h 937"/>
                  <a:gd name="T54" fmla="*/ 160 w 160"/>
                  <a:gd name="T55"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0" h="937">
                    <a:moveTo>
                      <a:pt x="160" y="0"/>
                    </a:moveTo>
                    <a:lnTo>
                      <a:pt x="46" y="0"/>
                    </a:lnTo>
                    <a:lnTo>
                      <a:pt x="40" y="15"/>
                    </a:lnTo>
                    <a:lnTo>
                      <a:pt x="29" y="48"/>
                    </a:lnTo>
                    <a:lnTo>
                      <a:pt x="20" y="87"/>
                    </a:lnTo>
                    <a:lnTo>
                      <a:pt x="12" y="130"/>
                    </a:lnTo>
                    <a:lnTo>
                      <a:pt x="6" y="171"/>
                    </a:lnTo>
                    <a:lnTo>
                      <a:pt x="0" y="205"/>
                    </a:lnTo>
                    <a:lnTo>
                      <a:pt x="0" y="206"/>
                    </a:lnTo>
                    <a:lnTo>
                      <a:pt x="0" y="227"/>
                    </a:lnTo>
                    <a:lnTo>
                      <a:pt x="2" y="247"/>
                    </a:lnTo>
                    <a:lnTo>
                      <a:pt x="61" y="559"/>
                    </a:lnTo>
                    <a:lnTo>
                      <a:pt x="61" y="565"/>
                    </a:lnTo>
                    <a:lnTo>
                      <a:pt x="60" y="576"/>
                    </a:lnTo>
                    <a:lnTo>
                      <a:pt x="57" y="592"/>
                    </a:lnTo>
                    <a:lnTo>
                      <a:pt x="55" y="610"/>
                    </a:lnTo>
                    <a:lnTo>
                      <a:pt x="53" y="629"/>
                    </a:lnTo>
                    <a:lnTo>
                      <a:pt x="50" y="646"/>
                    </a:lnTo>
                    <a:lnTo>
                      <a:pt x="48" y="660"/>
                    </a:lnTo>
                    <a:lnTo>
                      <a:pt x="47" y="670"/>
                    </a:lnTo>
                    <a:lnTo>
                      <a:pt x="46" y="674"/>
                    </a:lnTo>
                    <a:lnTo>
                      <a:pt x="46" y="694"/>
                    </a:lnTo>
                    <a:lnTo>
                      <a:pt x="47" y="715"/>
                    </a:lnTo>
                    <a:lnTo>
                      <a:pt x="78" y="937"/>
                    </a:lnTo>
                    <a:lnTo>
                      <a:pt x="122" y="931"/>
                    </a:lnTo>
                    <a:lnTo>
                      <a:pt x="152" y="207"/>
                    </a:lnTo>
                    <a:lnTo>
                      <a:pt x="160" y="203"/>
                    </a:lnTo>
                    <a:lnTo>
                      <a:pt x="160"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218"/>
              <p:cNvSpPr>
                <a:spLocks/>
              </p:cNvSpPr>
              <p:nvPr/>
            </p:nvSpPr>
            <p:spPr bwMode="auto">
              <a:xfrm>
                <a:off x="5201" y="2842"/>
                <a:ext cx="37" cy="30"/>
              </a:xfrm>
              <a:custGeom>
                <a:avLst/>
                <a:gdLst>
                  <a:gd name="T0" fmla="*/ 2 w 74"/>
                  <a:gd name="T1" fmla="*/ 32 h 61"/>
                  <a:gd name="T2" fmla="*/ 7 w 74"/>
                  <a:gd name="T3" fmla="*/ 19 h 61"/>
                  <a:gd name="T4" fmla="*/ 14 w 74"/>
                  <a:gd name="T5" fmla="*/ 9 h 61"/>
                  <a:gd name="T6" fmla="*/ 24 w 74"/>
                  <a:gd name="T7" fmla="*/ 3 h 61"/>
                  <a:gd name="T8" fmla="*/ 36 w 74"/>
                  <a:gd name="T9" fmla="*/ 0 h 61"/>
                  <a:gd name="T10" fmla="*/ 38 w 74"/>
                  <a:gd name="T11" fmla="*/ 0 h 61"/>
                  <a:gd name="T12" fmla="*/ 50 w 74"/>
                  <a:gd name="T13" fmla="*/ 3 h 61"/>
                  <a:gd name="T14" fmla="*/ 60 w 74"/>
                  <a:gd name="T15" fmla="*/ 9 h 61"/>
                  <a:gd name="T16" fmla="*/ 67 w 74"/>
                  <a:gd name="T17" fmla="*/ 19 h 61"/>
                  <a:gd name="T18" fmla="*/ 72 w 74"/>
                  <a:gd name="T19" fmla="*/ 32 h 61"/>
                  <a:gd name="T20" fmla="*/ 74 w 74"/>
                  <a:gd name="T21" fmla="*/ 61 h 61"/>
                  <a:gd name="T22" fmla="*/ 0 w 74"/>
                  <a:gd name="T23" fmla="*/ 61 h 61"/>
                  <a:gd name="T24" fmla="*/ 2 w 74"/>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61">
                    <a:moveTo>
                      <a:pt x="2" y="32"/>
                    </a:moveTo>
                    <a:lnTo>
                      <a:pt x="7" y="19"/>
                    </a:lnTo>
                    <a:lnTo>
                      <a:pt x="14" y="9"/>
                    </a:lnTo>
                    <a:lnTo>
                      <a:pt x="24" y="3"/>
                    </a:lnTo>
                    <a:lnTo>
                      <a:pt x="36" y="0"/>
                    </a:lnTo>
                    <a:lnTo>
                      <a:pt x="38" y="0"/>
                    </a:lnTo>
                    <a:lnTo>
                      <a:pt x="50" y="3"/>
                    </a:lnTo>
                    <a:lnTo>
                      <a:pt x="60" y="9"/>
                    </a:lnTo>
                    <a:lnTo>
                      <a:pt x="67" y="19"/>
                    </a:lnTo>
                    <a:lnTo>
                      <a:pt x="72" y="32"/>
                    </a:lnTo>
                    <a:lnTo>
                      <a:pt x="74" y="61"/>
                    </a:lnTo>
                    <a:lnTo>
                      <a:pt x="0" y="61"/>
                    </a:lnTo>
                    <a:lnTo>
                      <a:pt x="2" y="32"/>
                    </a:lnTo>
                    <a:close/>
                  </a:path>
                </a:pathLst>
              </a:custGeom>
              <a:solidFill>
                <a:srgbClr val="49FF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219"/>
              <p:cNvSpPr>
                <a:spLocks/>
              </p:cNvSpPr>
              <p:nvPr/>
            </p:nvSpPr>
            <p:spPr bwMode="auto">
              <a:xfrm>
                <a:off x="5205" y="2802"/>
                <a:ext cx="29" cy="64"/>
              </a:xfrm>
              <a:custGeom>
                <a:avLst/>
                <a:gdLst>
                  <a:gd name="T0" fmla="*/ 58 w 58"/>
                  <a:gd name="T1" fmla="*/ 105 h 127"/>
                  <a:gd name="T2" fmla="*/ 58 w 58"/>
                  <a:gd name="T3" fmla="*/ 105 h 127"/>
                  <a:gd name="T4" fmla="*/ 57 w 58"/>
                  <a:gd name="T5" fmla="*/ 115 h 127"/>
                  <a:gd name="T6" fmla="*/ 51 w 58"/>
                  <a:gd name="T7" fmla="*/ 122 h 127"/>
                  <a:gd name="T8" fmla="*/ 41 w 58"/>
                  <a:gd name="T9" fmla="*/ 126 h 127"/>
                  <a:gd name="T10" fmla="*/ 30 w 58"/>
                  <a:gd name="T11" fmla="*/ 127 h 127"/>
                  <a:gd name="T12" fmla="*/ 18 w 58"/>
                  <a:gd name="T13" fmla="*/ 127 h 127"/>
                  <a:gd name="T14" fmla="*/ 9 w 58"/>
                  <a:gd name="T15" fmla="*/ 125 h 127"/>
                  <a:gd name="T16" fmla="*/ 1 w 58"/>
                  <a:gd name="T17" fmla="*/ 119 h 127"/>
                  <a:gd name="T18" fmla="*/ 0 w 58"/>
                  <a:gd name="T19" fmla="*/ 112 h 127"/>
                  <a:gd name="T20" fmla="*/ 4 w 58"/>
                  <a:gd name="T21" fmla="*/ 64 h 127"/>
                  <a:gd name="T22" fmla="*/ 4 w 58"/>
                  <a:gd name="T23" fmla="*/ 13 h 127"/>
                  <a:gd name="T24" fmla="*/ 57 w 58"/>
                  <a:gd name="T25" fmla="*/ 0 h 127"/>
                  <a:gd name="T26" fmla="*/ 51 w 58"/>
                  <a:gd name="T27" fmla="*/ 55 h 127"/>
                  <a:gd name="T28" fmla="*/ 51 w 58"/>
                  <a:gd name="T29" fmla="*/ 62 h 127"/>
                  <a:gd name="T30" fmla="*/ 52 w 58"/>
                  <a:gd name="T31" fmla="*/ 75 h 127"/>
                  <a:gd name="T32" fmla="*/ 55 w 58"/>
                  <a:gd name="T33" fmla="*/ 89 h 127"/>
                  <a:gd name="T34" fmla="*/ 58 w 58"/>
                  <a:gd name="T35" fmla="*/ 10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27">
                    <a:moveTo>
                      <a:pt x="58" y="105"/>
                    </a:moveTo>
                    <a:lnTo>
                      <a:pt x="58" y="105"/>
                    </a:lnTo>
                    <a:lnTo>
                      <a:pt x="57" y="115"/>
                    </a:lnTo>
                    <a:lnTo>
                      <a:pt x="51" y="122"/>
                    </a:lnTo>
                    <a:lnTo>
                      <a:pt x="41" y="126"/>
                    </a:lnTo>
                    <a:lnTo>
                      <a:pt x="30" y="127"/>
                    </a:lnTo>
                    <a:lnTo>
                      <a:pt x="18" y="127"/>
                    </a:lnTo>
                    <a:lnTo>
                      <a:pt x="9" y="125"/>
                    </a:lnTo>
                    <a:lnTo>
                      <a:pt x="1" y="119"/>
                    </a:lnTo>
                    <a:lnTo>
                      <a:pt x="0" y="112"/>
                    </a:lnTo>
                    <a:lnTo>
                      <a:pt x="4" y="64"/>
                    </a:lnTo>
                    <a:lnTo>
                      <a:pt x="4" y="13"/>
                    </a:lnTo>
                    <a:lnTo>
                      <a:pt x="57" y="0"/>
                    </a:lnTo>
                    <a:lnTo>
                      <a:pt x="51" y="55"/>
                    </a:lnTo>
                    <a:lnTo>
                      <a:pt x="51" y="62"/>
                    </a:lnTo>
                    <a:lnTo>
                      <a:pt x="52" y="75"/>
                    </a:lnTo>
                    <a:lnTo>
                      <a:pt x="55" y="89"/>
                    </a:lnTo>
                    <a:lnTo>
                      <a:pt x="58" y="105"/>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220"/>
              <p:cNvSpPr>
                <a:spLocks/>
              </p:cNvSpPr>
              <p:nvPr/>
            </p:nvSpPr>
            <p:spPr bwMode="auto">
              <a:xfrm>
                <a:off x="5200" y="2871"/>
                <a:ext cx="39" cy="6"/>
              </a:xfrm>
              <a:custGeom>
                <a:avLst/>
                <a:gdLst>
                  <a:gd name="T0" fmla="*/ 0 w 78"/>
                  <a:gd name="T1" fmla="*/ 0 h 11"/>
                  <a:gd name="T2" fmla="*/ 78 w 78"/>
                  <a:gd name="T3" fmla="*/ 0 h 11"/>
                  <a:gd name="T4" fmla="*/ 78 w 78"/>
                  <a:gd name="T5" fmla="*/ 3 h 11"/>
                  <a:gd name="T6" fmla="*/ 76 w 78"/>
                  <a:gd name="T7" fmla="*/ 7 h 11"/>
                  <a:gd name="T8" fmla="*/ 74 w 78"/>
                  <a:gd name="T9" fmla="*/ 10 h 11"/>
                  <a:gd name="T10" fmla="*/ 71 w 78"/>
                  <a:gd name="T11" fmla="*/ 11 h 11"/>
                  <a:gd name="T12" fmla="*/ 7 w 78"/>
                  <a:gd name="T13" fmla="*/ 11 h 11"/>
                  <a:gd name="T14" fmla="*/ 4 w 78"/>
                  <a:gd name="T15" fmla="*/ 10 h 11"/>
                  <a:gd name="T16" fmla="*/ 2 w 78"/>
                  <a:gd name="T17" fmla="*/ 7 h 11"/>
                  <a:gd name="T18" fmla="*/ 0 w 78"/>
                  <a:gd name="T19" fmla="*/ 3 h 11"/>
                  <a:gd name="T20" fmla="*/ 0 w 7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0"/>
                    </a:moveTo>
                    <a:lnTo>
                      <a:pt x="78" y="0"/>
                    </a:lnTo>
                    <a:lnTo>
                      <a:pt x="78" y="3"/>
                    </a:lnTo>
                    <a:lnTo>
                      <a:pt x="76" y="7"/>
                    </a:lnTo>
                    <a:lnTo>
                      <a:pt x="74" y="10"/>
                    </a:lnTo>
                    <a:lnTo>
                      <a:pt x="71" y="11"/>
                    </a:lnTo>
                    <a:lnTo>
                      <a:pt x="7" y="11"/>
                    </a:lnTo>
                    <a:lnTo>
                      <a:pt x="4" y="10"/>
                    </a:lnTo>
                    <a:lnTo>
                      <a:pt x="2" y="7"/>
                    </a:lnTo>
                    <a:lnTo>
                      <a:pt x="0" y="3"/>
                    </a:lnTo>
                    <a:lnTo>
                      <a:pt x="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221"/>
              <p:cNvSpPr>
                <a:spLocks/>
              </p:cNvSpPr>
              <p:nvPr/>
            </p:nvSpPr>
            <p:spPr bwMode="auto">
              <a:xfrm>
                <a:off x="5188" y="2364"/>
                <a:ext cx="81" cy="466"/>
              </a:xfrm>
              <a:custGeom>
                <a:avLst/>
                <a:gdLst>
                  <a:gd name="T0" fmla="*/ 0 w 161"/>
                  <a:gd name="T1" fmla="*/ 0 h 931"/>
                  <a:gd name="T2" fmla="*/ 115 w 161"/>
                  <a:gd name="T3" fmla="*/ 0 h 931"/>
                  <a:gd name="T4" fmla="*/ 120 w 161"/>
                  <a:gd name="T5" fmla="*/ 15 h 931"/>
                  <a:gd name="T6" fmla="*/ 132 w 161"/>
                  <a:gd name="T7" fmla="*/ 48 h 931"/>
                  <a:gd name="T8" fmla="*/ 140 w 161"/>
                  <a:gd name="T9" fmla="*/ 87 h 931"/>
                  <a:gd name="T10" fmla="*/ 149 w 161"/>
                  <a:gd name="T11" fmla="*/ 130 h 931"/>
                  <a:gd name="T12" fmla="*/ 156 w 161"/>
                  <a:gd name="T13" fmla="*/ 171 h 931"/>
                  <a:gd name="T14" fmla="*/ 160 w 161"/>
                  <a:gd name="T15" fmla="*/ 205 h 931"/>
                  <a:gd name="T16" fmla="*/ 160 w 161"/>
                  <a:gd name="T17" fmla="*/ 206 h 931"/>
                  <a:gd name="T18" fmla="*/ 161 w 161"/>
                  <a:gd name="T19" fmla="*/ 227 h 931"/>
                  <a:gd name="T20" fmla="*/ 158 w 161"/>
                  <a:gd name="T21" fmla="*/ 247 h 931"/>
                  <a:gd name="T22" fmla="*/ 99 w 161"/>
                  <a:gd name="T23" fmla="*/ 559 h 931"/>
                  <a:gd name="T24" fmla="*/ 99 w 161"/>
                  <a:gd name="T25" fmla="*/ 565 h 931"/>
                  <a:gd name="T26" fmla="*/ 100 w 161"/>
                  <a:gd name="T27" fmla="*/ 576 h 931"/>
                  <a:gd name="T28" fmla="*/ 103 w 161"/>
                  <a:gd name="T29" fmla="*/ 592 h 931"/>
                  <a:gd name="T30" fmla="*/ 105 w 161"/>
                  <a:gd name="T31" fmla="*/ 610 h 931"/>
                  <a:gd name="T32" fmla="*/ 108 w 161"/>
                  <a:gd name="T33" fmla="*/ 629 h 931"/>
                  <a:gd name="T34" fmla="*/ 110 w 161"/>
                  <a:gd name="T35" fmla="*/ 646 h 931"/>
                  <a:gd name="T36" fmla="*/ 112 w 161"/>
                  <a:gd name="T37" fmla="*/ 660 h 931"/>
                  <a:gd name="T38" fmla="*/ 113 w 161"/>
                  <a:gd name="T39" fmla="*/ 670 h 931"/>
                  <a:gd name="T40" fmla="*/ 115 w 161"/>
                  <a:gd name="T41" fmla="*/ 674 h 931"/>
                  <a:gd name="T42" fmla="*/ 115 w 161"/>
                  <a:gd name="T43" fmla="*/ 694 h 931"/>
                  <a:gd name="T44" fmla="*/ 113 w 161"/>
                  <a:gd name="T45" fmla="*/ 715 h 931"/>
                  <a:gd name="T46" fmla="*/ 85 w 161"/>
                  <a:gd name="T47" fmla="*/ 931 h 931"/>
                  <a:gd name="T48" fmla="*/ 38 w 161"/>
                  <a:gd name="T49" fmla="*/ 926 h 931"/>
                  <a:gd name="T50" fmla="*/ 9 w 161"/>
                  <a:gd name="T51" fmla="*/ 207 h 931"/>
                  <a:gd name="T52" fmla="*/ 0 w 161"/>
                  <a:gd name="T53" fmla="*/ 203 h 931"/>
                  <a:gd name="T54" fmla="*/ 0 w 161"/>
                  <a:gd name="T55"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931">
                    <a:moveTo>
                      <a:pt x="0" y="0"/>
                    </a:moveTo>
                    <a:lnTo>
                      <a:pt x="115" y="0"/>
                    </a:lnTo>
                    <a:lnTo>
                      <a:pt x="120" y="15"/>
                    </a:lnTo>
                    <a:lnTo>
                      <a:pt x="132" y="48"/>
                    </a:lnTo>
                    <a:lnTo>
                      <a:pt x="140" y="87"/>
                    </a:lnTo>
                    <a:lnTo>
                      <a:pt x="149" y="130"/>
                    </a:lnTo>
                    <a:lnTo>
                      <a:pt x="156" y="171"/>
                    </a:lnTo>
                    <a:lnTo>
                      <a:pt x="160" y="205"/>
                    </a:lnTo>
                    <a:lnTo>
                      <a:pt x="160" y="206"/>
                    </a:lnTo>
                    <a:lnTo>
                      <a:pt x="161" y="227"/>
                    </a:lnTo>
                    <a:lnTo>
                      <a:pt x="158" y="247"/>
                    </a:lnTo>
                    <a:lnTo>
                      <a:pt x="99" y="559"/>
                    </a:lnTo>
                    <a:lnTo>
                      <a:pt x="99" y="565"/>
                    </a:lnTo>
                    <a:lnTo>
                      <a:pt x="100" y="576"/>
                    </a:lnTo>
                    <a:lnTo>
                      <a:pt x="103" y="592"/>
                    </a:lnTo>
                    <a:lnTo>
                      <a:pt x="105" y="610"/>
                    </a:lnTo>
                    <a:lnTo>
                      <a:pt x="108" y="629"/>
                    </a:lnTo>
                    <a:lnTo>
                      <a:pt x="110" y="646"/>
                    </a:lnTo>
                    <a:lnTo>
                      <a:pt x="112" y="660"/>
                    </a:lnTo>
                    <a:lnTo>
                      <a:pt x="113" y="670"/>
                    </a:lnTo>
                    <a:lnTo>
                      <a:pt x="115" y="674"/>
                    </a:lnTo>
                    <a:lnTo>
                      <a:pt x="115" y="694"/>
                    </a:lnTo>
                    <a:lnTo>
                      <a:pt x="113" y="715"/>
                    </a:lnTo>
                    <a:lnTo>
                      <a:pt x="85" y="931"/>
                    </a:lnTo>
                    <a:lnTo>
                      <a:pt x="38" y="926"/>
                    </a:lnTo>
                    <a:lnTo>
                      <a:pt x="9" y="207"/>
                    </a:lnTo>
                    <a:lnTo>
                      <a:pt x="0" y="203"/>
                    </a:lnTo>
                    <a:lnTo>
                      <a:pt x="0"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222"/>
              <p:cNvSpPr>
                <a:spLocks/>
              </p:cNvSpPr>
              <p:nvPr/>
            </p:nvSpPr>
            <p:spPr bwMode="auto">
              <a:xfrm>
                <a:off x="5117" y="1989"/>
                <a:ext cx="71" cy="137"/>
              </a:xfrm>
              <a:custGeom>
                <a:avLst/>
                <a:gdLst>
                  <a:gd name="T0" fmla="*/ 136 w 143"/>
                  <a:gd name="T1" fmla="*/ 0 h 274"/>
                  <a:gd name="T2" fmla="*/ 108 w 143"/>
                  <a:gd name="T3" fmla="*/ 3 h 274"/>
                  <a:gd name="T4" fmla="*/ 82 w 143"/>
                  <a:gd name="T5" fmla="*/ 13 h 274"/>
                  <a:gd name="T6" fmla="*/ 60 w 143"/>
                  <a:gd name="T7" fmla="*/ 27 h 274"/>
                  <a:gd name="T8" fmla="*/ 41 w 143"/>
                  <a:gd name="T9" fmla="*/ 45 h 274"/>
                  <a:gd name="T10" fmla="*/ 26 w 143"/>
                  <a:gd name="T11" fmla="*/ 69 h 274"/>
                  <a:gd name="T12" fmla="*/ 16 w 143"/>
                  <a:gd name="T13" fmla="*/ 91 h 274"/>
                  <a:gd name="T14" fmla="*/ 7 w 143"/>
                  <a:gd name="T15" fmla="*/ 118 h 274"/>
                  <a:gd name="T16" fmla="*/ 2 w 143"/>
                  <a:gd name="T17" fmla="*/ 147 h 274"/>
                  <a:gd name="T18" fmla="*/ 0 w 143"/>
                  <a:gd name="T19" fmla="*/ 176 h 274"/>
                  <a:gd name="T20" fmla="*/ 2 w 143"/>
                  <a:gd name="T21" fmla="*/ 204 h 274"/>
                  <a:gd name="T22" fmla="*/ 7 w 143"/>
                  <a:gd name="T23" fmla="*/ 228 h 274"/>
                  <a:gd name="T24" fmla="*/ 17 w 143"/>
                  <a:gd name="T25" fmla="*/ 243 h 274"/>
                  <a:gd name="T26" fmla="*/ 31 w 143"/>
                  <a:gd name="T27" fmla="*/ 256 h 274"/>
                  <a:gd name="T28" fmla="*/ 47 w 143"/>
                  <a:gd name="T29" fmla="*/ 265 h 274"/>
                  <a:gd name="T30" fmla="*/ 67 w 143"/>
                  <a:gd name="T31" fmla="*/ 270 h 274"/>
                  <a:gd name="T32" fmla="*/ 87 w 143"/>
                  <a:gd name="T33" fmla="*/ 273 h 274"/>
                  <a:gd name="T34" fmla="*/ 106 w 143"/>
                  <a:gd name="T35" fmla="*/ 274 h 274"/>
                  <a:gd name="T36" fmla="*/ 143 w 143"/>
                  <a:gd name="T37" fmla="*/ 274 h 274"/>
                  <a:gd name="T38" fmla="*/ 143 w 143"/>
                  <a:gd name="T39" fmla="*/ 0 h 274"/>
                  <a:gd name="T40" fmla="*/ 136 w 143"/>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274">
                    <a:moveTo>
                      <a:pt x="136" y="0"/>
                    </a:moveTo>
                    <a:lnTo>
                      <a:pt x="108" y="3"/>
                    </a:lnTo>
                    <a:lnTo>
                      <a:pt x="82" y="13"/>
                    </a:lnTo>
                    <a:lnTo>
                      <a:pt x="60" y="27"/>
                    </a:lnTo>
                    <a:lnTo>
                      <a:pt x="41" y="45"/>
                    </a:lnTo>
                    <a:lnTo>
                      <a:pt x="26" y="69"/>
                    </a:lnTo>
                    <a:lnTo>
                      <a:pt x="16" y="91"/>
                    </a:lnTo>
                    <a:lnTo>
                      <a:pt x="7" y="118"/>
                    </a:lnTo>
                    <a:lnTo>
                      <a:pt x="2" y="147"/>
                    </a:lnTo>
                    <a:lnTo>
                      <a:pt x="0" y="176"/>
                    </a:lnTo>
                    <a:lnTo>
                      <a:pt x="2" y="204"/>
                    </a:lnTo>
                    <a:lnTo>
                      <a:pt x="7" y="228"/>
                    </a:lnTo>
                    <a:lnTo>
                      <a:pt x="17" y="243"/>
                    </a:lnTo>
                    <a:lnTo>
                      <a:pt x="31" y="256"/>
                    </a:lnTo>
                    <a:lnTo>
                      <a:pt x="47" y="265"/>
                    </a:lnTo>
                    <a:lnTo>
                      <a:pt x="67" y="270"/>
                    </a:lnTo>
                    <a:lnTo>
                      <a:pt x="87" y="273"/>
                    </a:lnTo>
                    <a:lnTo>
                      <a:pt x="106" y="274"/>
                    </a:lnTo>
                    <a:lnTo>
                      <a:pt x="143" y="274"/>
                    </a:lnTo>
                    <a:lnTo>
                      <a:pt x="143" y="0"/>
                    </a:lnTo>
                    <a:lnTo>
                      <a:pt x="13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223"/>
              <p:cNvSpPr>
                <a:spLocks/>
              </p:cNvSpPr>
              <p:nvPr/>
            </p:nvSpPr>
            <p:spPr bwMode="auto">
              <a:xfrm>
                <a:off x="5188" y="1989"/>
                <a:ext cx="71" cy="137"/>
              </a:xfrm>
              <a:custGeom>
                <a:avLst/>
                <a:gdLst>
                  <a:gd name="T0" fmla="*/ 9 w 143"/>
                  <a:gd name="T1" fmla="*/ 0 h 274"/>
                  <a:gd name="T2" fmla="*/ 35 w 143"/>
                  <a:gd name="T3" fmla="*/ 3 h 274"/>
                  <a:gd name="T4" fmla="*/ 61 w 143"/>
                  <a:gd name="T5" fmla="*/ 13 h 274"/>
                  <a:gd name="T6" fmla="*/ 84 w 143"/>
                  <a:gd name="T7" fmla="*/ 27 h 274"/>
                  <a:gd name="T8" fmla="*/ 102 w 143"/>
                  <a:gd name="T9" fmla="*/ 45 h 274"/>
                  <a:gd name="T10" fmla="*/ 117 w 143"/>
                  <a:gd name="T11" fmla="*/ 69 h 274"/>
                  <a:gd name="T12" fmla="*/ 127 w 143"/>
                  <a:gd name="T13" fmla="*/ 91 h 274"/>
                  <a:gd name="T14" fmla="*/ 136 w 143"/>
                  <a:gd name="T15" fmla="*/ 118 h 274"/>
                  <a:gd name="T16" fmla="*/ 141 w 143"/>
                  <a:gd name="T17" fmla="*/ 147 h 274"/>
                  <a:gd name="T18" fmla="*/ 143 w 143"/>
                  <a:gd name="T19" fmla="*/ 176 h 274"/>
                  <a:gd name="T20" fmla="*/ 141 w 143"/>
                  <a:gd name="T21" fmla="*/ 204 h 274"/>
                  <a:gd name="T22" fmla="*/ 136 w 143"/>
                  <a:gd name="T23" fmla="*/ 228 h 274"/>
                  <a:gd name="T24" fmla="*/ 126 w 143"/>
                  <a:gd name="T25" fmla="*/ 243 h 274"/>
                  <a:gd name="T26" fmla="*/ 113 w 143"/>
                  <a:gd name="T27" fmla="*/ 256 h 274"/>
                  <a:gd name="T28" fmla="*/ 96 w 143"/>
                  <a:gd name="T29" fmla="*/ 265 h 274"/>
                  <a:gd name="T30" fmla="*/ 78 w 143"/>
                  <a:gd name="T31" fmla="*/ 270 h 274"/>
                  <a:gd name="T32" fmla="*/ 58 w 143"/>
                  <a:gd name="T33" fmla="*/ 273 h 274"/>
                  <a:gd name="T34" fmla="*/ 37 w 143"/>
                  <a:gd name="T35" fmla="*/ 274 h 274"/>
                  <a:gd name="T36" fmla="*/ 0 w 143"/>
                  <a:gd name="T37" fmla="*/ 274 h 274"/>
                  <a:gd name="T38" fmla="*/ 0 w 143"/>
                  <a:gd name="T39" fmla="*/ 0 h 274"/>
                  <a:gd name="T40" fmla="*/ 9 w 143"/>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274">
                    <a:moveTo>
                      <a:pt x="9" y="0"/>
                    </a:moveTo>
                    <a:lnTo>
                      <a:pt x="35" y="3"/>
                    </a:lnTo>
                    <a:lnTo>
                      <a:pt x="61" y="13"/>
                    </a:lnTo>
                    <a:lnTo>
                      <a:pt x="84" y="27"/>
                    </a:lnTo>
                    <a:lnTo>
                      <a:pt x="102" y="45"/>
                    </a:lnTo>
                    <a:lnTo>
                      <a:pt x="117" y="69"/>
                    </a:lnTo>
                    <a:lnTo>
                      <a:pt x="127" y="91"/>
                    </a:lnTo>
                    <a:lnTo>
                      <a:pt x="136" y="118"/>
                    </a:lnTo>
                    <a:lnTo>
                      <a:pt x="141" y="147"/>
                    </a:lnTo>
                    <a:lnTo>
                      <a:pt x="143" y="176"/>
                    </a:lnTo>
                    <a:lnTo>
                      <a:pt x="141" y="204"/>
                    </a:lnTo>
                    <a:lnTo>
                      <a:pt x="136" y="228"/>
                    </a:lnTo>
                    <a:lnTo>
                      <a:pt x="126" y="243"/>
                    </a:lnTo>
                    <a:lnTo>
                      <a:pt x="113" y="256"/>
                    </a:lnTo>
                    <a:lnTo>
                      <a:pt x="96" y="265"/>
                    </a:lnTo>
                    <a:lnTo>
                      <a:pt x="78" y="270"/>
                    </a:lnTo>
                    <a:lnTo>
                      <a:pt x="58" y="273"/>
                    </a:lnTo>
                    <a:lnTo>
                      <a:pt x="37" y="274"/>
                    </a:lnTo>
                    <a:lnTo>
                      <a:pt x="0" y="274"/>
                    </a:lnTo>
                    <a:lnTo>
                      <a:pt x="0" y="0"/>
                    </a:ln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224"/>
              <p:cNvSpPr>
                <a:spLocks/>
              </p:cNvSpPr>
              <p:nvPr/>
            </p:nvSpPr>
            <p:spPr bwMode="auto">
              <a:xfrm>
                <a:off x="5084" y="2125"/>
                <a:ext cx="208" cy="239"/>
              </a:xfrm>
              <a:custGeom>
                <a:avLst/>
                <a:gdLst>
                  <a:gd name="T0" fmla="*/ 412 w 416"/>
                  <a:gd name="T1" fmla="*/ 130 h 479"/>
                  <a:gd name="T2" fmla="*/ 409 w 416"/>
                  <a:gd name="T3" fmla="*/ 110 h 479"/>
                  <a:gd name="T4" fmla="*/ 400 w 416"/>
                  <a:gd name="T5" fmla="*/ 93 h 479"/>
                  <a:gd name="T6" fmla="*/ 389 w 416"/>
                  <a:gd name="T7" fmla="*/ 77 h 479"/>
                  <a:gd name="T8" fmla="*/ 374 w 416"/>
                  <a:gd name="T9" fmla="*/ 66 h 479"/>
                  <a:gd name="T10" fmla="*/ 355 w 416"/>
                  <a:gd name="T11" fmla="*/ 60 h 479"/>
                  <a:gd name="T12" fmla="*/ 208 w 416"/>
                  <a:gd name="T13" fmla="*/ 0 h 479"/>
                  <a:gd name="T14" fmla="*/ 61 w 416"/>
                  <a:gd name="T15" fmla="*/ 60 h 479"/>
                  <a:gd name="T16" fmla="*/ 43 w 416"/>
                  <a:gd name="T17" fmla="*/ 66 h 479"/>
                  <a:gd name="T18" fmla="*/ 27 w 416"/>
                  <a:gd name="T19" fmla="*/ 77 h 479"/>
                  <a:gd name="T20" fmla="*/ 16 w 416"/>
                  <a:gd name="T21" fmla="*/ 93 h 479"/>
                  <a:gd name="T22" fmla="*/ 9 w 416"/>
                  <a:gd name="T23" fmla="*/ 110 h 479"/>
                  <a:gd name="T24" fmla="*/ 6 w 416"/>
                  <a:gd name="T25" fmla="*/ 130 h 479"/>
                  <a:gd name="T26" fmla="*/ 0 w 416"/>
                  <a:gd name="T27" fmla="*/ 181 h 479"/>
                  <a:gd name="T28" fmla="*/ 82 w 416"/>
                  <a:gd name="T29" fmla="*/ 192 h 479"/>
                  <a:gd name="T30" fmla="*/ 72 w 416"/>
                  <a:gd name="T31" fmla="*/ 251 h 479"/>
                  <a:gd name="T32" fmla="*/ 75 w 416"/>
                  <a:gd name="T33" fmla="*/ 261 h 479"/>
                  <a:gd name="T34" fmla="*/ 77 w 416"/>
                  <a:gd name="T35" fmla="*/ 271 h 479"/>
                  <a:gd name="T36" fmla="*/ 81 w 416"/>
                  <a:gd name="T37" fmla="*/ 294 h 479"/>
                  <a:gd name="T38" fmla="*/ 87 w 416"/>
                  <a:gd name="T39" fmla="*/ 322 h 479"/>
                  <a:gd name="T40" fmla="*/ 92 w 416"/>
                  <a:gd name="T41" fmla="*/ 353 h 479"/>
                  <a:gd name="T42" fmla="*/ 96 w 416"/>
                  <a:gd name="T43" fmla="*/ 386 h 479"/>
                  <a:gd name="T44" fmla="*/ 99 w 416"/>
                  <a:gd name="T45" fmla="*/ 418 h 479"/>
                  <a:gd name="T46" fmla="*/ 99 w 416"/>
                  <a:gd name="T47" fmla="*/ 449 h 479"/>
                  <a:gd name="T48" fmla="*/ 94 w 416"/>
                  <a:gd name="T49" fmla="*/ 478 h 479"/>
                  <a:gd name="T50" fmla="*/ 94 w 416"/>
                  <a:gd name="T51" fmla="*/ 479 h 479"/>
                  <a:gd name="T52" fmla="*/ 226 w 416"/>
                  <a:gd name="T53" fmla="*/ 479 h 479"/>
                  <a:gd name="T54" fmla="*/ 263 w 416"/>
                  <a:gd name="T55" fmla="*/ 479 h 479"/>
                  <a:gd name="T56" fmla="*/ 296 w 416"/>
                  <a:gd name="T57" fmla="*/ 479 h 479"/>
                  <a:gd name="T58" fmla="*/ 323 w 416"/>
                  <a:gd name="T59" fmla="*/ 479 h 479"/>
                  <a:gd name="T60" fmla="*/ 323 w 416"/>
                  <a:gd name="T61" fmla="*/ 478 h 479"/>
                  <a:gd name="T62" fmla="*/ 317 w 416"/>
                  <a:gd name="T63" fmla="*/ 449 h 479"/>
                  <a:gd name="T64" fmla="*/ 317 w 416"/>
                  <a:gd name="T65" fmla="*/ 418 h 479"/>
                  <a:gd name="T66" fmla="*/ 320 w 416"/>
                  <a:gd name="T67" fmla="*/ 386 h 479"/>
                  <a:gd name="T68" fmla="*/ 324 w 416"/>
                  <a:gd name="T69" fmla="*/ 353 h 479"/>
                  <a:gd name="T70" fmla="*/ 330 w 416"/>
                  <a:gd name="T71" fmla="*/ 322 h 479"/>
                  <a:gd name="T72" fmla="*/ 335 w 416"/>
                  <a:gd name="T73" fmla="*/ 294 h 479"/>
                  <a:gd name="T74" fmla="*/ 340 w 416"/>
                  <a:gd name="T75" fmla="*/ 271 h 479"/>
                  <a:gd name="T76" fmla="*/ 341 w 416"/>
                  <a:gd name="T77" fmla="*/ 261 h 479"/>
                  <a:gd name="T78" fmla="*/ 344 w 416"/>
                  <a:gd name="T79" fmla="*/ 251 h 479"/>
                  <a:gd name="T80" fmla="*/ 334 w 416"/>
                  <a:gd name="T81" fmla="*/ 192 h 479"/>
                  <a:gd name="T82" fmla="*/ 416 w 416"/>
                  <a:gd name="T83" fmla="*/ 181 h 479"/>
                  <a:gd name="T84" fmla="*/ 412 w 416"/>
                  <a:gd name="T85" fmla="*/ 13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6" h="479">
                    <a:moveTo>
                      <a:pt x="412" y="130"/>
                    </a:moveTo>
                    <a:lnTo>
                      <a:pt x="409" y="110"/>
                    </a:lnTo>
                    <a:lnTo>
                      <a:pt x="400" y="93"/>
                    </a:lnTo>
                    <a:lnTo>
                      <a:pt x="389" y="77"/>
                    </a:lnTo>
                    <a:lnTo>
                      <a:pt x="374" y="66"/>
                    </a:lnTo>
                    <a:lnTo>
                      <a:pt x="355" y="60"/>
                    </a:lnTo>
                    <a:lnTo>
                      <a:pt x="208" y="0"/>
                    </a:lnTo>
                    <a:lnTo>
                      <a:pt x="61" y="60"/>
                    </a:lnTo>
                    <a:lnTo>
                      <a:pt x="43" y="66"/>
                    </a:lnTo>
                    <a:lnTo>
                      <a:pt x="27" y="77"/>
                    </a:lnTo>
                    <a:lnTo>
                      <a:pt x="16" y="93"/>
                    </a:lnTo>
                    <a:lnTo>
                      <a:pt x="9" y="110"/>
                    </a:lnTo>
                    <a:lnTo>
                      <a:pt x="6" y="130"/>
                    </a:lnTo>
                    <a:lnTo>
                      <a:pt x="0" y="181"/>
                    </a:lnTo>
                    <a:lnTo>
                      <a:pt x="82" y="192"/>
                    </a:lnTo>
                    <a:lnTo>
                      <a:pt x="72" y="251"/>
                    </a:lnTo>
                    <a:lnTo>
                      <a:pt x="75" y="261"/>
                    </a:lnTo>
                    <a:lnTo>
                      <a:pt x="77" y="271"/>
                    </a:lnTo>
                    <a:lnTo>
                      <a:pt x="81" y="294"/>
                    </a:lnTo>
                    <a:lnTo>
                      <a:pt x="87" y="322"/>
                    </a:lnTo>
                    <a:lnTo>
                      <a:pt x="92" y="353"/>
                    </a:lnTo>
                    <a:lnTo>
                      <a:pt x="96" y="386"/>
                    </a:lnTo>
                    <a:lnTo>
                      <a:pt x="99" y="418"/>
                    </a:lnTo>
                    <a:lnTo>
                      <a:pt x="99" y="449"/>
                    </a:lnTo>
                    <a:lnTo>
                      <a:pt x="94" y="478"/>
                    </a:lnTo>
                    <a:lnTo>
                      <a:pt x="94" y="479"/>
                    </a:lnTo>
                    <a:lnTo>
                      <a:pt x="226" y="479"/>
                    </a:lnTo>
                    <a:lnTo>
                      <a:pt x="263" y="479"/>
                    </a:lnTo>
                    <a:lnTo>
                      <a:pt x="296" y="479"/>
                    </a:lnTo>
                    <a:lnTo>
                      <a:pt x="323" y="479"/>
                    </a:lnTo>
                    <a:lnTo>
                      <a:pt x="323" y="478"/>
                    </a:lnTo>
                    <a:lnTo>
                      <a:pt x="317" y="449"/>
                    </a:lnTo>
                    <a:lnTo>
                      <a:pt x="317" y="418"/>
                    </a:lnTo>
                    <a:lnTo>
                      <a:pt x="320" y="386"/>
                    </a:lnTo>
                    <a:lnTo>
                      <a:pt x="324" y="353"/>
                    </a:lnTo>
                    <a:lnTo>
                      <a:pt x="330" y="322"/>
                    </a:lnTo>
                    <a:lnTo>
                      <a:pt x="335" y="294"/>
                    </a:lnTo>
                    <a:lnTo>
                      <a:pt x="340" y="271"/>
                    </a:lnTo>
                    <a:lnTo>
                      <a:pt x="341" y="261"/>
                    </a:lnTo>
                    <a:lnTo>
                      <a:pt x="344" y="251"/>
                    </a:lnTo>
                    <a:lnTo>
                      <a:pt x="334" y="192"/>
                    </a:lnTo>
                    <a:lnTo>
                      <a:pt x="416" y="181"/>
                    </a:lnTo>
                    <a:lnTo>
                      <a:pt x="412" y="13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Freeform 225"/>
              <p:cNvSpPr>
                <a:spLocks/>
              </p:cNvSpPr>
              <p:nvPr/>
            </p:nvSpPr>
            <p:spPr bwMode="auto">
              <a:xfrm>
                <a:off x="5188" y="2125"/>
                <a:ext cx="104" cy="239"/>
              </a:xfrm>
              <a:custGeom>
                <a:avLst/>
                <a:gdLst>
                  <a:gd name="T0" fmla="*/ 208 w 208"/>
                  <a:gd name="T1" fmla="*/ 181 h 479"/>
                  <a:gd name="T2" fmla="*/ 204 w 208"/>
                  <a:gd name="T3" fmla="*/ 130 h 479"/>
                  <a:gd name="T4" fmla="*/ 201 w 208"/>
                  <a:gd name="T5" fmla="*/ 110 h 479"/>
                  <a:gd name="T6" fmla="*/ 192 w 208"/>
                  <a:gd name="T7" fmla="*/ 93 h 479"/>
                  <a:gd name="T8" fmla="*/ 181 w 208"/>
                  <a:gd name="T9" fmla="*/ 77 h 479"/>
                  <a:gd name="T10" fmla="*/ 166 w 208"/>
                  <a:gd name="T11" fmla="*/ 66 h 479"/>
                  <a:gd name="T12" fmla="*/ 147 w 208"/>
                  <a:gd name="T13" fmla="*/ 60 h 479"/>
                  <a:gd name="T14" fmla="*/ 0 w 208"/>
                  <a:gd name="T15" fmla="*/ 0 h 479"/>
                  <a:gd name="T16" fmla="*/ 0 w 208"/>
                  <a:gd name="T17" fmla="*/ 463 h 479"/>
                  <a:gd name="T18" fmla="*/ 4 w 208"/>
                  <a:gd name="T19" fmla="*/ 463 h 479"/>
                  <a:gd name="T20" fmla="*/ 16 w 208"/>
                  <a:gd name="T21" fmla="*/ 466 h 479"/>
                  <a:gd name="T22" fmla="*/ 33 w 208"/>
                  <a:gd name="T23" fmla="*/ 469 h 479"/>
                  <a:gd name="T24" fmla="*/ 54 w 208"/>
                  <a:gd name="T25" fmla="*/ 472 h 479"/>
                  <a:gd name="T26" fmla="*/ 75 w 208"/>
                  <a:gd name="T27" fmla="*/ 475 h 479"/>
                  <a:gd name="T28" fmla="*/ 96 w 208"/>
                  <a:gd name="T29" fmla="*/ 478 h 479"/>
                  <a:gd name="T30" fmla="*/ 115 w 208"/>
                  <a:gd name="T31" fmla="*/ 479 h 479"/>
                  <a:gd name="T32" fmla="*/ 115 w 208"/>
                  <a:gd name="T33" fmla="*/ 478 h 479"/>
                  <a:gd name="T34" fmla="*/ 109 w 208"/>
                  <a:gd name="T35" fmla="*/ 449 h 479"/>
                  <a:gd name="T36" fmla="*/ 109 w 208"/>
                  <a:gd name="T37" fmla="*/ 418 h 479"/>
                  <a:gd name="T38" fmla="*/ 112 w 208"/>
                  <a:gd name="T39" fmla="*/ 386 h 479"/>
                  <a:gd name="T40" fmla="*/ 116 w 208"/>
                  <a:gd name="T41" fmla="*/ 353 h 479"/>
                  <a:gd name="T42" fmla="*/ 122 w 208"/>
                  <a:gd name="T43" fmla="*/ 322 h 479"/>
                  <a:gd name="T44" fmla="*/ 127 w 208"/>
                  <a:gd name="T45" fmla="*/ 294 h 479"/>
                  <a:gd name="T46" fmla="*/ 132 w 208"/>
                  <a:gd name="T47" fmla="*/ 271 h 479"/>
                  <a:gd name="T48" fmla="*/ 133 w 208"/>
                  <a:gd name="T49" fmla="*/ 261 h 479"/>
                  <a:gd name="T50" fmla="*/ 136 w 208"/>
                  <a:gd name="T51" fmla="*/ 251 h 479"/>
                  <a:gd name="T52" fmla="*/ 126 w 208"/>
                  <a:gd name="T53" fmla="*/ 192 h 479"/>
                  <a:gd name="T54" fmla="*/ 208 w 208"/>
                  <a:gd name="T55" fmla="*/ 181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8" h="479">
                    <a:moveTo>
                      <a:pt x="208" y="181"/>
                    </a:moveTo>
                    <a:lnTo>
                      <a:pt x="204" y="130"/>
                    </a:lnTo>
                    <a:lnTo>
                      <a:pt x="201" y="110"/>
                    </a:lnTo>
                    <a:lnTo>
                      <a:pt x="192" y="93"/>
                    </a:lnTo>
                    <a:lnTo>
                      <a:pt x="181" y="77"/>
                    </a:lnTo>
                    <a:lnTo>
                      <a:pt x="166" y="66"/>
                    </a:lnTo>
                    <a:lnTo>
                      <a:pt x="147" y="60"/>
                    </a:lnTo>
                    <a:lnTo>
                      <a:pt x="0" y="0"/>
                    </a:lnTo>
                    <a:lnTo>
                      <a:pt x="0" y="463"/>
                    </a:lnTo>
                    <a:lnTo>
                      <a:pt x="4" y="463"/>
                    </a:lnTo>
                    <a:lnTo>
                      <a:pt x="16" y="466"/>
                    </a:lnTo>
                    <a:lnTo>
                      <a:pt x="33" y="469"/>
                    </a:lnTo>
                    <a:lnTo>
                      <a:pt x="54" y="472"/>
                    </a:lnTo>
                    <a:lnTo>
                      <a:pt x="75" y="475"/>
                    </a:lnTo>
                    <a:lnTo>
                      <a:pt x="96" y="478"/>
                    </a:lnTo>
                    <a:lnTo>
                      <a:pt x="115" y="479"/>
                    </a:lnTo>
                    <a:lnTo>
                      <a:pt x="115" y="478"/>
                    </a:lnTo>
                    <a:lnTo>
                      <a:pt x="109" y="449"/>
                    </a:lnTo>
                    <a:lnTo>
                      <a:pt x="109" y="418"/>
                    </a:lnTo>
                    <a:lnTo>
                      <a:pt x="112" y="386"/>
                    </a:lnTo>
                    <a:lnTo>
                      <a:pt x="116" y="353"/>
                    </a:lnTo>
                    <a:lnTo>
                      <a:pt x="122" y="322"/>
                    </a:lnTo>
                    <a:lnTo>
                      <a:pt x="127" y="294"/>
                    </a:lnTo>
                    <a:lnTo>
                      <a:pt x="132" y="271"/>
                    </a:lnTo>
                    <a:lnTo>
                      <a:pt x="133" y="261"/>
                    </a:lnTo>
                    <a:lnTo>
                      <a:pt x="136" y="251"/>
                    </a:lnTo>
                    <a:lnTo>
                      <a:pt x="126" y="192"/>
                    </a:lnTo>
                    <a:lnTo>
                      <a:pt x="208" y="181"/>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226"/>
              <p:cNvSpPr>
                <a:spLocks/>
              </p:cNvSpPr>
              <p:nvPr/>
            </p:nvSpPr>
            <p:spPr bwMode="auto">
              <a:xfrm>
                <a:off x="5108" y="2272"/>
                <a:ext cx="161" cy="244"/>
              </a:xfrm>
              <a:custGeom>
                <a:avLst/>
                <a:gdLst>
                  <a:gd name="T0" fmla="*/ 10 w 321"/>
                  <a:gd name="T1" fmla="*/ 488 h 488"/>
                  <a:gd name="T2" fmla="*/ 309 w 321"/>
                  <a:gd name="T3" fmla="*/ 488 h 488"/>
                  <a:gd name="T4" fmla="*/ 318 w 321"/>
                  <a:gd name="T5" fmla="*/ 431 h 488"/>
                  <a:gd name="T6" fmla="*/ 321 w 321"/>
                  <a:gd name="T7" fmla="*/ 411 h 488"/>
                  <a:gd name="T8" fmla="*/ 320 w 321"/>
                  <a:gd name="T9" fmla="*/ 390 h 488"/>
                  <a:gd name="T10" fmla="*/ 320 w 321"/>
                  <a:gd name="T11" fmla="*/ 389 h 488"/>
                  <a:gd name="T12" fmla="*/ 316 w 321"/>
                  <a:gd name="T13" fmla="*/ 355 h 488"/>
                  <a:gd name="T14" fmla="*/ 309 w 321"/>
                  <a:gd name="T15" fmla="*/ 314 h 488"/>
                  <a:gd name="T16" fmla="*/ 300 w 321"/>
                  <a:gd name="T17" fmla="*/ 271 h 488"/>
                  <a:gd name="T18" fmla="*/ 292 w 321"/>
                  <a:gd name="T19" fmla="*/ 232 h 488"/>
                  <a:gd name="T20" fmla="*/ 280 w 321"/>
                  <a:gd name="T21" fmla="*/ 199 h 488"/>
                  <a:gd name="T22" fmla="*/ 275 w 321"/>
                  <a:gd name="T23" fmla="*/ 184 h 488"/>
                  <a:gd name="T24" fmla="*/ 269 w 321"/>
                  <a:gd name="T25" fmla="*/ 155 h 488"/>
                  <a:gd name="T26" fmla="*/ 269 w 321"/>
                  <a:gd name="T27" fmla="*/ 124 h 488"/>
                  <a:gd name="T28" fmla="*/ 272 w 321"/>
                  <a:gd name="T29" fmla="*/ 92 h 488"/>
                  <a:gd name="T30" fmla="*/ 276 w 321"/>
                  <a:gd name="T31" fmla="*/ 59 h 488"/>
                  <a:gd name="T32" fmla="*/ 282 w 321"/>
                  <a:gd name="T33" fmla="*/ 28 h 488"/>
                  <a:gd name="T34" fmla="*/ 287 w 321"/>
                  <a:gd name="T35" fmla="*/ 0 h 488"/>
                  <a:gd name="T36" fmla="*/ 33 w 321"/>
                  <a:gd name="T37" fmla="*/ 0 h 488"/>
                  <a:gd name="T38" fmla="*/ 39 w 321"/>
                  <a:gd name="T39" fmla="*/ 28 h 488"/>
                  <a:gd name="T40" fmla="*/ 44 w 321"/>
                  <a:gd name="T41" fmla="*/ 59 h 488"/>
                  <a:gd name="T42" fmla="*/ 48 w 321"/>
                  <a:gd name="T43" fmla="*/ 92 h 488"/>
                  <a:gd name="T44" fmla="*/ 51 w 321"/>
                  <a:gd name="T45" fmla="*/ 124 h 488"/>
                  <a:gd name="T46" fmla="*/ 51 w 321"/>
                  <a:gd name="T47" fmla="*/ 155 h 488"/>
                  <a:gd name="T48" fmla="*/ 46 w 321"/>
                  <a:gd name="T49" fmla="*/ 184 h 488"/>
                  <a:gd name="T50" fmla="*/ 40 w 321"/>
                  <a:gd name="T51" fmla="*/ 199 h 488"/>
                  <a:gd name="T52" fmla="*/ 29 w 321"/>
                  <a:gd name="T53" fmla="*/ 232 h 488"/>
                  <a:gd name="T54" fmla="*/ 20 w 321"/>
                  <a:gd name="T55" fmla="*/ 271 h 488"/>
                  <a:gd name="T56" fmla="*/ 12 w 321"/>
                  <a:gd name="T57" fmla="*/ 314 h 488"/>
                  <a:gd name="T58" fmla="*/ 6 w 321"/>
                  <a:gd name="T59" fmla="*/ 355 h 488"/>
                  <a:gd name="T60" fmla="*/ 0 w 321"/>
                  <a:gd name="T61" fmla="*/ 389 h 488"/>
                  <a:gd name="T62" fmla="*/ 0 w 321"/>
                  <a:gd name="T63" fmla="*/ 390 h 488"/>
                  <a:gd name="T64" fmla="*/ 0 w 321"/>
                  <a:gd name="T65" fmla="*/ 411 h 488"/>
                  <a:gd name="T66" fmla="*/ 2 w 321"/>
                  <a:gd name="T67" fmla="*/ 431 h 488"/>
                  <a:gd name="T68" fmla="*/ 10 w 321"/>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1" h="488">
                    <a:moveTo>
                      <a:pt x="10" y="488"/>
                    </a:moveTo>
                    <a:lnTo>
                      <a:pt x="309" y="488"/>
                    </a:lnTo>
                    <a:lnTo>
                      <a:pt x="318" y="431"/>
                    </a:lnTo>
                    <a:lnTo>
                      <a:pt x="321" y="411"/>
                    </a:lnTo>
                    <a:lnTo>
                      <a:pt x="320" y="390"/>
                    </a:lnTo>
                    <a:lnTo>
                      <a:pt x="320" y="389"/>
                    </a:lnTo>
                    <a:lnTo>
                      <a:pt x="316" y="355"/>
                    </a:lnTo>
                    <a:lnTo>
                      <a:pt x="309" y="314"/>
                    </a:lnTo>
                    <a:lnTo>
                      <a:pt x="300" y="271"/>
                    </a:lnTo>
                    <a:lnTo>
                      <a:pt x="292" y="232"/>
                    </a:lnTo>
                    <a:lnTo>
                      <a:pt x="280" y="199"/>
                    </a:lnTo>
                    <a:lnTo>
                      <a:pt x="275" y="184"/>
                    </a:lnTo>
                    <a:lnTo>
                      <a:pt x="269" y="155"/>
                    </a:lnTo>
                    <a:lnTo>
                      <a:pt x="269" y="124"/>
                    </a:lnTo>
                    <a:lnTo>
                      <a:pt x="272" y="92"/>
                    </a:lnTo>
                    <a:lnTo>
                      <a:pt x="276" y="59"/>
                    </a:lnTo>
                    <a:lnTo>
                      <a:pt x="282" y="28"/>
                    </a:lnTo>
                    <a:lnTo>
                      <a:pt x="287" y="0"/>
                    </a:lnTo>
                    <a:lnTo>
                      <a:pt x="33" y="0"/>
                    </a:lnTo>
                    <a:lnTo>
                      <a:pt x="39" y="28"/>
                    </a:lnTo>
                    <a:lnTo>
                      <a:pt x="44" y="59"/>
                    </a:lnTo>
                    <a:lnTo>
                      <a:pt x="48" y="92"/>
                    </a:lnTo>
                    <a:lnTo>
                      <a:pt x="51" y="124"/>
                    </a:lnTo>
                    <a:lnTo>
                      <a:pt x="51" y="155"/>
                    </a:lnTo>
                    <a:lnTo>
                      <a:pt x="46" y="184"/>
                    </a:lnTo>
                    <a:lnTo>
                      <a:pt x="40" y="199"/>
                    </a:lnTo>
                    <a:lnTo>
                      <a:pt x="29" y="232"/>
                    </a:lnTo>
                    <a:lnTo>
                      <a:pt x="20" y="271"/>
                    </a:lnTo>
                    <a:lnTo>
                      <a:pt x="12" y="314"/>
                    </a:lnTo>
                    <a:lnTo>
                      <a:pt x="6" y="355"/>
                    </a:lnTo>
                    <a:lnTo>
                      <a:pt x="0" y="389"/>
                    </a:lnTo>
                    <a:lnTo>
                      <a:pt x="0" y="390"/>
                    </a:lnTo>
                    <a:lnTo>
                      <a:pt x="0" y="411"/>
                    </a:lnTo>
                    <a:lnTo>
                      <a:pt x="2" y="431"/>
                    </a:lnTo>
                    <a:lnTo>
                      <a:pt x="10" y="488"/>
                    </a:lnTo>
                    <a:close/>
                  </a:path>
                </a:pathLst>
              </a:custGeom>
              <a:solidFill>
                <a:srgbClr val="71FA8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Freeform 227"/>
              <p:cNvSpPr>
                <a:spLocks/>
              </p:cNvSpPr>
              <p:nvPr/>
            </p:nvSpPr>
            <p:spPr bwMode="auto">
              <a:xfrm>
                <a:off x="5156" y="2108"/>
                <a:ext cx="65" cy="60"/>
              </a:xfrm>
              <a:custGeom>
                <a:avLst/>
                <a:gdLst>
                  <a:gd name="T0" fmla="*/ 129 w 129"/>
                  <a:gd name="T1" fmla="*/ 66 h 120"/>
                  <a:gd name="T2" fmla="*/ 64 w 129"/>
                  <a:gd name="T3" fmla="*/ 120 h 120"/>
                  <a:gd name="T4" fmla="*/ 0 w 129"/>
                  <a:gd name="T5" fmla="*/ 66 h 120"/>
                  <a:gd name="T6" fmla="*/ 0 w 129"/>
                  <a:gd name="T7" fmla="*/ 0 h 120"/>
                  <a:gd name="T8" fmla="*/ 129 w 129"/>
                  <a:gd name="T9" fmla="*/ 0 h 120"/>
                  <a:gd name="T10" fmla="*/ 129 w 129"/>
                  <a:gd name="T11" fmla="*/ 66 h 120"/>
                </a:gdLst>
                <a:ahLst/>
                <a:cxnLst>
                  <a:cxn ang="0">
                    <a:pos x="T0" y="T1"/>
                  </a:cxn>
                  <a:cxn ang="0">
                    <a:pos x="T2" y="T3"/>
                  </a:cxn>
                  <a:cxn ang="0">
                    <a:pos x="T4" y="T5"/>
                  </a:cxn>
                  <a:cxn ang="0">
                    <a:pos x="T6" y="T7"/>
                  </a:cxn>
                  <a:cxn ang="0">
                    <a:pos x="T8" y="T9"/>
                  </a:cxn>
                  <a:cxn ang="0">
                    <a:pos x="T10" y="T11"/>
                  </a:cxn>
                </a:cxnLst>
                <a:rect l="0" t="0" r="r" b="b"/>
                <a:pathLst>
                  <a:path w="129" h="120">
                    <a:moveTo>
                      <a:pt x="129" y="66"/>
                    </a:moveTo>
                    <a:lnTo>
                      <a:pt x="64" y="120"/>
                    </a:lnTo>
                    <a:lnTo>
                      <a:pt x="0" y="66"/>
                    </a:lnTo>
                    <a:lnTo>
                      <a:pt x="0" y="0"/>
                    </a:lnTo>
                    <a:lnTo>
                      <a:pt x="129" y="0"/>
                    </a:lnTo>
                    <a:lnTo>
                      <a:pt x="129" y="66"/>
                    </a:lnTo>
                    <a:close/>
                  </a:path>
                </a:pathLst>
              </a:custGeom>
              <a:solidFill>
                <a:srgbClr val="400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228"/>
              <p:cNvSpPr>
                <a:spLocks/>
              </p:cNvSpPr>
              <p:nvPr/>
            </p:nvSpPr>
            <p:spPr bwMode="auto">
              <a:xfrm>
                <a:off x="5145" y="2013"/>
                <a:ext cx="86" cy="118"/>
              </a:xfrm>
              <a:custGeom>
                <a:avLst/>
                <a:gdLst>
                  <a:gd name="T0" fmla="*/ 114 w 172"/>
                  <a:gd name="T1" fmla="*/ 0 h 236"/>
                  <a:gd name="T2" fmla="*/ 58 w 172"/>
                  <a:gd name="T3" fmla="*/ 0 h 236"/>
                  <a:gd name="T4" fmla="*/ 41 w 172"/>
                  <a:gd name="T5" fmla="*/ 3 h 236"/>
                  <a:gd name="T6" fmla="*/ 25 w 172"/>
                  <a:gd name="T7" fmla="*/ 13 h 236"/>
                  <a:gd name="T8" fmla="*/ 14 w 172"/>
                  <a:gd name="T9" fmla="*/ 26 h 236"/>
                  <a:gd name="T10" fmla="*/ 4 w 172"/>
                  <a:gd name="T11" fmla="*/ 44 h 236"/>
                  <a:gd name="T12" fmla="*/ 0 w 172"/>
                  <a:gd name="T13" fmla="*/ 64 h 236"/>
                  <a:gd name="T14" fmla="*/ 0 w 172"/>
                  <a:gd name="T15" fmla="*/ 142 h 236"/>
                  <a:gd name="T16" fmla="*/ 3 w 172"/>
                  <a:gd name="T17" fmla="*/ 159 h 236"/>
                  <a:gd name="T18" fmla="*/ 11 w 172"/>
                  <a:gd name="T19" fmla="*/ 176 h 236"/>
                  <a:gd name="T20" fmla="*/ 22 w 172"/>
                  <a:gd name="T21" fmla="*/ 194 h 236"/>
                  <a:gd name="T22" fmla="*/ 37 w 172"/>
                  <a:gd name="T23" fmla="*/ 211 h 236"/>
                  <a:gd name="T24" fmla="*/ 54 w 172"/>
                  <a:gd name="T25" fmla="*/ 224 h 236"/>
                  <a:gd name="T26" fmla="*/ 69 w 172"/>
                  <a:gd name="T27" fmla="*/ 232 h 236"/>
                  <a:gd name="T28" fmla="*/ 85 w 172"/>
                  <a:gd name="T29" fmla="*/ 236 h 236"/>
                  <a:gd name="T30" fmla="*/ 89 w 172"/>
                  <a:gd name="T31" fmla="*/ 236 h 236"/>
                  <a:gd name="T32" fmla="*/ 103 w 172"/>
                  <a:gd name="T33" fmla="*/ 232 h 236"/>
                  <a:gd name="T34" fmla="*/ 119 w 172"/>
                  <a:gd name="T35" fmla="*/ 224 h 236"/>
                  <a:gd name="T36" fmla="*/ 136 w 172"/>
                  <a:gd name="T37" fmla="*/ 211 h 236"/>
                  <a:gd name="T38" fmla="*/ 150 w 172"/>
                  <a:gd name="T39" fmla="*/ 194 h 236"/>
                  <a:gd name="T40" fmla="*/ 162 w 172"/>
                  <a:gd name="T41" fmla="*/ 176 h 236"/>
                  <a:gd name="T42" fmla="*/ 170 w 172"/>
                  <a:gd name="T43" fmla="*/ 159 h 236"/>
                  <a:gd name="T44" fmla="*/ 172 w 172"/>
                  <a:gd name="T45" fmla="*/ 142 h 236"/>
                  <a:gd name="T46" fmla="*/ 172 w 172"/>
                  <a:gd name="T47" fmla="*/ 64 h 236"/>
                  <a:gd name="T48" fmla="*/ 168 w 172"/>
                  <a:gd name="T49" fmla="*/ 44 h 236"/>
                  <a:gd name="T50" fmla="*/ 160 w 172"/>
                  <a:gd name="T51" fmla="*/ 26 h 236"/>
                  <a:gd name="T52" fmla="*/ 147 w 172"/>
                  <a:gd name="T53" fmla="*/ 13 h 236"/>
                  <a:gd name="T54" fmla="*/ 131 w 172"/>
                  <a:gd name="T55" fmla="*/ 3 h 236"/>
                  <a:gd name="T56" fmla="*/ 114 w 172"/>
                  <a:gd name="T5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2" h="236">
                    <a:moveTo>
                      <a:pt x="114" y="0"/>
                    </a:moveTo>
                    <a:lnTo>
                      <a:pt x="58" y="0"/>
                    </a:lnTo>
                    <a:lnTo>
                      <a:pt x="41" y="3"/>
                    </a:lnTo>
                    <a:lnTo>
                      <a:pt x="25" y="13"/>
                    </a:lnTo>
                    <a:lnTo>
                      <a:pt x="14" y="26"/>
                    </a:lnTo>
                    <a:lnTo>
                      <a:pt x="4" y="44"/>
                    </a:lnTo>
                    <a:lnTo>
                      <a:pt x="0" y="64"/>
                    </a:lnTo>
                    <a:lnTo>
                      <a:pt x="0" y="142"/>
                    </a:lnTo>
                    <a:lnTo>
                      <a:pt x="3" y="159"/>
                    </a:lnTo>
                    <a:lnTo>
                      <a:pt x="11" y="176"/>
                    </a:lnTo>
                    <a:lnTo>
                      <a:pt x="22" y="194"/>
                    </a:lnTo>
                    <a:lnTo>
                      <a:pt x="37" y="211"/>
                    </a:lnTo>
                    <a:lnTo>
                      <a:pt x="54" y="224"/>
                    </a:lnTo>
                    <a:lnTo>
                      <a:pt x="69" y="232"/>
                    </a:lnTo>
                    <a:lnTo>
                      <a:pt x="85" y="236"/>
                    </a:lnTo>
                    <a:lnTo>
                      <a:pt x="89" y="236"/>
                    </a:lnTo>
                    <a:lnTo>
                      <a:pt x="103" y="232"/>
                    </a:lnTo>
                    <a:lnTo>
                      <a:pt x="119" y="224"/>
                    </a:lnTo>
                    <a:lnTo>
                      <a:pt x="136" y="211"/>
                    </a:lnTo>
                    <a:lnTo>
                      <a:pt x="150" y="194"/>
                    </a:lnTo>
                    <a:lnTo>
                      <a:pt x="162" y="176"/>
                    </a:lnTo>
                    <a:lnTo>
                      <a:pt x="170" y="159"/>
                    </a:lnTo>
                    <a:lnTo>
                      <a:pt x="172" y="142"/>
                    </a:lnTo>
                    <a:lnTo>
                      <a:pt x="172" y="64"/>
                    </a:lnTo>
                    <a:lnTo>
                      <a:pt x="168" y="44"/>
                    </a:lnTo>
                    <a:lnTo>
                      <a:pt x="160" y="26"/>
                    </a:lnTo>
                    <a:lnTo>
                      <a:pt x="147" y="13"/>
                    </a:lnTo>
                    <a:lnTo>
                      <a:pt x="131" y="3"/>
                    </a:lnTo>
                    <a:lnTo>
                      <a:pt x="114"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229"/>
              <p:cNvSpPr>
                <a:spLocks/>
              </p:cNvSpPr>
              <p:nvPr/>
            </p:nvSpPr>
            <p:spPr bwMode="auto">
              <a:xfrm>
                <a:off x="5139" y="2058"/>
                <a:ext cx="9" cy="29"/>
              </a:xfrm>
              <a:custGeom>
                <a:avLst/>
                <a:gdLst>
                  <a:gd name="T0" fmla="*/ 9 w 19"/>
                  <a:gd name="T1" fmla="*/ 58 h 58"/>
                  <a:gd name="T2" fmla="*/ 6 w 19"/>
                  <a:gd name="T3" fmla="*/ 58 h 58"/>
                  <a:gd name="T4" fmla="*/ 3 w 19"/>
                  <a:gd name="T5" fmla="*/ 55 h 58"/>
                  <a:gd name="T6" fmla="*/ 0 w 19"/>
                  <a:gd name="T7" fmla="*/ 53 h 58"/>
                  <a:gd name="T8" fmla="*/ 0 w 19"/>
                  <a:gd name="T9" fmla="*/ 48 h 58"/>
                  <a:gd name="T10" fmla="*/ 0 w 19"/>
                  <a:gd name="T11" fmla="*/ 10 h 58"/>
                  <a:gd name="T12" fmla="*/ 0 w 19"/>
                  <a:gd name="T13" fmla="*/ 6 h 58"/>
                  <a:gd name="T14" fmla="*/ 3 w 19"/>
                  <a:gd name="T15" fmla="*/ 3 h 58"/>
                  <a:gd name="T16" fmla="*/ 6 w 19"/>
                  <a:gd name="T17" fmla="*/ 0 h 58"/>
                  <a:gd name="T18" fmla="*/ 9 w 19"/>
                  <a:gd name="T19" fmla="*/ 0 h 58"/>
                  <a:gd name="T20" fmla="*/ 13 w 19"/>
                  <a:gd name="T21" fmla="*/ 0 h 58"/>
                  <a:gd name="T22" fmla="*/ 16 w 19"/>
                  <a:gd name="T23" fmla="*/ 3 h 58"/>
                  <a:gd name="T24" fmla="*/ 17 w 19"/>
                  <a:gd name="T25" fmla="*/ 6 h 58"/>
                  <a:gd name="T26" fmla="*/ 19 w 19"/>
                  <a:gd name="T27" fmla="*/ 10 h 58"/>
                  <a:gd name="T28" fmla="*/ 19 w 19"/>
                  <a:gd name="T29" fmla="*/ 48 h 58"/>
                  <a:gd name="T30" fmla="*/ 17 w 19"/>
                  <a:gd name="T31" fmla="*/ 53 h 58"/>
                  <a:gd name="T32" fmla="*/ 16 w 19"/>
                  <a:gd name="T33" fmla="*/ 55 h 58"/>
                  <a:gd name="T34" fmla="*/ 13 w 19"/>
                  <a:gd name="T35" fmla="*/ 58 h 58"/>
                  <a:gd name="T36" fmla="*/ 9 w 19"/>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8">
                    <a:moveTo>
                      <a:pt x="9" y="58"/>
                    </a:moveTo>
                    <a:lnTo>
                      <a:pt x="6" y="58"/>
                    </a:lnTo>
                    <a:lnTo>
                      <a:pt x="3" y="55"/>
                    </a:lnTo>
                    <a:lnTo>
                      <a:pt x="0" y="53"/>
                    </a:lnTo>
                    <a:lnTo>
                      <a:pt x="0" y="48"/>
                    </a:lnTo>
                    <a:lnTo>
                      <a:pt x="0" y="10"/>
                    </a:lnTo>
                    <a:lnTo>
                      <a:pt x="0" y="6"/>
                    </a:lnTo>
                    <a:lnTo>
                      <a:pt x="3" y="3"/>
                    </a:lnTo>
                    <a:lnTo>
                      <a:pt x="6" y="0"/>
                    </a:lnTo>
                    <a:lnTo>
                      <a:pt x="9" y="0"/>
                    </a:lnTo>
                    <a:lnTo>
                      <a:pt x="13" y="0"/>
                    </a:lnTo>
                    <a:lnTo>
                      <a:pt x="16" y="3"/>
                    </a:lnTo>
                    <a:lnTo>
                      <a:pt x="17" y="6"/>
                    </a:lnTo>
                    <a:lnTo>
                      <a:pt x="19" y="10"/>
                    </a:lnTo>
                    <a:lnTo>
                      <a:pt x="19" y="48"/>
                    </a:lnTo>
                    <a:lnTo>
                      <a:pt x="17" y="53"/>
                    </a:lnTo>
                    <a:lnTo>
                      <a:pt x="16" y="55"/>
                    </a:lnTo>
                    <a:lnTo>
                      <a:pt x="13" y="58"/>
                    </a:lnTo>
                    <a:lnTo>
                      <a:pt x="9" y="58"/>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230"/>
              <p:cNvSpPr>
                <a:spLocks/>
              </p:cNvSpPr>
              <p:nvPr/>
            </p:nvSpPr>
            <p:spPr bwMode="auto">
              <a:xfrm>
                <a:off x="5228" y="2058"/>
                <a:ext cx="10" cy="29"/>
              </a:xfrm>
              <a:custGeom>
                <a:avLst/>
                <a:gdLst>
                  <a:gd name="T0" fmla="*/ 10 w 19"/>
                  <a:gd name="T1" fmla="*/ 58 h 58"/>
                  <a:gd name="T2" fmla="*/ 5 w 19"/>
                  <a:gd name="T3" fmla="*/ 58 h 58"/>
                  <a:gd name="T4" fmla="*/ 3 w 19"/>
                  <a:gd name="T5" fmla="*/ 55 h 58"/>
                  <a:gd name="T6" fmla="*/ 1 w 19"/>
                  <a:gd name="T7" fmla="*/ 53 h 58"/>
                  <a:gd name="T8" fmla="*/ 0 w 19"/>
                  <a:gd name="T9" fmla="*/ 48 h 58"/>
                  <a:gd name="T10" fmla="*/ 0 w 19"/>
                  <a:gd name="T11" fmla="*/ 10 h 58"/>
                  <a:gd name="T12" fmla="*/ 1 w 19"/>
                  <a:gd name="T13" fmla="*/ 6 h 58"/>
                  <a:gd name="T14" fmla="*/ 3 w 19"/>
                  <a:gd name="T15" fmla="*/ 3 h 58"/>
                  <a:gd name="T16" fmla="*/ 5 w 19"/>
                  <a:gd name="T17" fmla="*/ 0 h 58"/>
                  <a:gd name="T18" fmla="*/ 10 w 19"/>
                  <a:gd name="T19" fmla="*/ 0 h 58"/>
                  <a:gd name="T20" fmla="*/ 14 w 19"/>
                  <a:gd name="T21" fmla="*/ 0 h 58"/>
                  <a:gd name="T22" fmla="*/ 17 w 19"/>
                  <a:gd name="T23" fmla="*/ 3 h 58"/>
                  <a:gd name="T24" fmla="*/ 18 w 19"/>
                  <a:gd name="T25" fmla="*/ 6 h 58"/>
                  <a:gd name="T26" fmla="*/ 19 w 19"/>
                  <a:gd name="T27" fmla="*/ 10 h 58"/>
                  <a:gd name="T28" fmla="*/ 19 w 19"/>
                  <a:gd name="T29" fmla="*/ 48 h 58"/>
                  <a:gd name="T30" fmla="*/ 18 w 19"/>
                  <a:gd name="T31" fmla="*/ 53 h 58"/>
                  <a:gd name="T32" fmla="*/ 17 w 19"/>
                  <a:gd name="T33" fmla="*/ 55 h 58"/>
                  <a:gd name="T34" fmla="*/ 14 w 19"/>
                  <a:gd name="T35" fmla="*/ 58 h 58"/>
                  <a:gd name="T36" fmla="*/ 10 w 19"/>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8">
                    <a:moveTo>
                      <a:pt x="10" y="58"/>
                    </a:moveTo>
                    <a:lnTo>
                      <a:pt x="5" y="58"/>
                    </a:lnTo>
                    <a:lnTo>
                      <a:pt x="3" y="55"/>
                    </a:lnTo>
                    <a:lnTo>
                      <a:pt x="1" y="53"/>
                    </a:lnTo>
                    <a:lnTo>
                      <a:pt x="0" y="48"/>
                    </a:lnTo>
                    <a:lnTo>
                      <a:pt x="0" y="10"/>
                    </a:lnTo>
                    <a:lnTo>
                      <a:pt x="1" y="6"/>
                    </a:lnTo>
                    <a:lnTo>
                      <a:pt x="3" y="3"/>
                    </a:lnTo>
                    <a:lnTo>
                      <a:pt x="5" y="0"/>
                    </a:lnTo>
                    <a:lnTo>
                      <a:pt x="10" y="0"/>
                    </a:lnTo>
                    <a:lnTo>
                      <a:pt x="14" y="0"/>
                    </a:lnTo>
                    <a:lnTo>
                      <a:pt x="17" y="3"/>
                    </a:lnTo>
                    <a:lnTo>
                      <a:pt x="18" y="6"/>
                    </a:lnTo>
                    <a:lnTo>
                      <a:pt x="19" y="10"/>
                    </a:lnTo>
                    <a:lnTo>
                      <a:pt x="19" y="48"/>
                    </a:lnTo>
                    <a:lnTo>
                      <a:pt x="18" y="53"/>
                    </a:lnTo>
                    <a:lnTo>
                      <a:pt x="17" y="55"/>
                    </a:lnTo>
                    <a:lnTo>
                      <a:pt x="14" y="58"/>
                    </a:lnTo>
                    <a:lnTo>
                      <a:pt x="10" y="58"/>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231"/>
              <p:cNvSpPr>
                <a:spLocks/>
              </p:cNvSpPr>
              <p:nvPr/>
            </p:nvSpPr>
            <p:spPr bwMode="auto">
              <a:xfrm>
                <a:off x="5188" y="2013"/>
                <a:ext cx="43" cy="118"/>
              </a:xfrm>
              <a:custGeom>
                <a:avLst/>
                <a:gdLst>
                  <a:gd name="T0" fmla="*/ 28 w 86"/>
                  <a:gd name="T1" fmla="*/ 0 h 236"/>
                  <a:gd name="T2" fmla="*/ 0 w 86"/>
                  <a:gd name="T3" fmla="*/ 0 h 236"/>
                  <a:gd name="T4" fmla="*/ 0 w 86"/>
                  <a:gd name="T5" fmla="*/ 236 h 236"/>
                  <a:gd name="T6" fmla="*/ 3 w 86"/>
                  <a:gd name="T7" fmla="*/ 236 h 236"/>
                  <a:gd name="T8" fmla="*/ 17 w 86"/>
                  <a:gd name="T9" fmla="*/ 232 h 236"/>
                  <a:gd name="T10" fmla="*/ 33 w 86"/>
                  <a:gd name="T11" fmla="*/ 224 h 236"/>
                  <a:gd name="T12" fmla="*/ 50 w 86"/>
                  <a:gd name="T13" fmla="*/ 211 h 236"/>
                  <a:gd name="T14" fmla="*/ 64 w 86"/>
                  <a:gd name="T15" fmla="*/ 194 h 236"/>
                  <a:gd name="T16" fmla="*/ 76 w 86"/>
                  <a:gd name="T17" fmla="*/ 176 h 236"/>
                  <a:gd name="T18" fmla="*/ 84 w 86"/>
                  <a:gd name="T19" fmla="*/ 159 h 236"/>
                  <a:gd name="T20" fmla="*/ 86 w 86"/>
                  <a:gd name="T21" fmla="*/ 142 h 236"/>
                  <a:gd name="T22" fmla="*/ 86 w 86"/>
                  <a:gd name="T23" fmla="*/ 64 h 236"/>
                  <a:gd name="T24" fmla="*/ 82 w 86"/>
                  <a:gd name="T25" fmla="*/ 44 h 236"/>
                  <a:gd name="T26" fmla="*/ 74 w 86"/>
                  <a:gd name="T27" fmla="*/ 26 h 236"/>
                  <a:gd name="T28" fmla="*/ 61 w 86"/>
                  <a:gd name="T29" fmla="*/ 13 h 236"/>
                  <a:gd name="T30" fmla="*/ 45 w 86"/>
                  <a:gd name="T31" fmla="*/ 3 h 236"/>
                  <a:gd name="T32" fmla="*/ 28 w 86"/>
                  <a:gd name="T33"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236">
                    <a:moveTo>
                      <a:pt x="28" y="0"/>
                    </a:moveTo>
                    <a:lnTo>
                      <a:pt x="0" y="0"/>
                    </a:lnTo>
                    <a:lnTo>
                      <a:pt x="0" y="236"/>
                    </a:lnTo>
                    <a:lnTo>
                      <a:pt x="3" y="236"/>
                    </a:lnTo>
                    <a:lnTo>
                      <a:pt x="17" y="232"/>
                    </a:lnTo>
                    <a:lnTo>
                      <a:pt x="33" y="224"/>
                    </a:lnTo>
                    <a:lnTo>
                      <a:pt x="50" y="211"/>
                    </a:lnTo>
                    <a:lnTo>
                      <a:pt x="64" y="194"/>
                    </a:lnTo>
                    <a:lnTo>
                      <a:pt x="76" y="176"/>
                    </a:lnTo>
                    <a:lnTo>
                      <a:pt x="84" y="159"/>
                    </a:lnTo>
                    <a:lnTo>
                      <a:pt x="86" y="142"/>
                    </a:lnTo>
                    <a:lnTo>
                      <a:pt x="86" y="64"/>
                    </a:lnTo>
                    <a:lnTo>
                      <a:pt x="82" y="44"/>
                    </a:lnTo>
                    <a:lnTo>
                      <a:pt x="74" y="26"/>
                    </a:lnTo>
                    <a:lnTo>
                      <a:pt x="61" y="13"/>
                    </a:lnTo>
                    <a:lnTo>
                      <a:pt x="45" y="3"/>
                    </a:lnTo>
                    <a:lnTo>
                      <a:pt x="28"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Freeform 232"/>
              <p:cNvSpPr>
                <a:spLocks/>
              </p:cNvSpPr>
              <p:nvPr/>
            </p:nvSpPr>
            <p:spPr bwMode="auto">
              <a:xfrm>
                <a:off x="5167" y="1996"/>
                <a:ext cx="21" cy="33"/>
              </a:xfrm>
              <a:custGeom>
                <a:avLst/>
                <a:gdLst>
                  <a:gd name="T0" fmla="*/ 34 w 42"/>
                  <a:gd name="T1" fmla="*/ 0 h 67"/>
                  <a:gd name="T2" fmla="*/ 25 w 42"/>
                  <a:gd name="T3" fmla="*/ 0 h 67"/>
                  <a:gd name="T4" fmla="*/ 14 w 42"/>
                  <a:gd name="T5" fmla="*/ 2 h 67"/>
                  <a:gd name="T6" fmla="*/ 5 w 42"/>
                  <a:gd name="T7" fmla="*/ 5 h 67"/>
                  <a:gd name="T8" fmla="*/ 0 w 42"/>
                  <a:gd name="T9" fmla="*/ 14 h 67"/>
                  <a:gd name="T10" fmla="*/ 0 w 42"/>
                  <a:gd name="T11" fmla="*/ 24 h 67"/>
                  <a:gd name="T12" fmla="*/ 4 w 42"/>
                  <a:gd name="T13" fmla="*/ 36 h 67"/>
                  <a:gd name="T14" fmla="*/ 11 w 42"/>
                  <a:gd name="T15" fmla="*/ 46 h 67"/>
                  <a:gd name="T16" fmla="*/ 25 w 42"/>
                  <a:gd name="T17" fmla="*/ 57 h 67"/>
                  <a:gd name="T18" fmla="*/ 42 w 42"/>
                  <a:gd name="T19" fmla="*/ 67 h 67"/>
                  <a:gd name="T20" fmla="*/ 42 w 42"/>
                  <a:gd name="T21" fmla="*/ 2 h 67"/>
                  <a:gd name="T22" fmla="*/ 38 w 42"/>
                  <a:gd name="T23" fmla="*/ 0 h 67"/>
                  <a:gd name="T24" fmla="*/ 34 w 42"/>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67">
                    <a:moveTo>
                      <a:pt x="34" y="0"/>
                    </a:moveTo>
                    <a:lnTo>
                      <a:pt x="25" y="0"/>
                    </a:lnTo>
                    <a:lnTo>
                      <a:pt x="14" y="2"/>
                    </a:lnTo>
                    <a:lnTo>
                      <a:pt x="5" y="5"/>
                    </a:lnTo>
                    <a:lnTo>
                      <a:pt x="0" y="14"/>
                    </a:lnTo>
                    <a:lnTo>
                      <a:pt x="0" y="24"/>
                    </a:lnTo>
                    <a:lnTo>
                      <a:pt x="4" y="36"/>
                    </a:lnTo>
                    <a:lnTo>
                      <a:pt x="11" y="46"/>
                    </a:lnTo>
                    <a:lnTo>
                      <a:pt x="25" y="57"/>
                    </a:lnTo>
                    <a:lnTo>
                      <a:pt x="42" y="67"/>
                    </a:lnTo>
                    <a:lnTo>
                      <a:pt x="42" y="2"/>
                    </a:lnTo>
                    <a:lnTo>
                      <a:pt x="38" y="0"/>
                    </a:lnTo>
                    <a:lnTo>
                      <a:pt x="3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233"/>
              <p:cNvSpPr>
                <a:spLocks/>
              </p:cNvSpPr>
              <p:nvPr/>
            </p:nvSpPr>
            <p:spPr bwMode="auto">
              <a:xfrm>
                <a:off x="5188" y="1997"/>
                <a:ext cx="46" cy="70"/>
              </a:xfrm>
              <a:custGeom>
                <a:avLst/>
                <a:gdLst>
                  <a:gd name="T0" fmla="*/ 92 w 92"/>
                  <a:gd name="T1" fmla="*/ 92 h 140"/>
                  <a:gd name="T2" fmla="*/ 89 w 92"/>
                  <a:gd name="T3" fmla="*/ 75 h 140"/>
                  <a:gd name="T4" fmla="*/ 82 w 92"/>
                  <a:gd name="T5" fmla="*/ 58 h 140"/>
                  <a:gd name="T6" fmla="*/ 71 w 92"/>
                  <a:gd name="T7" fmla="*/ 42 h 140"/>
                  <a:gd name="T8" fmla="*/ 59 w 92"/>
                  <a:gd name="T9" fmla="*/ 29 h 140"/>
                  <a:gd name="T10" fmla="*/ 47 w 92"/>
                  <a:gd name="T11" fmla="*/ 17 h 140"/>
                  <a:gd name="T12" fmla="*/ 30 w 92"/>
                  <a:gd name="T13" fmla="*/ 7 h 140"/>
                  <a:gd name="T14" fmla="*/ 16 w 92"/>
                  <a:gd name="T15" fmla="*/ 1 h 140"/>
                  <a:gd name="T16" fmla="*/ 0 w 92"/>
                  <a:gd name="T17" fmla="*/ 0 h 140"/>
                  <a:gd name="T18" fmla="*/ 0 w 92"/>
                  <a:gd name="T19" fmla="*/ 65 h 140"/>
                  <a:gd name="T20" fmla="*/ 17 w 92"/>
                  <a:gd name="T21" fmla="*/ 72 h 140"/>
                  <a:gd name="T22" fmla="*/ 34 w 92"/>
                  <a:gd name="T23" fmla="*/ 79 h 140"/>
                  <a:gd name="T24" fmla="*/ 51 w 92"/>
                  <a:gd name="T25" fmla="*/ 87 h 140"/>
                  <a:gd name="T26" fmla="*/ 65 w 92"/>
                  <a:gd name="T27" fmla="*/ 99 h 140"/>
                  <a:gd name="T28" fmla="*/ 72 w 92"/>
                  <a:gd name="T29" fmla="*/ 109 h 140"/>
                  <a:gd name="T30" fmla="*/ 78 w 92"/>
                  <a:gd name="T31" fmla="*/ 119 h 140"/>
                  <a:gd name="T32" fmla="*/ 79 w 92"/>
                  <a:gd name="T33" fmla="*/ 130 h 140"/>
                  <a:gd name="T34" fmla="*/ 74 w 92"/>
                  <a:gd name="T35" fmla="*/ 140 h 140"/>
                  <a:gd name="T36" fmla="*/ 85 w 92"/>
                  <a:gd name="T37" fmla="*/ 124 h 140"/>
                  <a:gd name="T38" fmla="*/ 91 w 92"/>
                  <a:gd name="T39" fmla="*/ 109 h 140"/>
                  <a:gd name="T40" fmla="*/ 92 w 92"/>
                  <a:gd name="T41" fmla="*/ 9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40">
                    <a:moveTo>
                      <a:pt x="92" y="92"/>
                    </a:moveTo>
                    <a:lnTo>
                      <a:pt x="89" y="75"/>
                    </a:lnTo>
                    <a:lnTo>
                      <a:pt x="82" y="58"/>
                    </a:lnTo>
                    <a:lnTo>
                      <a:pt x="71" y="42"/>
                    </a:lnTo>
                    <a:lnTo>
                      <a:pt x="59" y="29"/>
                    </a:lnTo>
                    <a:lnTo>
                      <a:pt x="47" y="17"/>
                    </a:lnTo>
                    <a:lnTo>
                      <a:pt x="30" y="7"/>
                    </a:lnTo>
                    <a:lnTo>
                      <a:pt x="16" y="1"/>
                    </a:lnTo>
                    <a:lnTo>
                      <a:pt x="0" y="0"/>
                    </a:lnTo>
                    <a:lnTo>
                      <a:pt x="0" y="65"/>
                    </a:lnTo>
                    <a:lnTo>
                      <a:pt x="17" y="72"/>
                    </a:lnTo>
                    <a:lnTo>
                      <a:pt x="34" y="79"/>
                    </a:lnTo>
                    <a:lnTo>
                      <a:pt x="51" y="87"/>
                    </a:lnTo>
                    <a:lnTo>
                      <a:pt x="65" y="99"/>
                    </a:lnTo>
                    <a:lnTo>
                      <a:pt x="72" y="109"/>
                    </a:lnTo>
                    <a:lnTo>
                      <a:pt x="78" y="119"/>
                    </a:lnTo>
                    <a:lnTo>
                      <a:pt x="79" y="130"/>
                    </a:lnTo>
                    <a:lnTo>
                      <a:pt x="74" y="140"/>
                    </a:lnTo>
                    <a:lnTo>
                      <a:pt x="85" y="124"/>
                    </a:lnTo>
                    <a:lnTo>
                      <a:pt x="91" y="109"/>
                    </a:lnTo>
                    <a:lnTo>
                      <a:pt x="92" y="9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234"/>
              <p:cNvSpPr>
                <a:spLocks/>
              </p:cNvSpPr>
              <p:nvPr/>
            </p:nvSpPr>
            <p:spPr bwMode="auto">
              <a:xfrm>
                <a:off x="5095" y="2377"/>
                <a:ext cx="38" cy="120"/>
              </a:xfrm>
              <a:custGeom>
                <a:avLst/>
                <a:gdLst>
                  <a:gd name="T0" fmla="*/ 51 w 75"/>
                  <a:gd name="T1" fmla="*/ 119 h 241"/>
                  <a:gd name="T2" fmla="*/ 47 w 75"/>
                  <a:gd name="T3" fmla="*/ 115 h 241"/>
                  <a:gd name="T4" fmla="*/ 44 w 75"/>
                  <a:gd name="T5" fmla="*/ 111 h 241"/>
                  <a:gd name="T6" fmla="*/ 42 w 75"/>
                  <a:gd name="T7" fmla="*/ 106 h 241"/>
                  <a:gd name="T8" fmla="*/ 41 w 75"/>
                  <a:gd name="T9" fmla="*/ 101 h 241"/>
                  <a:gd name="T10" fmla="*/ 47 w 75"/>
                  <a:gd name="T11" fmla="*/ 0 h 241"/>
                  <a:gd name="T12" fmla="*/ 0 w 75"/>
                  <a:gd name="T13" fmla="*/ 36 h 241"/>
                  <a:gd name="T14" fmla="*/ 7 w 75"/>
                  <a:gd name="T15" fmla="*/ 115 h 241"/>
                  <a:gd name="T16" fmla="*/ 7 w 75"/>
                  <a:gd name="T17" fmla="*/ 115 h 241"/>
                  <a:gd name="T18" fmla="*/ 17 w 75"/>
                  <a:gd name="T19" fmla="*/ 173 h 241"/>
                  <a:gd name="T20" fmla="*/ 21 w 75"/>
                  <a:gd name="T21" fmla="*/ 186 h 241"/>
                  <a:gd name="T22" fmla="*/ 27 w 75"/>
                  <a:gd name="T23" fmla="*/ 197 h 241"/>
                  <a:gd name="T24" fmla="*/ 38 w 75"/>
                  <a:gd name="T25" fmla="*/ 211 h 241"/>
                  <a:gd name="T26" fmla="*/ 52 w 75"/>
                  <a:gd name="T27" fmla="*/ 227 h 241"/>
                  <a:gd name="T28" fmla="*/ 66 w 75"/>
                  <a:gd name="T29" fmla="*/ 239 h 241"/>
                  <a:gd name="T30" fmla="*/ 72 w 75"/>
                  <a:gd name="T31" fmla="*/ 241 h 241"/>
                  <a:gd name="T32" fmla="*/ 73 w 75"/>
                  <a:gd name="T33" fmla="*/ 237 h 241"/>
                  <a:gd name="T34" fmla="*/ 73 w 75"/>
                  <a:gd name="T35" fmla="*/ 228 h 241"/>
                  <a:gd name="T36" fmla="*/ 72 w 75"/>
                  <a:gd name="T37" fmla="*/ 220 h 241"/>
                  <a:gd name="T38" fmla="*/ 68 w 75"/>
                  <a:gd name="T39" fmla="*/ 211 h 241"/>
                  <a:gd name="T40" fmla="*/ 61 w 75"/>
                  <a:gd name="T41" fmla="*/ 200 h 241"/>
                  <a:gd name="T42" fmla="*/ 56 w 75"/>
                  <a:gd name="T43" fmla="*/ 187 h 241"/>
                  <a:gd name="T44" fmla="*/ 55 w 75"/>
                  <a:gd name="T45" fmla="*/ 174 h 241"/>
                  <a:gd name="T46" fmla="*/ 54 w 75"/>
                  <a:gd name="T47" fmla="*/ 166 h 241"/>
                  <a:gd name="T48" fmla="*/ 52 w 75"/>
                  <a:gd name="T49" fmla="*/ 162 h 241"/>
                  <a:gd name="T50" fmla="*/ 54 w 75"/>
                  <a:gd name="T51" fmla="*/ 164 h 241"/>
                  <a:gd name="T52" fmla="*/ 56 w 75"/>
                  <a:gd name="T53" fmla="*/ 172 h 241"/>
                  <a:gd name="T54" fmla="*/ 61 w 75"/>
                  <a:gd name="T55" fmla="*/ 181 h 241"/>
                  <a:gd name="T56" fmla="*/ 65 w 75"/>
                  <a:gd name="T57" fmla="*/ 194 h 241"/>
                  <a:gd name="T58" fmla="*/ 66 w 75"/>
                  <a:gd name="T59" fmla="*/ 197 h 241"/>
                  <a:gd name="T60" fmla="*/ 68 w 75"/>
                  <a:gd name="T61" fmla="*/ 197 h 241"/>
                  <a:gd name="T62" fmla="*/ 71 w 75"/>
                  <a:gd name="T63" fmla="*/ 197 h 241"/>
                  <a:gd name="T64" fmla="*/ 72 w 75"/>
                  <a:gd name="T65" fmla="*/ 197 h 241"/>
                  <a:gd name="T66" fmla="*/ 73 w 75"/>
                  <a:gd name="T67" fmla="*/ 194 h 241"/>
                  <a:gd name="T68" fmla="*/ 75 w 75"/>
                  <a:gd name="T69" fmla="*/ 191 h 241"/>
                  <a:gd name="T70" fmla="*/ 72 w 75"/>
                  <a:gd name="T71" fmla="*/ 174 h 241"/>
                  <a:gd name="T72" fmla="*/ 68 w 75"/>
                  <a:gd name="T73" fmla="*/ 156 h 241"/>
                  <a:gd name="T74" fmla="*/ 65 w 75"/>
                  <a:gd name="T75" fmla="*/ 140 h 241"/>
                  <a:gd name="T76" fmla="*/ 61 w 75"/>
                  <a:gd name="T77" fmla="*/ 131 h 241"/>
                  <a:gd name="T78" fmla="*/ 58 w 75"/>
                  <a:gd name="T79" fmla="*/ 125 h 241"/>
                  <a:gd name="T80" fmla="*/ 54 w 75"/>
                  <a:gd name="T81" fmla="*/ 121 h 241"/>
                  <a:gd name="T82" fmla="*/ 51 w 75"/>
                  <a:gd name="T83" fmla="*/ 11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1">
                    <a:moveTo>
                      <a:pt x="51" y="119"/>
                    </a:moveTo>
                    <a:lnTo>
                      <a:pt x="47" y="115"/>
                    </a:lnTo>
                    <a:lnTo>
                      <a:pt x="44" y="111"/>
                    </a:lnTo>
                    <a:lnTo>
                      <a:pt x="42" y="106"/>
                    </a:lnTo>
                    <a:lnTo>
                      <a:pt x="41" y="101"/>
                    </a:lnTo>
                    <a:lnTo>
                      <a:pt x="47" y="0"/>
                    </a:lnTo>
                    <a:lnTo>
                      <a:pt x="0" y="36"/>
                    </a:lnTo>
                    <a:lnTo>
                      <a:pt x="7" y="115"/>
                    </a:lnTo>
                    <a:lnTo>
                      <a:pt x="7" y="115"/>
                    </a:lnTo>
                    <a:lnTo>
                      <a:pt x="17" y="173"/>
                    </a:lnTo>
                    <a:lnTo>
                      <a:pt x="21" y="186"/>
                    </a:lnTo>
                    <a:lnTo>
                      <a:pt x="27" y="197"/>
                    </a:lnTo>
                    <a:lnTo>
                      <a:pt x="38" y="211"/>
                    </a:lnTo>
                    <a:lnTo>
                      <a:pt x="52" y="227"/>
                    </a:lnTo>
                    <a:lnTo>
                      <a:pt x="66" y="239"/>
                    </a:lnTo>
                    <a:lnTo>
                      <a:pt x="72" y="241"/>
                    </a:lnTo>
                    <a:lnTo>
                      <a:pt x="73" y="237"/>
                    </a:lnTo>
                    <a:lnTo>
                      <a:pt x="73" y="228"/>
                    </a:lnTo>
                    <a:lnTo>
                      <a:pt x="72" y="220"/>
                    </a:lnTo>
                    <a:lnTo>
                      <a:pt x="68" y="211"/>
                    </a:lnTo>
                    <a:lnTo>
                      <a:pt x="61" y="200"/>
                    </a:lnTo>
                    <a:lnTo>
                      <a:pt x="56" y="187"/>
                    </a:lnTo>
                    <a:lnTo>
                      <a:pt x="55" y="174"/>
                    </a:lnTo>
                    <a:lnTo>
                      <a:pt x="54" y="166"/>
                    </a:lnTo>
                    <a:lnTo>
                      <a:pt x="52" y="162"/>
                    </a:lnTo>
                    <a:lnTo>
                      <a:pt x="54" y="164"/>
                    </a:lnTo>
                    <a:lnTo>
                      <a:pt x="56" y="172"/>
                    </a:lnTo>
                    <a:lnTo>
                      <a:pt x="61" y="181"/>
                    </a:lnTo>
                    <a:lnTo>
                      <a:pt x="65" y="194"/>
                    </a:lnTo>
                    <a:lnTo>
                      <a:pt x="66" y="197"/>
                    </a:lnTo>
                    <a:lnTo>
                      <a:pt x="68" y="197"/>
                    </a:lnTo>
                    <a:lnTo>
                      <a:pt x="71" y="197"/>
                    </a:lnTo>
                    <a:lnTo>
                      <a:pt x="72" y="197"/>
                    </a:lnTo>
                    <a:lnTo>
                      <a:pt x="73" y="194"/>
                    </a:lnTo>
                    <a:lnTo>
                      <a:pt x="75" y="191"/>
                    </a:lnTo>
                    <a:lnTo>
                      <a:pt x="72" y="174"/>
                    </a:lnTo>
                    <a:lnTo>
                      <a:pt x="68" y="156"/>
                    </a:lnTo>
                    <a:lnTo>
                      <a:pt x="65" y="140"/>
                    </a:lnTo>
                    <a:lnTo>
                      <a:pt x="61" y="131"/>
                    </a:lnTo>
                    <a:lnTo>
                      <a:pt x="58" y="125"/>
                    </a:lnTo>
                    <a:lnTo>
                      <a:pt x="54" y="121"/>
                    </a:lnTo>
                    <a:lnTo>
                      <a:pt x="51" y="119"/>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235"/>
              <p:cNvSpPr>
                <a:spLocks/>
              </p:cNvSpPr>
              <p:nvPr/>
            </p:nvSpPr>
            <p:spPr bwMode="auto">
              <a:xfrm>
                <a:off x="5079" y="2200"/>
                <a:ext cx="49" cy="220"/>
              </a:xfrm>
              <a:custGeom>
                <a:avLst/>
                <a:gdLst>
                  <a:gd name="T0" fmla="*/ 80 w 98"/>
                  <a:gd name="T1" fmla="*/ 354 h 439"/>
                  <a:gd name="T2" fmla="*/ 37 w 98"/>
                  <a:gd name="T3" fmla="*/ 439 h 439"/>
                  <a:gd name="T4" fmla="*/ 2 w 98"/>
                  <a:gd name="T5" fmla="*/ 192 h 439"/>
                  <a:gd name="T6" fmla="*/ 0 w 98"/>
                  <a:gd name="T7" fmla="*/ 162 h 439"/>
                  <a:gd name="T8" fmla="*/ 13 w 98"/>
                  <a:gd name="T9" fmla="*/ 0 h 439"/>
                  <a:gd name="T10" fmla="*/ 98 w 98"/>
                  <a:gd name="T11" fmla="*/ 0 h 439"/>
                  <a:gd name="T12" fmla="*/ 89 w 98"/>
                  <a:gd name="T13" fmla="*/ 59 h 439"/>
                  <a:gd name="T14" fmla="*/ 70 w 98"/>
                  <a:gd name="T15" fmla="*/ 168 h 439"/>
                  <a:gd name="T16" fmla="*/ 84 w 98"/>
                  <a:gd name="T17" fmla="*/ 251 h 439"/>
                  <a:gd name="T18" fmla="*/ 85 w 98"/>
                  <a:gd name="T19" fmla="*/ 258 h 439"/>
                  <a:gd name="T20" fmla="*/ 85 w 98"/>
                  <a:gd name="T21" fmla="*/ 265 h 439"/>
                  <a:gd name="T22" fmla="*/ 84 w 98"/>
                  <a:gd name="T23" fmla="*/ 272 h 439"/>
                  <a:gd name="T24" fmla="*/ 80 w 98"/>
                  <a:gd name="T25" fmla="*/ 35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39">
                    <a:moveTo>
                      <a:pt x="80" y="354"/>
                    </a:moveTo>
                    <a:lnTo>
                      <a:pt x="37" y="439"/>
                    </a:lnTo>
                    <a:lnTo>
                      <a:pt x="2" y="192"/>
                    </a:lnTo>
                    <a:lnTo>
                      <a:pt x="0" y="162"/>
                    </a:lnTo>
                    <a:lnTo>
                      <a:pt x="13" y="0"/>
                    </a:lnTo>
                    <a:lnTo>
                      <a:pt x="98" y="0"/>
                    </a:lnTo>
                    <a:lnTo>
                      <a:pt x="89" y="59"/>
                    </a:lnTo>
                    <a:lnTo>
                      <a:pt x="70" y="168"/>
                    </a:lnTo>
                    <a:lnTo>
                      <a:pt x="84" y="251"/>
                    </a:lnTo>
                    <a:lnTo>
                      <a:pt x="85" y="258"/>
                    </a:lnTo>
                    <a:lnTo>
                      <a:pt x="85" y="265"/>
                    </a:lnTo>
                    <a:lnTo>
                      <a:pt x="84" y="272"/>
                    </a:lnTo>
                    <a:lnTo>
                      <a:pt x="80" y="354"/>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Freeform 236"/>
              <p:cNvSpPr>
                <a:spLocks/>
              </p:cNvSpPr>
              <p:nvPr/>
            </p:nvSpPr>
            <p:spPr bwMode="auto">
              <a:xfrm>
                <a:off x="5188" y="2272"/>
                <a:ext cx="81" cy="244"/>
              </a:xfrm>
              <a:custGeom>
                <a:avLst/>
                <a:gdLst>
                  <a:gd name="T0" fmla="*/ 149 w 161"/>
                  <a:gd name="T1" fmla="*/ 488 h 488"/>
                  <a:gd name="T2" fmla="*/ 158 w 161"/>
                  <a:gd name="T3" fmla="*/ 431 h 488"/>
                  <a:gd name="T4" fmla="*/ 161 w 161"/>
                  <a:gd name="T5" fmla="*/ 411 h 488"/>
                  <a:gd name="T6" fmla="*/ 160 w 161"/>
                  <a:gd name="T7" fmla="*/ 390 h 488"/>
                  <a:gd name="T8" fmla="*/ 160 w 161"/>
                  <a:gd name="T9" fmla="*/ 389 h 488"/>
                  <a:gd name="T10" fmla="*/ 156 w 161"/>
                  <a:gd name="T11" fmla="*/ 355 h 488"/>
                  <a:gd name="T12" fmla="*/ 149 w 161"/>
                  <a:gd name="T13" fmla="*/ 314 h 488"/>
                  <a:gd name="T14" fmla="*/ 140 w 161"/>
                  <a:gd name="T15" fmla="*/ 271 h 488"/>
                  <a:gd name="T16" fmla="*/ 132 w 161"/>
                  <a:gd name="T17" fmla="*/ 232 h 488"/>
                  <a:gd name="T18" fmla="*/ 120 w 161"/>
                  <a:gd name="T19" fmla="*/ 199 h 488"/>
                  <a:gd name="T20" fmla="*/ 115 w 161"/>
                  <a:gd name="T21" fmla="*/ 184 h 488"/>
                  <a:gd name="T22" fmla="*/ 109 w 161"/>
                  <a:gd name="T23" fmla="*/ 155 h 488"/>
                  <a:gd name="T24" fmla="*/ 109 w 161"/>
                  <a:gd name="T25" fmla="*/ 124 h 488"/>
                  <a:gd name="T26" fmla="*/ 112 w 161"/>
                  <a:gd name="T27" fmla="*/ 92 h 488"/>
                  <a:gd name="T28" fmla="*/ 116 w 161"/>
                  <a:gd name="T29" fmla="*/ 59 h 488"/>
                  <a:gd name="T30" fmla="*/ 122 w 161"/>
                  <a:gd name="T31" fmla="*/ 28 h 488"/>
                  <a:gd name="T32" fmla="*/ 127 w 161"/>
                  <a:gd name="T33" fmla="*/ 0 h 488"/>
                  <a:gd name="T34" fmla="*/ 0 w 161"/>
                  <a:gd name="T35" fmla="*/ 0 h 488"/>
                  <a:gd name="T36" fmla="*/ 0 w 161"/>
                  <a:gd name="T37" fmla="*/ 488 h 488"/>
                  <a:gd name="T38" fmla="*/ 149 w 161"/>
                  <a:gd name="T3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488">
                    <a:moveTo>
                      <a:pt x="149" y="488"/>
                    </a:moveTo>
                    <a:lnTo>
                      <a:pt x="158" y="431"/>
                    </a:lnTo>
                    <a:lnTo>
                      <a:pt x="161" y="411"/>
                    </a:lnTo>
                    <a:lnTo>
                      <a:pt x="160" y="390"/>
                    </a:lnTo>
                    <a:lnTo>
                      <a:pt x="160" y="389"/>
                    </a:lnTo>
                    <a:lnTo>
                      <a:pt x="156" y="355"/>
                    </a:lnTo>
                    <a:lnTo>
                      <a:pt x="149" y="314"/>
                    </a:lnTo>
                    <a:lnTo>
                      <a:pt x="140" y="271"/>
                    </a:lnTo>
                    <a:lnTo>
                      <a:pt x="132" y="232"/>
                    </a:lnTo>
                    <a:lnTo>
                      <a:pt x="120" y="199"/>
                    </a:lnTo>
                    <a:lnTo>
                      <a:pt x="115" y="184"/>
                    </a:lnTo>
                    <a:lnTo>
                      <a:pt x="109" y="155"/>
                    </a:lnTo>
                    <a:lnTo>
                      <a:pt x="109" y="124"/>
                    </a:lnTo>
                    <a:lnTo>
                      <a:pt x="112" y="92"/>
                    </a:lnTo>
                    <a:lnTo>
                      <a:pt x="116" y="59"/>
                    </a:lnTo>
                    <a:lnTo>
                      <a:pt x="122" y="28"/>
                    </a:lnTo>
                    <a:lnTo>
                      <a:pt x="127" y="0"/>
                    </a:lnTo>
                    <a:lnTo>
                      <a:pt x="0" y="0"/>
                    </a:lnTo>
                    <a:lnTo>
                      <a:pt x="0" y="488"/>
                    </a:lnTo>
                    <a:lnTo>
                      <a:pt x="149" y="488"/>
                    </a:lnTo>
                    <a:close/>
                  </a:path>
                </a:pathLst>
              </a:custGeom>
              <a:solidFill>
                <a:srgbClr val="49FF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0" name="Freeform 237"/>
              <p:cNvSpPr>
                <a:spLocks/>
              </p:cNvSpPr>
              <p:nvPr/>
            </p:nvSpPr>
            <p:spPr bwMode="auto">
              <a:xfrm>
                <a:off x="5244" y="2377"/>
                <a:ext cx="37" cy="120"/>
              </a:xfrm>
              <a:custGeom>
                <a:avLst/>
                <a:gdLst>
                  <a:gd name="T0" fmla="*/ 22 w 73"/>
                  <a:gd name="T1" fmla="*/ 119 h 241"/>
                  <a:gd name="T2" fmla="*/ 27 w 73"/>
                  <a:gd name="T3" fmla="*/ 115 h 241"/>
                  <a:gd name="T4" fmla="*/ 31 w 73"/>
                  <a:gd name="T5" fmla="*/ 111 h 241"/>
                  <a:gd name="T6" fmla="*/ 32 w 73"/>
                  <a:gd name="T7" fmla="*/ 106 h 241"/>
                  <a:gd name="T8" fmla="*/ 32 w 73"/>
                  <a:gd name="T9" fmla="*/ 101 h 241"/>
                  <a:gd name="T10" fmla="*/ 27 w 73"/>
                  <a:gd name="T11" fmla="*/ 0 h 241"/>
                  <a:gd name="T12" fmla="*/ 73 w 73"/>
                  <a:gd name="T13" fmla="*/ 36 h 241"/>
                  <a:gd name="T14" fmla="*/ 66 w 73"/>
                  <a:gd name="T15" fmla="*/ 115 h 241"/>
                  <a:gd name="T16" fmla="*/ 66 w 73"/>
                  <a:gd name="T17" fmla="*/ 115 h 241"/>
                  <a:gd name="T18" fmla="*/ 56 w 73"/>
                  <a:gd name="T19" fmla="*/ 173 h 241"/>
                  <a:gd name="T20" fmla="*/ 54 w 73"/>
                  <a:gd name="T21" fmla="*/ 186 h 241"/>
                  <a:gd name="T22" fmla="*/ 46 w 73"/>
                  <a:gd name="T23" fmla="*/ 197 h 241"/>
                  <a:gd name="T24" fmla="*/ 35 w 73"/>
                  <a:gd name="T25" fmla="*/ 211 h 241"/>
                  <a:gd name="T26" fmla="*/ 21 w 73"/>
                  <a:gd name="T27" fmla="*/ 227 h 241"/>
                  <a:gd name="T28" fmla="*/ 7 w 73"/>
                  <a:gd name="T29" fmla="*/ 239 h 241"/>
                  <a:gd name="T30" fmla="*/ 1 w 73"/>
                  <a:gd name="T31" fmla="*/ 241 h 241"/>
                  <a:gd name="T32" fmla="*/ 0 w 73"/>
                  <a:gd name="T33" fmla="*/ 237 h 241"/>
                  <a:gd name="T34" fmla="*/ 0 w 73"/>
                  <a:gd name="T35" fmla="*/ 228 h 241"/>
                  <a:gd name="T36" fmla="*/ 1 w 73"/>
                  <a:gd name="T37" fmla="*/ 220 h 241"/>
                  <a:gd name="T38" fmla="*/ 5 w 73"/>
                  <a:gd name="T39" fmla="*/ 211 h 241"/>
                  <a:gd name="T40" fmla="*/ 13 w 73"/>
                  <a:gd name="T41" fmla="*/ 200 h 241"/>
                  <a:gd name="T42" fmla="*/ 17 w 73"/>
                  <a:gd name="T43" fmla="*/ 187 h 241"/>
                  <a:gd name="T44" fmla="*/ 20 w 73"/>
                  <a:gd name="T45" fmla="*/ 174 h 241"/>
                  <a:gd name="T46" fmla="*/ 21 w 73"/>
                  <a:gd name="T47" fmla="*/ 166 h 241"/>
                  <a:gd name="T48" fmla="*/ 21 w 73"/>
                  <a:gd name="T49" fmla="*/ 162 h 241"/>
                  <a:gd name="T50" fmla="*/ 20 w 73"/>
                  <a:gd name="T51" fmla="*/ 164 h 241"/>
                  <a:gd name="T52" fmla="*/ 17 w 73"/>
                  <a:gd name="T53" fmla="*/ 172 h 241"/>
                  <a:gd name="T54" fmla="*/ 14 w 73"/>
                  <a:gd name="T55" fmla="*/ 181 h 241"/>
                  <a:gd name="T56" fmla="*/ 8 w 73"/>
                  <a:gd name="T57" fmla="*/ 194 h 241"/>
                  <a:gd name="T58" fmla="*/ 7 w 73"/>
                  <a:gd name="T59" fmla="*/ 197 h 241"/>
                  <a:gd name="T60" fmla="*/ 5 w 73"/>
                  <a:gd name="T61" fmla="*/ 197 h 241"/>
                  <a:gd name="T62" fmla="*/ 3 w 73"/>
                  <a:gd name="T63" fmla="*/ 197 h 241"/>
                  <a:gd name="T64" fmla="*/ 1 w 73"/>
                  <a:gd name="T65" fmla="*/ 197 h 241"/>
                  <a:gd name="T66" fmla="*/ 0 w 73"/>
                  <a:gd name="T67" fmla="*/ 194 h 241"/>
                  <a:gd name="T68" fmla="*/ 0 w 73"/>
                  <a:gd name="T69" fmla="*/ 191 h 241"/>
                  <a:gd name="T70" fmla="*/ 3 w 73"/>
                  <a:gd name="T71" fmla="*/ 174 h 241"/>
                  <a:gd name="T72" fmla="*/ 5 w 73"/>
                  <a:gd name="T73" fmla="*/ 156 h 241"/>
                  <a:gd name="T74" fmla="*/ 8 w 73"/>
                  <a:gd name="T75" fmla="*/ 140 h 241"/>
                  <a:gd name="T76" fmla="*/ 13 w 73"/>
                  <a:gd name="T77" fmla="*/ 131 h 241"/>
                  <a:gd name="T78" fmla="*/ 17 w 73"/>
                  <a:gd name="T79" fmla="*/ 125 h 241"/>
                  <a:gd name="T80" fmla="*/ 20 w 73"/>
                  <a:gd name="T81" fmla="*/ 121 h 241"/>
                  <a:gd name="T82" fmla="*/ 22 w 73"/>
                  <a:gd name="T83" fmla="*/ 11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241">
                    <a:moveTo>
                      <a:pt x="22" y="119"/>
                    </a:moveTo>
                    <a:lnTo>
                      <a:pt x="27" y="115"/>
                    </a:lnTo>
                    <a:lnTo>
                      <a:pt x="31" y="111"/>
                    </a:lnTo>
                    <a:lnTo>
                      <a:pt x="32" y="106"/>
                    </a:lnTo>
                    <a:lnTo>
                      <a:pt x="32" y="101"/>
                    </a:lnTo>
                    <a:lnTo>
                      <a:pt x="27" y="0"/>
                    </a:lnTo>
                    <a:lnTo>
                      <a:pt x="73" y="36"/>
                    </a:lnTo>
                    <a:lnTo>
                      <a:pt x="66" y="115"/>
                    </a:lnTo>
                    <a:lnTo>
                      <a:pt x="66" y="115"/>
                    </a:lnTo>
                    <a:lnTo>
                      <a:pt x="56" y="173"/>
                    </a:lnTo>
                    <a:lnTo>
                      <a:pt x="54" y="186"/>
                    </a:lnTo>
                    <a:lnTo>
                      <a:pt x="46" y="197"/>
                    </a:lnTo>
                    <a:lnTo>
                      <a:pt x="35" y="211"/>
                    </a:lnTo>
                    <a:lnTo>
                      <a:pt x="21" y="227"/>
                    </a:lnTo>
                    <a:lnTo>
                      <a:pt x="7" y="239"/>
                    </a:lnTo>
                    <a:lnTo>
                      <a:pt x="1" y="241"/>
                    </a:lnTo>
                    <a:lnTo>
                      <a:pt x="0" y="237"/>
                    </a:lnTo>
                    <a:lnTo>
                      <a:pt x="0" y="228"/>
                    </a:lnTo>
                    <a:lnTo>
                      <a:pt x="1" y="220"/>
                    </a:lnTo>
                    <a:lnTo>
                      <a:pt x="5" y="211"/>
                    </a:lnTo>
                    <a:lnTo>
                      <a:pt x="13" y="200"/>
                    </a:lnTo>
                    <a:lnTo>
                      <a:pt x="17" y="187"/>
                    </a:lnTo>
                    <a:lnTo>
                      <a:pt x="20" y="174"/>
                    </a:lnTo>
                    <a:lnTo>
                      <a:pt x="21" y="166"/>
                    </a:lnTo>
                    <a:lnTo>
                      <a:pt x="21" y="162"/>
                    </a:lnTo>
                    <a:lnTo>
                      <a:pt x="20" y="164"/>
                    </a:lnTo>
                    <a:lnTo>
                      <a:pt x="17" y="172"/>
                    </a:lnTo>
                    <a:lnTo>
                      <a:pt x="14" y="181"/>
                    </a:lnTo>
                    <a:lnTo>
                      <a:pt x="8" y="194"/>
                    </a:lnTo>
                    <a:lnTo>
                      <a:pt x="7" y="197"/>
                    </a:lnTo>
                    <a:lnTo>
                      <a:pt x="5" y="197"/>
                    </a:lnTo>
                    <a:lnTo>
                      <a:pt x="3" y="197"/>
                    </a:lnTo>
                    <a:lnTo>
                      <a:pt x="1" y="197"/>
                    </a:lnTo>
                    <a:lnTo>
                      <a:pt x="0" y="194"/>
                    </a:lnTo>
                    <a:lnTo>
                      <a:pt x="0" y="191"/>
                    </a:lnTo>
                    <a:lnTo>
                      <a:pt x="3" y="174"/>
                    </a:lnTo>
                    <a:lnTo>
                      <a:pt x="5" y="156"/>
                    </a:lnTo>
                    <a:lnTo>
                      <a:pt x="8" y="140"/>
                    </a:lnTo>
                    <a:lnTo>
                      <a:pt x="13" y="131"/>
                    </a:lnTo>
                    <a:lnTo>
                      <a:pt x="17" y="125"/>
                    </a:lnTo>
                    <a:lnTo>
                      <a:pt x="20" y="121"/>
                    </a:lnTo>
                    <a:lnTo>
                      <a:pt x="22" y="119"/>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Freeform 238"/>
              <p:cNvSpPr>
                <a:spLocks/>
              </p:cNvSpPr>
              <p:nvPr/>
            </p:nvSpPr>
            <p:spPr bwMode="auto">
              <a:xfrm>
                <a:off x="5248" y="2200"/>
                <a:ext cx="49" cy="220"/>
              </a:xfrm>
              <a:custGeom>
                <a:avLst/>
                <a:gdLst>
                  <a:gd name="T0" fmla="*/ 19 w 98"/>
                  <a:gd name="T1" fmla="*/ 354 h 439"/>
                  <a:gd name="T2" fmla="*/ 61 w 98"/>
                  <a:gd name="T3" fmla="*/ 439 h 439"/>
                  <a:gd name="T4" fmla="*/ 96 w 98"/>
                  <a:gd name="T5" fmla="*/ 192 h 439"/>
                  <a:gd name="T6" fmla="*/ 98 w 98"/>
                  <a:gd name="T7" fmla="*/ 162 h 439"/>
                  <a:gd name="T8" fmla="*/ 85 w 98"/>
                  <a:gd name="T9" fmla="*/ 0 h 439"/>
                  <a:gd name="T10" fmla="*/ 0 w 98"/>
                  <a:gd name="T11" fmla="*/ 0 h 439"/>
                  <a:gd name="T12" fmla="*/ 9 w 98"/>
                  <a:gd name="T13" fmla="*/ 59 h 439"/>
                  <a:gd name="T14" fmla="*/ 29 w 98"/>
                  <a:gd name="T15" fmla="*/ 168 h 439"/>
                  <a:gd name="T16" fmla="*/ 14 w 98"/>
                  <a:gd name="T17" fmla="*/ 251 h 439"/>
                  <a:gd name="T18" fmla="*/ 14 w 98"/>
                  <a:gd name="T19" fmla="*/ 258 h 439"/>
                  <a:gd name="T20" fmla="*/ 13 w 98"/>
                  <a:gd name="T21" fmla="*/ 265 h 439"/>
                  <a:gd name="T22" fmla="*/ 14 w 98"/>
                  <a:gd name="T23" fmla="*/ 272 h 439"/>
                  <a:gd name="T24" fmla="*/ 19 w 98"/>
                  <a:gd name="T25" fmla="*/ 35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39">
                    <a:moveTo>
                      <a:pt x="19" y="354"/>
                    </a:moveTo>
                    <a:lnTo>
                      <a:pt x="61" y="439"/>
                    </a:lnTo>
                    <a:lnTo>
                      <a:pt x="96" y="192"/>
                    </a:lnTo>
                    <a:lnTo>
                      <a:pt x="98" y="162"/>
                    </a:lnTo>
                    <a:lnTo>
                      <a:pt x="85" y="0"/>
                    </a:lnTo>
                    <a:lnTo>
                      <a:pt x="0" y="0"/>
                    </a:lnTo>
                    <a:lnTo>
                      <a:pt x="9" y="59"/>
                    </a:lnTo>
                    <a:lnTo>
                      <a:pt x="29" y="168"/>
                    </a:lnTo>
                    <a:lnTo>
                      <a:pt x="14" y="251"/>
                    </a:lnTo>
                    <a:lnTo>
                      <a:pt x="14" y="258"/>
                    </a:lnTo>
                    <a:lnTo>
                      <a:pt x="13" y="265"/>
                    </a:lnTo>
                    <a:lnTo>
                      <a:pt x="14" y="272"/>
                    </a:lnTo>
                    <a:lnTo>
                      <a:pt x="19" y="354"/>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2" name="Freeform 239"/>
              <p:cNvSpPr>
                <a:spLocks/>
              </p:cNvSpPr>
              <p:nvPr/>
            </p:nvSpPr>
            <p:spPr bwMode="auto">
              <a:xfrm>
                <a:off x="5119" y="2220"/>
                <a:ext cx="63" cy="65"/>
              </a:xfrm>
              <a:custGeom>
                <a:avLst/>
                <a:gdLst>
                  <a:gd name="T0" fmla="*/ 123 w 124"/>
                  <a:gd name="T1" fmla="*/ 56 h 128"/>
                  <a:gd name="T2" fmla="*/ 120 w 124"/>
                  <a:gd name="T3" fmla="*/ 73 h 128"/>
                  <a:gd name="T4" fmla="*/ 113 w 124"/>
                  <a:gd name="T5" fmla="*/ 89 h 128"/>
                  <a:gd name="T6" fmla="*/ 100 w 124"/>
                  <a:gd name="T7" fmla="*/ 100 h 128"/>
                  <a:gd name="T8" fmla="*/ 85 w 124"/>
                  <a:gd name="T9" fmla="*/ 108 h 128"/>
                  <a:gd name="T10" fmla="*/ 66 w 124"/>
                  <a:gd name="T11" fmla="*/ 111 h 128"/>
                  <a:gd name="T12" fmla="*/ 65 w 124"/>
                  <a:gd name="T13" fmla="*/ 111 h 128"/>
                  <a:gd name="T14" fmla="*/ 45 w 124"/>
                  <a:gd name="T15" fmla="*/ 107 h 128"/>
                  <a:gd name="T16" fmla="*/ 27 w 124"/>
                  <a:gd name="T17" fmla="*/ 97 h 128"/>
                  <a:gd name="T18" fmla="*/ 16 w 124"/>
                  <a:gd name="T19" fmla="*/ 83 h 128"/>
                  <a:gd name="T20" fmla="*/ 8 w 124"/>
                  <a:gd name="T21" fmla="*/ 65 h 128"/>
                  <a:gd name="T22" fmla="*/ 8 w 124"/>
                  <a:gd name="T23" fmla="*/ 45 h 128"/>
                  <a:gd name="T24" fmla="*/ 11 w 124"/>
                  <a:gd name="T25" fmla="*/ 0 h 128"/>
                  <a:gd name="T26" fmla="*/ 0 w 124"/>
                  <a:gd name="T27" fmla="*/ 58 h 128"/>
                  <a:gd name="T28" fmla="*/ 0 w 124"/>
                  <a:gd name="T29" fmla="*/ 79 h 128"/>
                  <a:gd name="T30" fmla="*/ 7 w 124"/>
                  <a:gd name="T31" fmla="*/ 99 h 128"/>
                  <a:gd name="T32" fmla="*/ 20 w 124"/>
                  <a:gd name="T33" fmla="*/ 114 h 128"/>
                  <a:gd name="T34" fmla="*/ 38 w 124"/>
                  <a:gd name="T35" fmla="*/ 125 h 128"/>
                  <a:gd name="T36" fmla="*/ 61 w 124"/>
                  <a:gd name="T37" fmla="*/ 128 h 128"/>
                  <a:gd name="T38" fmla="*/ 62 w 124"/>
                  <a:gd name="T39" fmla="*/ 128 h 128"/>
                  <a:gd name="T40" fmla="*/ 82 w 124"/>
                  <a:gd name="T41" fmla="*/ 125 h 128"/>
                  <a:gd name="T42" fmla="*/ 99 w 124"/>
                  <a:gd name="T43" fmla="*/ 117 h 128"/>
                  <a:gd name="T44" fmla="*/ 112 w 124"/>
                  <a:gd name="T45" fmla="*/ 104 h 128"/>
                  <a:gd name="T46" fmla="*/ 120 w 124"/>
                  <a:gd name="T47" fmla="*/ 87 h 128"/>
                  <a:gd name="T48" fmla="*/ 124 w 124"/>
                  <a:gd name="T49" fmla="*/ 69 h 128"/>
                  <a:gd name="T50" fmla="*/ 123 w 124"/>
                  <a:gd name="T5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28">
                    <a:moveTo>
                      <a:pt x="123" y="56"/>
                    </a:moveTo>
                    <a:lnTo>
                      <a:pt x="120" y="73"/>
                    </a:lnTo>
                    <a:lnTo>
                      <a:pt x="113" y="89"/>
                    </a:lnTo>
                    <a:lnTo>
                      <a:pt x="100" y="100"/>
                    </a:lnTo>
                    <a:lnTo>
                      <a:pt x="85" y="108"/>
                    </a:lnTo>
                    <a:lnTo>
                      <a:pt x="66" y="111"/>
                    </a:lnTo>
                    <a:lnTo>
                      <a:pt x="65" y="111"/>
                    </a:lnTo>
                    <a:lnTo>
                      <a:pt x="45" y="107"/>
                    </a:lnTo>
                    <a:lnTo>
                      <a:pt x="27" y="97"/>
                    </a:lnTo>
                    <a:lnTo>
                      <a:pt x="16" y="83"/>
                    </a:lnTo>
                    <a:lnTo>
                      <a:pt x="8" y="65"/>
                    </a:lnTo>
                    <a:lnTo>
                      <a:pt x="8" y="45"/>
                    </a:lnTo>
                    <a:lnTo>
                      <a:pt x="11" y="0"/>
                    </a:lnTo>
                    <a:lnTo>
                      <a:pt x="0" y="58"/>
                    </a:lnTo>
                    <a:lnTo>
                      <a:pt x="0" y="79"/>
                    </a:lnTo>
                    <a:lnTo>
                      <a:pt x="7" y="99"/>
                    </a:lnTo>
                    <a:lnTo>
                      <a:pt x="20" y="114"/>
                    </a:lnTo>
                    <a:lnTo>
                      <a:pt x="38" y="125"/>
                    </a:lnTo>
                    <a:lnTo>
                      <a:pt x="61" y="128"/>
                    </a:lnTo>
                    <a:lnTo>
                      <a:pt x="62" y="128"/>
                    </a:lnTo>
                    <a:lnTo>
                      <a:pt x="82" y="125"/>
                    </a:lnTo>
                    <a:lnTo>
                      <a:pt x="99" y="117"/>
                    </a:lnTo>
                    <a:lnTo>
                      <a:pt x="112" y="104"/>
                    </a:lnTo>
                    <a:lnTo>
                      <a:pt x="120" y="87"/>
                    </a:lnTo>
                    <a:lnTo>
                      <a:pt x="124" y="69"/>
                    </a:lnTo>
                    <a:lnTo>
                      <a:pt x="123" y="56"/>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3" name="Freeform 240"/>
              <p:cNvSpPr>
                <a:spLocks/>
              </p:cNvSpPr>
              <p:nvPr/>
            </p:nvSpPr>
            <p:spPr bwMode="auto">
              <a:xfrm>
                <a:off x="5194" y="2220"/>
                <a:ext cx="63" cy="65"/>
              </a:xfrm>
              <a:custGeom>
                <a:avLst/>
                <a:gdLst>
                  <a:gd name="T0" fmla="*/ 1 w 124"/>
                  <a:gd name="T1" fmla="*/ 56 h 128"/>
                  <a:gd name="T2" fmla="*/ 4 w 124"/>
                  <a:gd name="T3" fmla="*/ 73 h 128"/>
                  <a:gd name="T4" fmla="*/ 11 w 124"/>
                  <a:gd name="T5" fmla="*/ 89 h 128"/>
                  <a:gd name="T6" fmla="*/ 24 w 124"/>
                  <a:gd name="T7" fmla="*/ 100 h 128"/>
                  <a:gd name="T8" fmla="*/ 39 w 124"/>
                  <a:gd name="T9" fmla="*/ 108 h 128"/>
                  <a:gd name="T10" fmla="*/ 58 w 124"/>
                  <a:gd name="T11" fmla="*/ 111 h 128"/>
                  <a:gd name="T12" fmla="*/ 59 w 124"/>
                  <a:gd name="T13" fmla="*/ 111 h 128"/>
                  <a:gd name="T14" fmla="*/ 79 w 124"/>
                  <a:gd name="T15" fmla="*/ 107 h 128"/>
                  <a:gd name="T16" fmla="*/ 97 w 124"/>
                  <a:gd name="T17" fmla="*/ 97 h 128"/>
                  <a:gd name="T18" fmla="*/ 109 w 124"/>
                  <a:gd name="T19" fmla="*/ 83 h 128"/>
                  <a:gd name="T20" fmla="*/ 116 w 124"/>
                  <a:gd name="T21" fmla="*/ 65 h 128"/>
                  <a:gd name="T22" fmla="*/ 116 w 124"/>
                  <a:gd name="T23" fmla="*/ 45 h 128"/>
                  <a:gd name="T24" fmla="*/ 113 w 124"/>
                  <a:gd name="T25" fmla="*/ 0 h 128"/>
                  <a:gd name="T26" fmla="*/ 124 w 124"/>
                  <a:gd name="T27" fmla="*/ 58 h 128"/>
                  <a:gd name="T28" fmla="*/ 124 w 124"/>
                  <a:gd name="T29" fmla="*/ 79 h 128"/>
                  <a:gd name="T30" fmla="*/ 117 w 124"/>
                  <a:gd name="T31" fmla="*/ 99 h 128"/>
                  <a:gd name="T32" fmla="*/ 104 w 124"/>
                  <a:gd name="T33" fmla="*/ 114 h 128"/>
                  <a:gd name="T34" fmla="*/ 86 w 124"/>
                  <a:gd name="T35" fmla="*/ 125 h 128"/>
                  <a:gd name="T36" fmla="*/ 63 w 124"/>
                  <a:gd name="T37" fmla="*/ 128 h 128"/>
                  <a:gd name="T38" fmla="*/ 62 w 124"/>
                  <a:gd name="T39" fmla="*/ 128 h 128"/>
                  <a:gd name="T40" fmla="*/ 42 w 124"/>
                  <a:gd name="T41" fmla="*/ 125 h 128"/>
                  <a:gd name="T42" fmla="*/ 25 w 124"/>
                  <a:gd name="T43" fmla="*/ 117 h 128"/>
                  <a:gd name="T44" fmla="*/ 13 w 124"/>
                  <a:gd name="T45" fmla="*/ 104 h 128"/>
                  <a:gd name="T46" fmla="*/ 4 w 124"/>
                  <a:gd name="T47" fmla="*/ 87 h 128"/>
                  <a:gd name="T48" fmla="*/ 0 w 124"/>
                  <a:gd name="T49" fmla="*/ 69 h 128"/>
                  <a:gd name="T50" fmla="*/ 1 w 124"/>
                  <a:gd name="T5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28">
                    <a:moveTo>
                      <a:pt x="1" y="56"/>
                    </a:moveTo>
                    <a:lnTo>
                      <a:pt x="4" y="73"/>
                    </a:lnTo>
                    <a:lnTo>
                      <a:pt x="11" y="89"/>
                    </a:lnTo>
                    <a:lnTo>
                      <a:pt x="24" y="100"/>
                    </a:lnTo>
                    <a:lnTo>
                      <a:pt x="39" y="108"/>
                    </a:lnTo>
                    <a:lnTo>
                      <a:pt x="58" y="111"/>
                    </a:lnTo>
                    <a:lnTo>
                      <a:pt x="59" y="111"/>
                    </a:lnTo>
                    <a:lnTo>
                      <a:pt x="79" y="107"/>
                    </a:lnTo>
                    <a:lnTo>
                      <a:pt x="97" y="97"/>
                    </a:lnTo>
                    <a:lnTo>
                      <a:pt x="109" y="83"/>
                    </a:lnTo>
                    <a:lnTo>
                      <a:pt x="116" y="65"/>
                    </a:lnTo>
                    <a:lnTo>
                      <a:pt x="116" y="45"/>
                    </a:lnTo>
                    <a:lnTo>
                      <a:pt x="113" y="0"/>
                    </a:lnTo>
                    <a:lnTo>
                      <a:pt x="124" y="58"/>
                    </a:lnTo>
                    <a:lnTo>
                      <a:pt x="124" y="79"/>
                    </a:lnTo>
                    <a:lnTo>
                      <a:pt x="117" y="99"/>
                    </a:lnTo>
                    <a:lnTo>
                      <a:pt x="104" y="114"/>
                    </a:lnTo>
                    <a:lnTo>
                      <a:pt x="86" y="125"/>
                    </a:lnTo>
                    <a:lnTo>
                      <a:pt x="63" y="128"/>
                    </a:lnTo>
                    <a:lnTo>
                      <a:pt x="62" y="128"/>
                    </a:lnTo>
                    <a:lnTo>
                      <a:pt x="42" y="125"/>
                    </a:lnTo>
                    <a:lnTo>
                      <a:pt x="25" y="117"/>
                    </a:lnTo>
                    <a:lnTo>
                      <a:pt x="13" y="104"/>
                    </a:lnTo>
                    <a:lnTo>
                      <a:pt x="4" y="87"/>
                    </a:lnTo>
                    <a:lnTo>
                      <a:pt x="0" y="69"/>
                    </a:lnTo>
                    <a:lnTo>
                      <a:pt x="1" y="56"/>
                    </a:lnTo>
                    <a:close/>
                  </a:path>
                </a:pathLst>
              </a:custGeom>
              <a:solidFill>
                <a:srgbClr val="3D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4" name="Freeform 241"/>
              <p:cNvSpPr>
                <a:spLocks/>
              </p:cNvSpPr>
              <p:nvPr/>
            </p:nvSpPr>
            <p:spPr bwMode="auto">
              <a:xfrm>
                <a:off x="5119" y="2145"/>
                <a:ext cx="69" cy="142"/>
              </a:xfrm>
              <a:custGeom>
                <a:avLst/>
                <a:gdLst>
                  <a:gd name="T0" fmla="*/ 120 w 137"/>
                  <a:gd name="T1" fmla="*/ 88 h 286"/>
                  <a:gd name="T2" fmla="*/ 117 w 137"/>
                  <a:gd name="T3" fmla="*/ 84 h 286"/>
                  <a:gd name="T4" fmla="*/ 109 w 137"/>
                  <a:gd name="T5" fmla="*/ 75 h 286"/>
                  <a:gd name="T6" fmla="*/ 100 w 137"/>
                  <a:gd name="T7" fmla="*/ 65 h 286"/>
                  <a:gd name="T8" fmla="*/ 89 w 137"/>
                  <a:gd name="T9" fmla="*/ 54 h 286"/>
                  <a:gd name="T10" fmla="*/ 76 w 137"/>
                  <a:gd name="T11" fmla="*/ 41 h 286"/>
                  <a:gd name="T12" fmla="*/ 65 w 137"/>
                  <a:gd name="T13" fmla="*/ 29 h 286"/>
                  <a:gd name="T14" fmla="*/ 54 w 137"/>
                  <a:gd name="T15" fmla="*/ 17 h 286"/>
                  <a:gd name="T16" fmla="*/ 45 w 137"/>
                  <a:gd name="T17" fmla="*/ 9 h 286"/>
                  <a:gd name="T18" fmla="*/ 40 w 137"/>
                  <a:gd name="T19" fmla="*/ 2 h 286"/>
                  <a:gd name="T20" fmla="*/ 37 w 137"/>
                  <a:gd name="T21" fmla="*/ 0 h 286"/>
                  <a:gd name="T22" fmla="*/ 24 w 137"/>
                  <a:gd name="T23" fmla="*/ 6 h 286"/>
                  <a:gd name="T24" fmla="*/ 3 w 137"/>
                  <a:gd name="T25" fmla="*/ 194 h 286"/>
                  <a:gd name="T26" fmla="*/ 0 w 137"/>
                  <a:gd name="T27" fmla="*/ 208 h 286"/>
                  <a:gd name="T28" fmla="*/ 0 w 137"/>
                  <a:gd name="T29" fmla="*/ 211 h 286"/>
                  <a:gd name="T30" fmla="*/ 0 w 137"/>
                  <a:gd name="T31" fmla="*/ 234 h 286"/>
                  <a:gd name="T32" fmla="*/ 7 w 137"/>
                  <a:gd name="T33" fmla="*/ 255 h 286"/>
                  <a:gd name="T34" fmla="*/ 20 w 137"/>
                  <a:gd name="T35" fmla="*/ 270 h 286"/>
                  <a:gd name="T36" fmla="*/ 38 w 137"/>
                  <a:gd name="T37" fmla="*/ 282 h 286"/>
                  <a:gd name="T38" fmla="*/ 61 w 137"/>
                  <a:gd name="T39" fmla="*/ 286 h 286"/>
                  <a:gd name="T40" fmla="*/ 62 w 137"/>
                  <a:gd name="T41" fmla="*/ 286 h 286"/>
                  <a:gd name="T42" fmla="*/ 78 w 137"/>
                  <a:gd name="T43" fmla="*/ 283 h 286"/>
                  <a:gd name="T44" fmla="*/ 93 w 137"/>
                  <a:gd name="T45" fmla="*/ 276 h 286"/>
                  <a:gd name="T46" fmla="*/ 107 w 137"/>
                  <a:gd name="T47" fmla="*/ 269 h 286"/>
                  <a:gd name="T48" fmla="*/ 123 w 137"/>
                  <a:gd name="T49" fmla="*/ 263 h 286"/>
                  <a:gd name="T50" fmla="*/ 130 w 137"/>
                  <a:gd name="T51" fmla="*/ 263 h 286"/>
                  <a:gd name="T52" fmla="*/ 137 w 137"/>
                  <a:gd name="T53" fmla="*/ 263 h 286"/>
                  <a:gd name="T54" fmla="*/ 137 w 137"/>
                  <a:gd name="T55" fmla="*/ 96 h 286"/>
                  <a:gd name="T56" fmla="*/ 133 w 137"/>
                  <a:gd name="T57" fmla="*/ 96 h 286"/>
                  <a:gd name="T58" fmla="*/ 129 w 137"/>
                  <a:gd name="T59" fmla="*/ 94 h 286"/>
                  <a:gd name="T60" fmla="*/ 124 w 137"/>
                  <a:gd name="T61" fmla="*/ 92 h 286"/>
                  <a:gd name="T62" fmla="*/ 120 w 137"/>
                  <a:gd name="T63" fmla="*/ 8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286">
                    <a:moveTo>
                      <a:pt x="120" y="88"/>
                    </a:moveTo>
                    <a:lnTo>
                      <a:pt x="117" y="84"/>
                    </a:lnTo>
                    <a:lnTo>
                      <a:pt x="109" y="75"/>
                    </a:lnTo>
                    <a:lnTo>
                      <a:pt x="100" y="65"/>
                    </a:lnTo>
                    <a:lnTo>
                      <a:pt x="89" y="54"/>
                    </a:lnTo>
                    <a:lnTo>
                      <a:pt x="76" y="41"/>
                    </a:lnTo>
                    <a:lnTo>
                      <a:pt x="65" y="29"/>
                    </a:lnTo>
                    <a:lnTo>
                      <a:pt x="54" y="17"/>
                    </a:lnTo>
                    <a:lnTo>
                      <a:pt x="45" y="9"/>
                    </a:lnTo>
                    <a:lnTo>
                      <a:pt x="40" y="2"/>
                    </a:lnTo>
                    <a:lnTo>
                      <a:pt x="37" y="0"/>
                    </a:lnTo>
                    <a:lnTo>
                      <a:pt x="24" y="6"/>
                    </a:lnTo>
                    <a:lnTo>
                      <a:pt x="3" y="194"/>
                    </a:lnTo>
                    <a:lnTo>
                      <a:pt x="0" y="208"/>
                    </a:lnTo>
                    <a:lnTo>
                      <a:pt x="0" y="211"/>
                    </a:lnTo>
                    <a:lnTo>
                      <a:pt x="0" y="234"/>
                    </a:lnTo>
                    <a:lnTo>
                      <a:pt x="7" y="255"/>
                    </a:lnTo>
                    <a:lnTo>
                      <a:pt x="20" y="270"/>
                    </a:lnTo>
                    <a:lnTo>
                      <a:pt x="38" y="282"/>
                    </a:lnTo>
                    <a:lnTo>
                      <a:pt x="61" y="286"/>
                    </a:lnTo>
                    <a:lnTo>
                      <a:pt x="62" y="286"/>
                    </a:lnTo>
                    <a:lnTo>
                      <a:pt x="78" y="283"/>
                    </a:lnTo>
                    <a:lnTo>
                      <a:pt x="93" y="276"/>
                    </a:lnTo>
                    <a:lnTo>
                      <a:pt x="107" y="269"/>
                    </a:lnTo>
                    <a:lnTo>
                      <a:pt x="123" y="263"/>
                    </a:lnTo>
                    <a:lnTo>
                      <a:pt x="130" y="263"/>
                    </a:lnTo>
                    <a:lnTo>
                      <a:pt x="137" y="263"/>
                    </a:lnTo>
                    <a:lnTo>
                      <a:pt x="137" y="96"/>
                    </a:lnTo>
                    <a:lnTo>
                      <a:pt x="133" y="96"/>
                    </a:lnTo>
                    <a:lnTo>
                      <a:pt x="129" y="94"/>
                    </a:lnTo>
                    <a:lnTo>
                      <a:pt x="124" y="92"/>
                    </a:lnTo>
                    <a:lnTo>
                      <a:pt x="120" y="88"/>
                    </a:lnTo>
                    <a:close/>
                  </a:path>
                </a:pathLst>
              </a:custGeom>
              <a:solidFill>
                <a:srgbClr val="83FD9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5" name="Freeform 242"/>
              <p:cNvSpPr>
                <a:spLocks/>
              </p:cNvSpPr>
              <p:nvPr/>
            </p:nvSpPr>
            <p:spPr bwMode="auto">
              <a:xfrm>
                <a:off x="5188" y="2145"/>
                <a:ext cx="69" cy="142"/>
              </a:xfrm>
              <a:custGeom>
                <a:avLst/>
                <a:gdLst>
                  <a:gd name="T0" fmla="*/ 17 w 137"/>
                  <a:gd name="T1" fmla="*/ 88 h 286"/>
                  <a:gd name="T2" fmla="*/ 20 w 137"/>
                  <a:gd name="T3" fmla="*/ 84 h 286"/>
                  <a:gd name="T4" fmla="*/ 28 w 137"/>
                  <a:gd name="T5" fmla="*/ 75 h 286"/>
                  <a:gd name="T6" fmla="*/ 37 w 137"/>
                  <a:gd name="T7" fmla="*/ 65 h 286"/>
                  <a:gd name="T8" fmla="*/ 48 w 137"/>
                  <a:gd name="T9" fmla="*/ 54 h 286"/>
                  <a:gd name="T10" fmla="*/ 61 w 137"/>
                  <a:gd name="T11" fmla="*/ 41 h 286"/>
                  <a:gd name="T12" fmla="*/ 72 w 137"/>
                  <a:gd name="T13" fmla="*/ 29 h 286"/>
                  <a:gd name="T14" fmla="*/ 84 w 137"/>
                  <a:gd name="T15" fmla="*/ 17 h 286"/>
                  <a:gd name="T16" fmla="*/ 92 w 137"/>
                  <a:gd name="T17" fmla="*/ 9 h 286"/>
                  <a:gd name="T18" fmla="*/ 98 w 137"/>
                  <a:gd name="T19" fmla="*/ 2 h 286"/>
                  <a:gd name="T20" fmla="*/ 100 w 137"/>
                  <a:gd name="T21" fmla="*/ 0 h 286"/>
                  <a:gd name="T22" fmla="*/ 113 w 137"/>
                  <a:gd name="T23" fmla="*/ 6 h 286"/>
                  <a:gd name="T24" fmla="*/ 134 w 137"/>
                  <a:gd name="T25" fmla="*/ 194 h 286"/>
                  <a:gd name="T26" fmla="*/ 137 w 137"/>
                  <a:gd name="T27" fmla="*/ 208 h 286"/>
                  <a:gd name="T28" fmla="*/ 137 w 137"/>
                  <a:gd name="T29" fmla="*/ 211 h 286"/>
                  <a:gd name="T30" fmla="*/ 137 w 137"/>
                  <a:gd name="T31" fmla="*/ 234 h 286"/>
                  <a:gd name="T32" fmla="*/ 130 w 137"/>
                  <a:gd name="T33" fmla="*/ 255 h 286"/>
                  <a:gd name="T34" fmla="*/ 117 w 137"/>
                  <a:gd name="T35" fmla="*/ 270 h 286"/>
                  <a:gd name="T36" fmla="*/ 99 w 137"/>
                  <a:gd name="T37" fmla="*/ 282 h 286"/>
                  <a:gd name="T38" fmla="*/ 76 w 137"/>
                  <a:gd name="T39" fmla="*/ 286 h 286"/>
                  <a:gd name="T40" fmla="*/ 75 w 137"/>
                  <a:gd name="T41" fmla="*/ 286 h 286"/>
                  <a:gd name="T42" fmla="*/ 59 w 137"/>
                  <a:gd name="T43" fmla="*/ 283 h 286"/>
                  <a:gd name="T44" fmla="*/ 44 w 137"/>
                  <a:gd name="T45" fmla="*/ 276 h 286"/>
                  <a:gd name="T46" fmla="*/ 30 w 137"/>
                  <a:gd name="T47" fmla="*/ 269 h 286"/>
                  <a:gd name="T48" fmla="*/ 14 w 137"/>
                  <a:gd name="T49" fmla="*/ 263 h 286"/>
                  <a:gd name="T50" fmla="*/ 7 w 137"/>
                  <a:gd name="T51" fmla="*/ 263 h 286"/>
                  <a:gd name="T52" fmla="*/ 0 w 137"/>
                  <a:gd name="T53" fmla="*/ 263 h 286"/>
                  <a:gd name="T54" fmla="*/ 0 w 137"/>
                  <a:gd name="T55" fmla="*/ 96 h 286"/>
                  <a:gd name="T56" fmla="*/ 4 w 137"/>
                  <a:gd name="T57" fmla="*/ 96 h 286"/>
                  <a:gd name="T58" fmla="*/ 9 w 137"/>
                  <a:gd name="T59" fmla="*/ 94 h 286"/>
                  <a:gd name="T60" fmla="*/ 13 w 137"/>
                  <a:gd name="T61" fmla="*/ 92 h 286"/>
                  <a:gd name="T62" fmla="*/ 17 w 137"/>
                  <a:gd name="T63" fmla="*/ 8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286">
                    <a:moveTo>
                      <a:pt x="17" y="88"/>
                    </a:moveTo>
                    <a:lnTo>
                      <a:pt x="20" y="84"/>
                    </a:lnTo>
                    <a:lnTo>
                      <a:pt x="28" y="75"/>
                    </a:lnTo>
                    <a:lnTo>
                      <a:pt x="37" y="65"/>
                    </a:lnTo>
                    <a:lnTo>
                      <a:pt x="48" y="54"/>
                    </a:lnTo>
                    <a:lnTo>
                      <a:pt x="61" y="41"/>
                    </a:lnTo>
                    <a:lnTo>
                      <a:pt x="72" y="29"/>
                    </a:lnTo>
                    <a:lnTo>
                      <a:pt x="84" y="17"/>
                    </a:lnTo>
                    <a:lnTo>
                      <a:pt x="92" y="9"/>
                    </a:lnTo>
                    <a:lnTo>
                      <a:pt x="98" y="2"/>
                    </a:lnTo>
                    <a:lnTo>
                      <a:pt x="100" y="0"/>
                    </a:lnTo>
                    <a:lnTo>
                      <a:pt x="113" y="6"/>
                    </a:lnTo>
                    <a:lnTo>
                      <a:pt x="134" y="194"/>
                    </a:lnTo>
                    <a:lnTo>
                      <a:pt x="137" y="208"/>
                    </a:lnTo>
                    <a:lnTo>
                      <a:pt x="137" y="211"/>
                    </a:lnTo>
                    <a:lnTo>
                      <a:pt x="137" y="234"/>
                    </a:lnTo>
                    <a:lnTo>
                      <a:pt x="130" y="255"/>
                    </a:lnTo>
                    <a:lnTo>
                      <a:pt x="117" y="270"/>
                    </a:lnTo>
                    <a:lnTo>
                      <a:pt x="99" y="282"/>
                    </a:lnTo>
                    <a:lnTo>
                      <a:pt x="76" y="286"/>
                    </a:lnTo>
                    <a:lnTo>
                      <a:pt x="75" y="286"/>
                    </a:lnTo>
                    <a:lnTo>
                      <a:pt x="59" y="283"/>
                    </a:lnTo>
                    <a:lnTo>
                      <a:pt x="44" y="276"/>
                    </a:lnTo>
                    <a:lnTo>
                      <a:pt x="30" y="269"/>
                    </a:lnTo>
                    <a:lnTo>
                      <a:pt x="14" y="263"/>
                    </a:lnTo>
                    <a:lnTo>
                      <a:pt x="7" y="263"/>
                    </a:lnTo>
                    <a:lnTo>
                      <a:pt x="0" y="263"/>
                    </a:lnTo>
                    <a:lnTo>
                      <a:pt x="0" y="96"/>
                    </a:lnTo>
                    <a:lnTo>
                      <a:pt x="4" y="96"/>
                    </a:lnTo>
                    <a:lnTo>
                      <a:pt x="9" y="94"/>
                    </a:lnTo>
                    <a:lnTo>
                      <a:pt x="13" y="92"/>
                    </a:lnTo>
                    <a:lnTo>
                      <a:pt x="17" y="88"/>
                    </a:lnTo>
                    <a:close/>
                  </a:path>
                </a:pathLst>
              </a:custGeom>
              <a:solidFill>
                <a:srgbClr val="60FA7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243"/>
              <p:cNvSpPr>
                <a:spLocks/>
              </p:cNvSpPr>
              <p:nvPr/>
            </p:nvSpPr>
            <p:spPr bwMode="auto">
              <a:xfrm>
                <a:off x="5131" y="2336"/>
                <a:ext cx="114" cy="31"/>
              </a:xfrm>
              <a:custGeom>
                <a:avLst/>
                <a:gdLst>
                  <a:gd name="T0" fmla="*/ 223 w 229"/>
                  <a:gd name="T1" fmla="*/ 0 h 62"/>
                  <a:gd name="T2" fmla="*/ 7 w 229"/>
                  <a:gd name="T3" fmla="*/ 0 h 62"/>
                  <a:gd name="T4" fmla="*/ 5 w 229"/>
                  <a:gd name="T5" fmla="*/ 31 h 62"/>
                  <a:gd name="T6" fmla="*/ 0 w 229"/>
                  <a:gd name="T7" fmla="*/ 57 h 62"/>
                  <a:gd name="T8" fmla="*/ 76 w 229"/>
                  <a:gd name="T9" fmla="*/ 62 h 62"/>
                  <a:gd name="T10" fmla="*/ 152 w 229"/>
                  <a:gd name="T11" fmla="*/ 62 h 62"/>
                  <a:gd name="T12" fmla="*/ 229 w 229"/>
                  <a:gd name="T13" fmla="*/ 57 h 62"/>
                  <a:gd name="T14" fmla="*/ 224 w 229"/>
                  <a:gd name="T15" fmla="*/ 31 h 62"/>
                  <a:gd name="T16" fmla="*/ 223 w 229"/>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62">
                    <a:moveTo>
                      <a:pt x="223" y="0"/>
                    </a:moveTo>
                    <a:lnTo>
                      <a:pt x="7" y="0"/>
                    </a:lnTo>
                    <a:lnTo>
                      <a:pt x="5" y="31"/>
                    </a:lnTo>
                    <a:lnTo>
                      <a:pt x="0" y="57"/>
                    </a:lnTo>
                    <a:lnTo>
                      <a:pt x="76" y="62"/>
                    </a:lnTo>
                    <a:lnTo>
                      <a:pt x="152" y="62"/>
                    </a:lnTo>
                    <a:lnTo>
                      <a:pt x="229" y="57"/>
                    </a:lnTo>
                    <a:lnTo>
                      <a:pt x="224" y="31"/>
                    </a:lnTo>
                    <a:lnTo>
                      <a:pt x="22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Freeform 244"/>
              <p:cNvSpPr>
                <a:spLocks/>
              </p:cNvSpPr>
              <p:nvPr/>
            </p:nvSpPr>
            <p:spPr bwMode="auto">
              <a:xfrm>
                <a:off x="5188" y="2336"/>
                <a:ext cx="57" cy="31"/>
              </a:xfrm>
              <a:custGeom>
                <a:avLst/>
                <a:gdLst>
                  <a:gd name="T0" fmla="*/ 109 w 115"/>
                  <a:gd name="T1" fmla="*/ 0 h 64"/>
                  <a:gd name="T2" fmla="*/ 0 w 115"/>
                  <a:gd name="T3" fmla="*/ 0 h 64"/>
                  <a:gd name="T4" fmla="*/ 0 w 115"/>
                  <a:gd name="T5" fmla="*/ 64 h 64"/>
                  <a:gd name="T6" fmla="*/ 115 w 115"/>
                  <a:gd name="T7" fmla="*/ 57 h 64"/>
                  <a:gd name="T8" fmla="*/ 110 w 115"/>
                  <a:gd name="T9" fmla="*/ 31 h 64"/>
                  <a:gd name="T10" fmla="*/ 109 w 115"/>
                  <a:gd name="T11" fmla="*/ 0 h 64"/>
                </a:gdLst>
                <a:ahLst/>
                <a:cxnLst>
                  <a:cxn ang="0">
                    <a:pos x="T0" y="T1"/>
                  </a:cxn>
                  <a:cxn ang="0">
                    <a:pos x="T2" y="T3"/>
                  </a:cxn>
                  <a:cxn ang="0">
                    <a:pos x="T4" y="T5"/>
                  </a:cxn>
                  <a:cxn ang="0">
                    <a:pos x="T6" y="T7"/>
                  </a:cxn>
                  <a:cxn ang="0">
                    <a:pos x="T8" y="T9"/>
                  </a:cxn>
                  <a:cxn ang="0">
                    <a:pos x="T10" y="T11"/>
                  </a:cxn>
                </a:cxnLst>
                <a:rect l="0" t="0" r="r" b="b"/>
                <a:pathLst>
                  <a:path w="115" h="64">
                    <a:moveTo>
                      <a:pt x="109" y="0"/>
                    </a:moveTo>
                    <a:lnTo>
                      <a:pt x="0" y="0"/>
                    </a:lnTo>
                    <a:lnTo>
                      <a:pt x="0" y="64"/>
                    </a:lnTo>
                    <a:lnTo>
                      <a:pt x="115" y="57"/>
                    </a:lnTo>
                    <a:lnTo>
                      <a:pt x="110" y="31"/>
                    </a:lnTo>
                    <a:lnTo>
                      <a:pt x="109" y="0"/>
                    </a:lnTo>
                    <a:close/>
                  </a:path>
                </a:pathLst>
              </a:custGeom>
              <a:solidFill>
                <a:srgbClr val="E7EE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8" name="Freeform 245"/>
              <p:cNvSpPr>
                <a:spLocks/>
              </p:cNvSpPr>
              <p:nvPr/>
            </p:nvSpPr>
            <p:spPr bwMode="auto">
              <a:xfrm>
                <a:off x="3678" y="2709"/>
                <a:ext cx="37" cy="30"/>
              </a:xfrm>
              <a:custGeom>
                <a:avLst/>
                <a:gdLst>
                  <a:gd name="T0" fmla="*/ 72 w 75"/>
                  <a:gd name="T1" fmla="*/ 31 h 60"/>
                  <a:gd name="T2" fmla="*/ 69 w 75"/>
                  <a:gd name="T3" fmla="*/ 18 h 60"/>
                  <a:gd name="T4" fmla="*/ 62 w 75"/>
                  <a:gd name="T5" fmla="*/ 8 h 60"/>
                  <a:gd name="T6" fmla="*/ 51 w 75"/>
                  <a:gd name="T7" fmla="*/ 1 h 60"/>
                  <a:gd name="T8" fmla="*/ 38 w 75"/>
                  <a:gd name="T9" fmla="*/ 0 h 60"/>
                  <a:gd name="T10" fmla="*/ 37 w 75"/>
                  <a:gd name="T11" fmla="*/ 0 h 60"/>
                  <a:gd name="T12" fmla="*/ 25 w 75"/>
                  <a:gd name="T13" fmla="*/ 1 h 60"/>
                  <a:gd name="T14" fmla="*/ 14 w 75"/>
                  <a:gd name="T15" fmla="*/ 8 h 60"/>
                  <a:gd name="T16" fmla="*/ 7 w 75"/>
                  <a:gd name="T17" fmla="*/ 18 h 60"/>
                  <a:gd name="T18" fmla="*/ 3 w 75"/>
                  <a:gd name="T19" fmla="*/ 31 h 60"/>
                  <a:gd name="T20" fmla="*/ 0 w 75"/>
                  <a:gd name="T21" fmla="*/ 60 h 60"/>
                  <a:gd name="T22" fmla="*/ 75 w 75"/>
                  <a:gd name="T23" fmla="*/ 60 h 60"/>
                  <a:gd name="T24" fmla="*/ 72 w 75"/>
                  <a:gd name="T25"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0">
                    <a:moveTo>
                      <a:pt x="72" y="31"/>
                    </a:moveTo>
                    <a:lnTo>
                      <a:pt x="69" y="18"/>
                    </a:lnTo>
                    <a:lnTo>
                      <a:pt x="62" y="8"/>
                    </a:lnTo>
                    <a:lnTo>
                      <a:pt x="51" y="1"/>
                    </a:lnTo>
                    <a:lnTo>
                      <a:pt x="38" y="0"/>
                    </a:lnTo>
                    <a:lnTo>
                      <a:pt x="37" y="0"/>
                    </a:lnTo>
                    <a:lnTo>
                      <a:pt x="25" y="1"/>
                    </a:lnTo>
                    <a:lnTo>
                      <a:pt x="14" y="8"/>
                    </a:lnTo>
                    <a:lnTo>
                      <a:pt x="7" y="18"/>
                    </a:lnTo>
                    <a:lnTo>
                      <a:pt x="3" y="31"/>
                    </a:lnTo>
                    <a:lnTo>
                      <a:pt x="0" y="60"/>
                    </a:lnTo>
                    <a:lnTo>
                      <a:pt x="75" y="60"/>
                    </a:lnTo>
                    <a:lnTo>
                      <a:pt x="72" y="31"/>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Freeform 246"/>
              <p:cNvSpPr>
                <a:spLocks/>
              </p:cNvSpPr>
              <p:nvPr/>
            </p:nvSpPr>
            <p:spPr bwMode="auto">
              <a:xfrm>
                <a:off x="3683" y="2668"/>
                <a:ext cx="29" cy="65"/>
              </a:xfrm>
              <a:custGeom>
                <a:avLst/>
                <a:gdLst>
                  <a:gd name="T0" fmla="*/ 0 w 58"/>
                  <a:gd name="T1" fmla="*/ 106 h 129"/>
                  <a:gd name="T2" fmla="*/ 0 w 58"/>
                  <a:gd name="T3" fmla="*/ 105 h 129"/>
                  <a:gd name="T4" fmla="*/ 0 w 58"/>
                  <a:gd name="T5" fmla="*/ 116 h 129"/>
                  <a:gd name="T6" fmla="*/ 5 w 58"/>
                  <a:gd name="T7" fmla="*/ 123 h 129"/>
                  <a:gd name="T8" fmla="*/ 15 w 58"/>
                  <a:gd name="T9" fmla="*/ 127 h 129"/>
                  <a:gd name="T10" fmla="*/ 27 w 58"/>
                  <a:gd name="T11" fmla="*/ 129 h 129"/>
                  <a:gd name="T12" fmla="*/ 38 w 58"/>
                  <a:gd name="T13" fmla="*/ 129 h 129"/>
                  <a:gd name="T14" fmla="*/ 48 w 58"/>
                  <a:gd name="T15" fmla="*/ 126 h 129"/>
                  <a:gd name="T16" fmla="*/ 55 w 58"/>
                  <a:gd name="T17" fmla="*/ 120 h 129"/>
                  <a:gd name="T18" fmla="*/ 58 w 58"/>
                  <a:gd name="T19" fmla="*/ 113 h 129"/>
                  <a:gd name="T20" fmla="*/ 52 w 58"/>
                  <a:gd name="T21" fmla="*/ 65 h 129"/>
                  <a:gd name="T22" fmla="*/ 54 w 58"/>
                  <a:gd name="T23" fmla="*/ 0 h 129"/>
                  <a:gd name="T24" fmla="*/ 0 w 58"/>
                  <a:gd name="T25" fmla="*/ 14 h 129"/>
                  <a:gd name="T26" fmla="*/ 5 w 58"/>
                  <a:gd name="T27" fmla="*/ 55 h 129"/>
                  <a:gd name="T28" fmla="*/ 5 w 58"/>
                  <a:gd name="T29" fmla="*/ 64 h 129"/>
                  <a:gd name="T30" fmla="*/ 4 w 58"/>
                  <a:gd name="T31" fmla="*/ 75 h 129"/>
                  <a:gd name="T32" fmla="*/ 3 w 58"/>
                  <a:gd name="T33" fmla="*/ 90 h 129"/>
                  <a:gd name="T34" fmla="*/ 0 w 58"/>
                  <a:gd name="T35" fmla="*/ 10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29">
                    <a:moveTo>
                      <a:pt x="0" y="106"/>
                    </a:moveTo>
                    <a:lnTo>
                      <a:pt x="0" y="105"/>
                    </a:lnTo>
                    <a:lnTo>
                      <a:pt x="0" y="116"/>
                    </a:lnTo>
                    <a:lnTo>
                      <a:pt x="5" y="123"/>
                    </a:lnTo>
                    <a:lnTo>
                      <a:pt x="15" y="127"/>
                    </a:lnTo>
                    <a:lnTo>
                      <a:pt x="27" y="129"/>
                    </a:lnTo>
                    <a:lnTo>
                      <a:pt x="38" y="129"/>
                    </a:lnTo>
                    <a:lnTo>
                      <a:pt x="48" y="126"/>
                    </a:lnTo>
                    <a:lnTo>
                      <a:pt x="55" y="120"/>
                    </a:lnTo>
                    <a:lnTo>
                      <a:pt x="58" y="113"/>
                    </a:lnTo>
                    <a:lnTo>
                      <a:pt x="52" y="65"/>
                    </a:lnTo>
                    <a:lnTo>
                      <a:pt x="54" y="0"/>
                    </a:lnTo>
                    <a:lnTo>
                      <a:pt x="0" y="14"/>
                    </a:lnTo>
                    <a:lnTo>
                      <a:pt x="5" y="55"/>
                    </a:lnTo>
                    <a:lnTo>
                      <a:pt x="5" y="64"/>
                    </a:lnTo>
                    <a:lnTo>
                      <a:pt x="4" y="75"/>
                    </a:lnTo>
                    <a:lnTo>
                      <a:pt x="3" y="90"/>
                    </a:lnTo>
                    <a:lnTo>
                      <a:pt x="0" y="106"/>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247"/>
              <p:cNvSpPr>
                <a:spLocks/>
              </p:cNvSpPr>
              <p:nvPr/>
            </p:nvSpPr>
            <p:spPr bwMode="auto">
              <a:xfrm>
                <a:off x="3677" y="2738"/>
                <a:ext cx="39" cy="6"/>
              </a:xfrm>
              <a:custGeom>
                <a:avLst/>
                <a:gdLst>
                  <a:gd name="T0" fmla="*/ 77 w 77"/>
                  <a:gd name="T1" fmla="*/ 0 h 11"/>
                  <a:gd name="T2" fmla="*/ 0 w 77"/>
                  <a:gd name="T3" fmla="*/ 0 h 11"/>
                  <a:gd name="T4" fmla="*/ 0 w 77"/>
                  <a:gd name="T5" fmla="*/ 4 h 11"/>
                  <a:gd name="T6" fmla="*/ 1 w 77"/>
                  <a:gd name="T7" fmla="*/ 7 h 11"/>
                  <a:gd name="T8" fmla="*/ 4 w 77"/>
                  <a:gd name="T9" fmla="*/ 10 h 11"/>
                  <a:gd name="T10" fmla="*/ 7 w 77"/>
                  <a:gd name="T11" fmla="*/ 11 h 11"/>
                  <a:gd name="T12" fmla="*/ 70 w 77"/>
                  <a:gd name="T13" fmla="*/ 11 h 11"/>
                  <a:gd name="T14" fmla="*/ 74 w 77"/>
                  <a:gd name="T15" fmla="*/ 10 h 11"/>
                  <a:gd name="T16" fmla="*/ 77 w 77"/>
                  <a:gd name="T17" fmla="*/ 7 h 11"/>
                  <a:gd name="T18" fmla="*/ 77 w 77"/>
                  <a:gd name="T19" fmla="*/ 4 h 11"/>
                  <a:gd name="T20" fmla="*/ 77 w 7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1">
                    <a:moveTo>
                      <a:pt x="77" y="0"/>
                    </a:moveTo>
                    <a:lnTo>
                      <a:pt x="0" y="0"/>
                    </a:lnTo>
                    <a:lnTo>
                      <a:pt x="0" y="4"/>
                    </a:lnTo>
                    <a:lnTo>
                      <a:pt x="1" y="7"/>
                    </a:lnTo>
                    <a:lnTo>
                      <a:pt x="4" y="10"/>
                    </a:lnTo>
                    <a:lnTo>
                      <a:pt x="7" y="11"/>
                    </a:lnTo>
                    <a:lnTo>
                      <a:pt x="70" y="11"/>
                    </a:lnTo>
                    <a:lnTo>
                      <a:pt x="74" y="10"/>
                    </a:lnTo>
                    <a:lnTo>
                      <a:pt x="77" y="7"/>
                    </a:lnTo>
                    <a:lnTo>
                      <a:pt x="77" y="4"/>
                    </a:lnTo>
                    <a:lnTo>
                      <a:pt x="77"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Freeform 248"/>
              <p:cNvSpPr>
                <a:spLocks/>
              </p:cNvSpPr>
              <p:nvPr/>
            </p:nvSpPr>
            <p:spPr bwMode="auto">
              <a:xfrm>
                <a:off x="3648" y="2227"/>
                <a:ext cx="80" cy="470"/>
              </a:xfrm>
              <a:custGeom>
                <a:avLst/>
                <a:gdLst>
                  <a:gd name="T0" fmla="*/ 161 w 161"/>
                  <a:gd name="T1" fmla="*/ 0 h 939"/>
                  <a:gd name="T2" fmla="*/ 45 w 161"/>
                  <a:gd name="T3" fmla="*/ 0 h 939"/>
                  <a:gd name="T4" fmla="*/ 40 w 161"/>
                  <a:gd name="T5" fmla="*/ 14 h 939"/>
                  <a:gd name="T6" fmla="*/ 31 w 161"/>
                  <a:gd name="T7" fmla="*/ 42 h 939"/>
                  <a:gd name="T8" fmla="*/ 23 w 161"/>
                  <a:gd name="T9" fmla="*/ 75 h 939"/>
                  <a:gd name="T10" fmla="*/ 16 w 161"/>
                  <a:gd name="T11" fmla="*/ 109 h 939"/>
                  <a:gd name="T12" fmla="*/ 10 w 161"/>
                  <a:gd name="T13" fmla="*/ 144 h 939"/>
                  <a:gd name="T14" fmla="*/ 4 w 161"/>
                  <a:gd name="T15" fmla="*/ 176 h 939"/>
                  <a:gd name="T16" fmla="*/ 0 w 161"/>
                  <a:gd name="T17" fmla="*/ 206 h 939"/>
                  <a:gd name="T18" fmla="*/ 0 w 161"/>
                  <a:gd name="T19" fmla="*/ 208 h 939"/>
                  <a:gd name="T20" fmla="*/ 0 w 161"/>
                  <a:gd name="T21" fmla="*/ 227 h 939"/>
                  <a:gd name="T22" fmla="*/ 2 w 161"/>
                  <a:gd name="T23" fmla="*/ 249 h 939"/>
                  <a:gd name="T24" fmla="*/ 61 w 161"/>
                  <a:gd name="T25" fmla="*/ 939 h 939"/>
                  <a:gd name="T26" fmla="*/ 136 w 161"/>
                  <a:gd name="T27" fmla="*/ 939 h 939"/>
                  <a:gd name="T28" fmla="*/ 153 w 161"/>
                  <a:gd name="T29" fmla="*/ 209 h 939"/>
                  <a:gd name="T30" fmla="*/ 161 w 161"/>
                  <a:gd name="T31" fmla="*/ 205 h 939"/>
                  <a:gd name="T32" fmla="*/ 161 w 161"/>
                  <a:gd name="T33"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 h="939">
                    <a:moveTo>
                      <a:pt x="161" y="0"/>
                    </a:moveTo>
                    <a:lnTo>
                      <a:pt x="45" y="0"/>
                    </a:lnTo>
                    <a:lnTo>
                      <a:pt x="40" y="14"/>
                    </a:lnTo>
                    <a:lnTo>
                      <a:pt x="31" y="42"/>
                    </a:lnTo>
                    <a:lnTo>
                      <a:pt x="23" y="75"/>
                    </a:lnTo>
                    <a:lnTo>
                      <a:pt x="16" y="109"/>
                    </a:lnTo>
                    <a:lnTo>
                      <a:pt x="10" y="144"/>
                    </a:lnTo>
                    <a:lnTo>
                      <a:pt x="4" y="176"/>
                    </a:lnTo>
                    <a:lnTo>
                      <a:pt x="0" y="206"/>
                    </a:lnTo>
                    <a:lnTo>
                      <a:pt x="0" y="208"/>
                    </a:lnTo>
                    <a:lnTo>
                      <a:pt x="0" y="227"/>
                    </a:lnTo>
                    <a:lnTo>
                      <a:pt x="2" y="249"/>
                    </a:lnTo>
                    <a:lnTo>
                      <a:pt x="61" y="939"/>
                    </a:lnTo>
                    <a:lnTo>
                      <a:pt x="136" y="939"/>
                    </a:lnTo>
                    <a:lnTo>
                      <a:pt x="153" y="209"/>
                    </a:lnTo>
                    <a:lnTo>
                      <a:pt x="161" y="205"/>
                    </a:lnTo>
                    <a:lnTo>
                      <a:pt x="16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249"/>
              <p:cNvSpPr>
                <a:spLocks/>
              </p:cNvSpPr>
              <p:nvPr/>
            </p:nvSpPr>
            <p:spPr bwMode="auto">
              <a:xfrm>
                <a:off x="3741" y="2708"/>
                <a:ext cx="37" cy="30"/>
              </a:xfrm>
              <a:custGeom>
                <a:avLst/>
                <a:gdLst>
                  <a:gd name="T0" fmla="*/ 3 w 75"/>
                  <a:gd name="T1" fmla="*/ 31 h 61"/>
                  <a:gd name="T2" fmla="*/ 7 w 75"/>
                  <a:gd name="T3" fmla="*/ 19 h 61"/>
                  <a:gd name="T4" fmla="*/ 14 w 75"/>
                  <a:gd name="T5" fmla="*/ 9 h 61"/>
                  <a:gd name="T6" fmla="*/ 24 w 75"/>
                  <a:gd name="T7" fmla="*/ 3 h 61"/>
                  <a:gd name="T8" fmla="*/ 37 w 75"/>
                  <a:gd name="T9" fmla="*/ 0 h 61"/>
                  <a:gd name="T10" fmla="*/ 38 w 75"/>
                  <a:gd name="T11" fmla="*/ 0 h 61"/>
                  <a:gd name="T12" fmla="*/ 51 w 75"/>
                  <a:gd name="T13" fmla="*/ 3 h 61"/>
                  <a:gd name="T14" fmla="*/ 61 w 75"/>
                  <a:gd name="T15" fmla="*/ 9 h 61"/>
                  <a:gd name="T16" fmla="*/ 69 w 75"/>
                  <a:gd name="T17" fmla="*/ 19 h 61"/>
                  <a:gd name="T18" fmla="*/ 72 w 75"/>
                  <a:gd name="T19" fmla="*/ 31 h 61"/>
                  <a:gd name="T20" fmla="*/ 75 w 75"/>
                  <a:gd name="T21" fmla="*/ 61 h 61"/>
                  <a:gd name="T22" fmla="*/ 0 w 75"/>
                  <a:gd name="T23" fmla="*/ 61 h 61"/>
                  <a:gd name="T24" fmla="*/ 3 w 75"/>
                  <a:gd name="T2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1">
                    <a:moveTo>
                      <a:pt x="3" y="31"/>
                    </a:moveTo>
                    <a:lnTo>
                      <a:pt x="7" y="19"/>
                    </a:lnTo>
                    <a:lnTo>
                      <a:pt x="14" y="9"/>
                    </a:lnTo>
                    <a:lnTo>
                      <a:pt x="24" y="3"/>
                    </a:lnTo>
                    <a:lnTo>
                      <a:pt x="37" y="0"/>
                    </a:lnTo>
                    <a:lnTo>
                      <a:pt x="38" y="0"/>
                    </a:lnTo>
                    <a:lnTo>
                      <a:pt x="51" y="3"/>
                    </a:lnTo>
                    <a:lnTo>
                      <a:pt x="61" y="9"/>
                    </a:lnTo>
                    <a:lnTo>
                      <a:pt x="69" y="19"/>
                    </a:lnTo>
                    <a:lnTo>
                      <a:pt x="72" y="31"/>
                    </a:lnTo>
                    <a:lnTo>
                      <a:pt x="75" y="61"/>
                    </a:lnTo>
                    <a:lnTo>
                      <a:pt x="0" y="61"/>
                    </a:lnTo>
                    <a:lnTo>
                      <a:pt x="3" y="31"/>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3" name="Freeform 250"/>
              <p:cNvSpPr>
                <a:spLocks/>
              </p:cNvSpPr>
              <p:nvPr/>
            </p:nvSpPr>
            <p:spPr bwMode="auto">
              <a:xfrm>
                <a:off x="3744" y="2668"/>
                <a:ext cx="30" cy="65"/>
              </a:xfrm>
              <a:custGeom>
                <a:avLst/>
                <a:gdLst>
                  <a:gd name="T0" fmla="*/ 59 w 59"/>
                  <a:gd name="T1" fmla="*/ 105 h 129"/>
                  <a:gd name="T2" fmla="*/ 59 w 59"/>
                  <a:gd name="T3" fmla="*/ 105 h 129"/>
                  <a:gd name="T4" fmla="*/ 58 w 59"/>
                  <a:gd name="T5" fmla="*/ 115 h 129"/>
                  <a:gd name="T6" fmla="*/ 52 w 59"/>
                  <a:gd name="T7" fmla="*/ 122 h 129"/>
                  <a:gd name="T8" fmla="*/ 44 w 59"/>
                  <a:gd name="T9" fmla="*/ 126 h 129"/>
                  <a:gd name="T10" fmla="*/ 32 w 59"/>
                  <a:gd name="T11" fmla="*/ 129 h 129"/>
                  <a:gd name="T12" fmla="*/ 20 w 59"/>
                  <a:gd name="T13" fmla="*/ 127 h 129"/>
                  <a:gd name="T14" fmla="*/ 10 w 59"/>
                  <a:gd name="T15" fmla="*/ 124 h 129"/>
                  <a:gd name="T16" fmla="*/ 3 w 59"/>
                  <a:gd name="T17" fmla="*/ 119 h 129"/>
                  <a:gd name="T18" fmla="*/ 0 w 59"/>
                  <a:gd name="T19" fmla="*/ 112 h 129"/>
                  <a:gd name="T20" fmla="*/ 5 w 59"/>
                  <a:gd name="T21" fmla="*/ 64 h 129"/>
                  <a:gd name="T22" fmla="*/ 5 w 59"/>
                  <a:gd name="T23" fmla="*/ 13 h 129"/>
                  <a:gd name="T24" fmla="*/ 59 w 59"/>
                  <a:gd name="T25" fmla="*/ 0 h 129"/>
                  <a:gd name="T26" fmla="*/ 52 w 59"/>
                  <a:gd name="T27" fmla="*/ 55 h 129"/>
                  <a:gd name="T28" fmla="*/ 52 w 59"/>
                  <a:gd name="T29" fmla="*/ 62 h 129"/>
                  <a:gd name="T30" fmla="*/ 54 w 59"/>
                  <a:gd name="T31" fmla="*/ 75 h 129"/>
                  <a:gd name="T32" fmla="*/ 56 w 59"/>
                  <a:gd name="T33" fmla="*/ 89 h 129"/>
                  <a:gd name="T34" fmla="*/ 59 w 59"/>
                  <a:gd name="T35" fmla="*/ 10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129">
                    <a:moveTo>
                      <a:pt x="59" y="105"/>
                    </a:moveTo>
                    <a:lnTo>
                      <a:pt x="59" y="105"/>
                    </a:lnTo>
                    <a:lnTo>
                      <a:pt x="58" y="115"/>
                    </a:lnTo>
                    <a:lnTo>
                      <a:pt x="52" y="122"/>
                    </a:lnTo>
                    <a:lnTo>
                      <a:pt x="44" y="126"/>
                    </a:lnTo>
                    <a:lnTo>
                      <a:pt x="32" y="129"/>
                    </a:lnTo>
                    <a:lnTo>
                      <a:pt x="20" y="127"/>
                    </a:lnTo>
                    <a:lnTo>
                      <a:pt x="10" y="124"/>
                    </a:lnTo>
                    <a:lnTo>
                      <a:pt x="3" y="119"/>
                    </a:lnTo>
                    <a:lnTo>
                      <a:pt x="0" y="112"/>
                    </a:lnTo>
                    <a:lnTo>
                      <a:pt x="5" y="64"/>
                    </a:lnTo>
                    <a:lnTo>
                      <a:pt x="5" y="13"/>
                    </a:lnTo>
                    <a:lnTo>
                      <a:pt x="59" y="0"/>
                    </a:lnTo>
                    <a:lnTo>
                      <a:pt x="52" y="55"/>
                    </a:lnTo>
                    <a:lnTo>
                      <a:pt x="52" y="62"/>
                    </a:lnTo>
                    <a:lnTo>
                      <a:pt x="54" y="75"/>
                    </a:lnTo>
                    <a:lnTo>
                      <a:pt x="56" y="89"/>
                    </a:lnTo>
                    <a:lnTo>
                      <a:pt x="59" y="105"/>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251"/>
              <p:cNvSpPr>
                <a:spLocks/>
              </p:cNvSpPr>
              <p:nvPr/>
            </p:nvSpPr>
            <p:spPr bwMode="auto">
              <a:xfrm>
                <a:off x="3740" y="2738"/>
                <a:ext cx="39" cy="5"/>
              </a:xfrm>
              <a:custGeom>
                <a:avLst/>
                <a:gdLst>
                  <a:gd name="T0" fmla="*/ 0 w 78"/>
                  <a:gd name="T1" fmla="*/ 0 h 11"/>
                  <a:gd name="T2" fmla="*/ 78 w 78"/>
                  <a:gd name="T3" fmla="*/ 0 h 11"/>
                  <a:gd name="T4" fmla="*/ 78 w 78"/>
                  <a:gd name="T5" fmla="*/ 4 h 11"/>
                  <a:gd name="T6" fmla="*/ 78 w 78"/>
                  <a:gd name="T7" fmla="*/ 8 h 11"/>
                  <a:gd name="T8" fmla="*/ 75 w 78"/>
                  <a:gd name="T9" fmla="*/ 11 h 11"/>
                  <a:gd name="T10" fmla="*/ 71 w 78"/>
                  <a:gd name="T11" fmla="*/ 11 h 11"/>
                  <a:gd name="T12" fmla="*/ 7 w 78"/>
                  <a:gd name="T13" fmla="*/ 11 h 11"/>
                  <a:gd name="T14" fmla="*/ 5 w 78"/>
                  <a:gd name="T15" fmla="*/ 11 h 11"/>
                  <a:gd name="T16" fmla="*/ 2 w 78"/>
                  <a:gd name="T17" fmla="*/ 8 h 11"/>
                  <a:gd name="T18" fmla="*/ 0 w 78"/>
                  <a:gd name="T19" fmla="*/ 4 h 11"/>
                  <a:gd name="T20" fmla="*/ 0 w 7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0"/>
                    </a:moveTo>
                    <a:lnTo>
                      <a:pt x="78" y="0"/>
                    </a:lnTo>
                    <a:lnTo>
                      <a:pt x="78" y="4"/>
                    </a:lnTo>
                    <a:lnTo>
                      <a:pt x="78" y="8"/>
                    </a:lnTo>
                    <a:lnTo>
                      <a:pt x="75" y="11"/>
                    </a:lnTo>
                    <a:lnTo>
                      <a:pt x="71" y="11"/>
                    </a:lnTo>
                    <a:lnTo>
                      <a:pt x="7" y="11"/>
                    </a:lnTo>
                    <a:lnTo>
                      <a:pt x="5" y="11"/>
                    </a:lnTo>
                    <a:lnTo>
                      <a:pt x="2" y="8"/>
                    </a:lnTo>
                    <a:lnTo>
                      <a:pt x="0" y="4"/>
                    </a:lnTo>
                    <a:lnTo>
                      <a:pt x="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252"/>
              <p:cNvSpPr>
                <a:spLocks/>
              </p:cNvSpPr>
              <p:nvPr/>
            </p:nvSpPr>
            <p:spPr bwMode="auto">
              <a:xfrm>
                <a:off x="3728" y="2227"/>
                <a:ext cx="81" cy="470"/>
              </a:xfrm>
              <a:custGeom>
                <a:avLst/>
                <a:gdLst>
                  <a:gd name="T0" fmla="*/ 0 w 162"/>
                  <a:gd name="T1" fmla="*/ 0 h 939"/>
                  <a:gd name="T2" fmla="*/ 115 w 162"/>
                  <a:gd name="T3" fmla="*/ 0 h 939"/>
                  <a:gd name="T4" fmla="*/ 121 w 162"/>
                  <a:gd name="T5" fmla="*/ 14 h 939"/>
                  <a:gd name="T6" fmla="*/ 130 w 162"/>
                  <a:gd name="T7" fmla="*/ 42 h 939"/>
                  <a:gd name="T8" fmla="*/ 139 w 162"/>
                  <a:gd name="T9" fmla="*/ 75 h 939"/>
                  <a:gd name="T10" fmla="*/ 146 w 162"/>
                  <a:gd name="T11" fmla="*/ 109 h 939"/>
                  <a:gd name="T12" fmla="*/ 152 w 162"/>
                  <a:gd name="T13" fmla="*/ 144 h 939"/>
                  <a:gd name="T14" fmla="*/ 157 w 162"/>
                  <a:gd name="T15" fmla="*/ 176 h 939"/>
                  <a:gd name="T16" fmla="*/ 160 w 162"/>
                  <a:gd name="T17" fmla="*/ 206 h 939"/>
                  <a:gd name="T18" fmla="*/ 162 w 162"/>
                  <a:gd name="T19" fmla="*/ 208 h 939"/>
                  <a:gd name="T20" fmla="*/ 162 w 162"/>
                  <a:gd name="T21" fmla="*/ 227 h 939"/>
                  <a:gd name="T22" fmla="*/ 160 w 162"/>
                  <a:gd name="T23" fmla="*/ 249 h 939"/>
                  <a:gd name="T24" fmla="*/ 99 w 162"/>
                  <a:gd name="T25" fmla="*/ 939 h 939"/>
                  <a:gd name="T26" fmla="*/ 26 w 162"/>
                  <a:gd name="T27" fmla="*/ 939 h 939"/>
                  <a:gd name="T28" fmla="*/ 9 w 162"/>
                  <a:gd name="T29" fmla="*/ 209 h 939"/>
                  <a:gd name="T30" fmla="*/ 0 w 162"/>
                  <a:gd name="T31" fmla="*/ 205 h 939"/>
                  <a:gd name="T32" fmla="*/ 0 w 162"/>
                  <a:gd name="T33"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939">
                    <a:moveTo>
                      <a:pt x="0" y="0"/>
                    </a:moveTo>
                    <a:lnTo>
                      <a:pt x="115" y="0"/>
                    </a:lnTo>
                    <a:lnTo>
                      <a:pt x="121" y="14"/>
                    </a:lnTo>
                    <a:lnTo>
                      <a:pt x="130" y="42"/>
                    </a:lnTo>
                    <a:lnTo>
                      <a:pt x="139" y="75"/>
                    </a:lnTo>
                    <a:lnTo>
                      <a:pt x="146" y="109"/>
                    </a:lnTo>
                    <a:lnTo>
                      <a:pt x="152" y="144"/>
                    </a:lnTo>
                    <a:lnTo>
                      <a:pt x="157" y="176"/>
                    </a:lnTo>
                    <a:lnTo>
                      <a:pt x="160" y="206"/>
                    </a:lnTo>
                    <a:lnTo>
                      <a:pt x="162" y="208"/>
                    </a:lnTo>
                    <a:lnTo>
                      <a:pt x="162" y="227"/>
                    </a:lnTo>
                    <a:lnTo>
                      <a:pt x="160" y="249"/>
                    </a:lnTo>
                    <a:lnTo>
                      <a:pt x="99" y="939"/>
                    </a:lnTo>
                    <a:lnTo>
                      <a:pt x="26" y="939"/>
                    </a:lnTo>
                    <a:lnTo>
                      <a:pt x="9" y="209"/>
                    </a:lnTo>
                    <a:lnTo>
                      <a:pt x="0" y="205"/>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253"/>
              <p:cNvSpPr>
                <a:spLocks/>
              </p:cNvSpPr>
              <p:nvPr/>
            </p:nvSpPr>
            <p:spPr bwMode="auto">
              <a:xfrm>
                <a:off x="3635" y="2241"/>
                <a:ext cx="37" cy="121"/>
              </a:xfrm>
              <a:custGeom>
                <a:avLst/>
                <a:gdLst>
                  <a:gd name="T0" fmla="*/ 51 w 75"/>
                  <a:gd name="T1" fmla="*/ 118 h 241"/>
                  <a:gd name="T2" fmla="*/ 46 w 75"/>
                  <a:gd name="T3" fmla="*/ 115 h 241"/>
                  <a:gd name="T4" fmla="*/ 44 w 75"/>
                  <a:gd name="T5" fmla="*/ 111 h 241"/>
                  <a:gd name="T6" fmla="*/ 42 w 75"/>
                  <a:gd name="T7" fmla="*/ 106 h 241"/>
                  <a:gd name="T8" fmla="*/ 42 w 75"/>
                  <a:gd name="T9" fmla="*/ 100 h 241"/>
                  <a:gd name="T10" fmla="*/ 46 w 75"/>
                  <a:gd name="T11" fmla="*/ 0 h 241"/>
                  <a:gd name="T12" fmla="*/ 0 w 75"/>
                  <a:gd name="T13" fmla="*/ 33 h 241"/>
                  <a:gd name="T14" fmla="*/ 7 w 75"/>
                  <a:gd name="T15" fmla="*/ 115 h 241"/>
                  <a:gd name="T16" fmla="*/ 7 w 75"/>
                  <a:gd name="T17" fmla="*/ 115 h 241"/>
                  <a:gd name="T18" fmla="*/ 17 w 75"/>
                  <a:gd name="T19" fmla="*/ 172 h 241"/>
                  <a:gd name="T20" fmla="*/ 21 w 75"/>
                  <a:gd name="T21" fmla="*/ 185 h 241"/>
                  <a:gd name="T22" fmla="*/ 27 w 75"/>
                  <a:gd name="T23" fmla="*/ 197 h 241"/>
                  <a:gd name="T24" fmla="*/ 38 w 75"/>
                  <a:gd name="T25" fmla="*/ 212 h 241"/>
                  <a:gd name="T26" fmla="*/ 52 w 75"/>
                  <a:gd name="T27" fmla="*/ 227 h 241"/>
                  <a:gd name="T28" fmla="*/ 68 w 75"/>
                  <a:gd name="T29" fmla="*/ 240 h 241"/>
                  <a:gd name="T30" fmla="*/ 72 w 75"/>
                  <a:gd name="T31" fmla="*/ 241 h 241"/>
                  <a:gd name="T32" fmla="*/ 75 w 75"/>
                  <a:gd name="T33" fmla="*/ 236 h 241"/>
                  <a:gd name="T34" fmla="*/ 75 w 75"/>
                  <a:gd name="T35" fmla="*/ 229 h 241"/>
                  <a:gd name="T36" fmla="*/ 72 w 75"/>
                  <a:gd name="T37" fmla="*/ 219 h 241"/>
                  <a:gd name="T38" fmla="*/ 68 w 75"/>
                  <a:gd name="T39" fmla="*/ 212 h 241"/>
                  <a:gd name="T40" fmla="*/ 62 w 75"/>
                  <a:gd name="T41" fmla="*/ 200 h 241"/>
                  <a:gd name="T42" fmla="*/ 56 w 75"/>
                  <a:gd name="T43" fmla="*/ 188 h 241"/>
                  <a:gd name="T44" fmla="*/ 55 w 75"/>
                  <a:gd name="T45" fmla="*/ 175 h 241"/>
                  <a:gd name="T46" fmla="*/ 53 w 75"/>
                  <a:gd name="T47" fmla="*/ 165 h 241"/>
                  <a:gd name="T48" fmla="*/ 52 w 75"/>
                  <a:gd name="T49" fmla="*/ 161 h 241"/>
                  <a:gd name="T50" fmla="*/ 53 w 75"/>
                  <a:gd name="T51" fmla="*/ 164 h 241"/>
                  <a:gd name="T52" fmla="*/ 56 w 75"/>
                  <a:gd name="T53" fmla="*/ 171 h 241"/>
                  <a:gd name="T54" fmla="*/ 60 w 75"/>
                  <a:gd name="T55" fmla="*/ 181 h 241"/>
                  <a:gd name="T56" fmla="*/ 65 w 75"/>
                  <a:gd name="T57" fmla="*/ 195 h 241"/>
                  <a:gd name="T58" fmla="*/ 66 w 75"/>
                  <a:gd name="T59" fmla="*/ 196 h 241"/>
                  <a:gd name="T60" fmla="*/ 68 w 75"/>
                  <a:gd name="T61" fmla="*/ 197 h 241"/>
                  <a:gd name="T62" fmla="*/ 70 w 75"/>
                  <a:gd name="T63" fmla="*/ 197 h 241"/>
                  <a:gd name="T64" fmla="*/ 73 w 75"/>
                  <a:gd name="T65" fmla="*/ 196 h 241"/>
                  <a:gd name="T66" fmla="*/ 75 w 75"/>
                  <a:gd name="T67" fmla="*/ 195 h 241"/>
                  <a:gd name="T68" fmla="*/ 75 w 75"/>
                  <a:gd name="T69" fmla="*/ 192 h 241"/>
                  <a:gd name="T70" fmla="*/ 72 w 75"/>
                  <a:gd name="T71" fmla="*/ 173 h 241"/>
                  <a:gd name="T72" fmla="*/ 69 w 75"/>
                  <a:gd name="T73" fmla="*/ 156 h 241"/>
                  <a:gd name="T74" fmla="*/ 65 w 75"/>
                  <a:gd name="T75" fmla="*/ 141 h 241"/>
                  <a:gd name="T76" fmla="*/ 60 w 75"/>
                  <a:gd name="T77" fmla="*/ 130 h 241"/>
                  <a:gd name="T78" fmla="*/ 58 w 75"/>
                  <a:gd name="T79" fmla="*/ 124 h 241"/>
                  <a:gd name="T80" fmla="*/ 53 w 75"/>
                  <a:gd name="T81" fmla="*/ 121 h 241"/>
                  <a:gd name="T82" fmla="*/ 51 w 75"/>
                  <a:gd name="T83" fmla="*/ 11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1">
                    <a:moveTo>
                      <a:pt x="51" y="118"/>
                    </a:moveTo>
                    <a:lnTo>
                      <a:pt x="46" y="115"/>
                    </a:lnTo>
                    <a:lnTo>
                      <a:pt x="44" y="111"/>
                    </a:lnTo>
                    <a:lnTo>
                      <a:pt x="42" y="106"/>
                    </a:lnTo>
                    <a:lnTo>
                      <a:pt x="42" y="100"/>
                    </a:lnTo>
                    <a:lnTo>
                      <a:pt x="46" y="0"/>
                    </a:lnTo>
                    <a:lnTo>
                      <a:pt x="0" y="33"/>
                    </a:lnTo>
                    <a:lnTo>
                      <a:pt x="7" y="115"/>
                    </a:lnTo>
                    <a:lnTo>
                      <a:pt x="7" y="115"/>
                    </a:lnTo>
                    <a:lnTo>
                      <a:pt x="17" y="172"/>
                    </a:lnTo>
                    <a:lnTo>
                      <a:pt x="21" y="185"/>
                    </a:lnTo>
                    <a:lnTo>
                      <a:pt x="27" y="197"/>
                    </a:lnTo>
                    <a:lnTo>
                      <a:pt x="38" y="212"/>
                    </a:lnTo>
                    <a:lnTo>
                      <a:pt x="52" y="227"/>
                    </a:lnTo>
                    <a:lnTo>
                      <a:pt x="68" y="240"/>
                    </a:lnTo>
                    <a:lnTo>
                      <a:pt x="72" y="241"/>
                    </a:lnTo>
                    <a:lnTo>
                      <a:pt x="75" y="236"/>
                    </a:lnTo>
                    <a:lnTo>
                      <a:pt x="75" y="229"/>
                    </a:lnTo>
                    <a:lnTo>
                      <a:pt x="72" y="219"/>
                    </a:lnTo>
                    <a:lnTo>
                      <a:pt x="68" y="212"/>
                    </a:lnTo>
                    <a:lnTo>
                      <a:pt x="62" y="200"/>
                    </a:lnTo>
                    <a:lnTo>
                      <a:pt x="56" y="188"/>
                    </a:lnTo>
                    <a:lnTo>
                      <a:pt x="55" y="175"/>
                    </a:lnTo>
                    <a:lnTo>
                      <a:pt x="53" y="165"/>
                    </a:lnTo>
                    <a:lnTo>
                      <a:pt x="52" y="161"/>
                    </a:lnTo>
                    <a:lnTo>
                      <a:pt x="53" y="164"/>
                    </a:lnTo>
                    <a:lnTo>
                      <a:pt x="56" y="171"/>
                    </a:lnTo>
                    <a:lnTo>
                      <a:pt x="60" y="181"/>
                    </a:lnTo>
                    <a:lnTo>
                      <a:pt x="65" y="195"/>
                    </a:lnTo>
                    <a:lnTo>
                      <a:pt x="66" y="196"/>
                    </a:lnTo>
                    <a:lnTo>
                      <a:pt x="68" y="197"/>
                    </a:lnTo>
                    <a:lnTo>
                      <a:pt x="70" y="197"/>
                    </a:lnTo>
                    <a:lnTo>
                      <a:pt x="73" y="196"/>
                    </a:lnTo>
                    <a:lnTo>
                      <a:pt x="75" y="195"/>
                    </a:lnTo>
                    <a:lnTo>
                      <a:pt x="75" y="192"/>
                    </a:lnTo>
                    <a:lnTo>
                      <a:pt x="72" y="173"/>
                    </a:lnTo>
                    <a:lnTo>
                      <a:pt x="69" y="156"/>
                    </a:lnTo>
                    <a:lnTo>
                      <a:pt x="65" y="141"/>
                    </a:lnTo>
                    <a:lnTo>
                      <a:pt x="60" y="130"/>
                    </a:lnTo>
                    <a:lnTo>
                      <a:pt x="58" y="124"/>
                    </a:lnTo>
                    <a:lnTo>
                      <a:pt x="53" y="121"/>
                    </a:lnTo>
                    <a:lnTo>
                      <a:pt x="51" y="118"/>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254"/>
              <p:cNvSpPr>
                <a:spLocks/>
              </p:cNvSpPr>
              <p:nvPr/>
            </p:nvSpPr>
            <p:spPr bwMode="auto">
              <a:xfrm>
                <a:off x="3619" y="2062"/>
                <a:ext cx="48" cy="221"/>
              </a:xfrm>
              <a:custGeom>
                <a:avLst/>
                <a:gdLst>
                  <a:gd name="T0" fmla="*/ 79 w 98"/>
                  <a:gd name="T1" fmla="*/ 358 h 442"/>
                  <a:gd name="T2" fmla="*/ 37 w 98"/>
                  <a:gd name="T3" fmla="*/ 442 h 442"/>
                  <a:gd name="T4" fmla="*/ 0 w 98"/>
                  <a:gd name="T5" fmla="*/ 194 h 442"/>
                  <a:gd name="T6" fmla="*/ 0 w 98"/>
                  <a:gd name="T7" fmla="*/ 162 h 442"/>
                  <a:gd name="T8" fmla="*/ 13 w 98"/>
                  <a:gd name="T9" fmla="*/ 0 h 442"/>
                  <a:gd name="T10" fmla="*/ 98 w 98"/>
                  <a:gd name="T11" fmla="*/ 0 h 442"/>
                  <a:gd name="T12" fmla="*/ 91 w 98"/>
                  <a:gd name="T13" fmla="*/ 61 h 442"/>
                  <a:gd name="T14" fmla="*/ 69 w 98"/>
                  <a:gd name="T15" fmla="*/ 168 h 442"/>
                  <a:gd name="T16" fmla="*/ 84 w 98"/>
                  <a:gd name="T17" fmla="*/ 253 h 442"/>
                  <a:gd name="T18" fmla="*/ 85 w 98"/>
                  <a:gd name="T19" fmla="*/ 260 h 442"/>
                  <a:gd name="T20" fmla="*/ 85 w 98"/>
                  <a:gd name="T21" fmla="*/ 267 h 442"/>
                  <a:gd name="T22" fmla="*/ 84 w 98"/>
                  <a:gd name="T23" fmla="*/ 276 h 442"/>
                  <a:gd name="T24" fmla="*/ 79 w 98"/>
                  <a:gd name="T25" fmla="*/ 35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42">
                    <a:moveTo>
                      <a:pt x="79" y="358"/>
                    </a:moveTo>
                    <a:lnTo>
                      <a:pt x="37" y="442"/>
                    </a:lnTo>
                    <a:lnTo>
                      <a:pt x="0" y="194"/>
                    </a:lnTo>
                    <a:lnTo>
                      <a:pt x="0" y="162"/>
                    </a:lnTo>
                    <a:lnTo>
                      <a:pt x="13" y="0"/>
                    </a:lnTo>
                    <a:lnTo>
                      <a:pt x="98" y="0"/>
                    </a:lnTo>
                    <a:lnTo>
                      <a:pt x="91" y="61"/>
                    </a:lnTo>
                    <a:lnTo>
                      <a:pt x="69" y="168"/>
                    </a:lnTo>
                    <a:lnTo>
                      <a:pt x="84" y="253"/>
                    </a:lnTo>
                    <a:lnTo>
                      <a:pt x="85" y="260"/>
                    </a:lnTo>
                    <a:lnTo>
                      <a:pt x="85" y="267"/>
                    </a:lnTo>
                    <a:lnTo>
                      <a:pt x="84" y="276"/>
                    </a:lnTo>
                    <a:lnTo>
                      <a:pt x="79" y="358"/>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255"/>
              <p:cNvSpPr>
                <a:spLocks/>
              </p:cNvSpPr>
              <p:nvPr/>
            </p:nvSpPr>
            <p:spPr bwMode="auto">
              <a:xfrm>
                <a:off x="3624" y="1986"/>
                <a:ext cx="209" cy="241"/>
              </a:xfrm>
              <a:custGeom>
                <a:avLst/>
                <a:gdLst>
                  <a:gd name="T0" fmla="*/ 413 w 419"/>
                  <a:gd name="T1" fmla="*/ 130 h 482"/>
                  <a:gd name="T2" fmla="*/ 410 w 419"/>
                  <a:gd name="T3" fmla="*/ 111 h 482"/>
                  <a:gd name="T4" fmla="*/ 403 w 419"/>
                  <a:gd name="T5" fmla="*/ 93 h 482"/>
                  <a:gd name="T6" fmla="*/ 392 w 419"/>
                  <a:gd name="T7" fmla="*/ 79 h 482"/>
                  <a:gd name="T8" fmla="*/ 376 w 419"/>
                  <a:gd name="T9" fmla="*/ 67 h 482"/>
                  <a:gd name="T10" fmla="*/ 356 w 419"/>
                  <a:gd name="T11" fmla="*/ 60 h 482"/>
                  <a:gd name="T12" fmla="*/ 209 w 419"/>
                  <a:gd name="T13" fmla="*/ 0 h 482"/>
                  <a:gd name="T14" fmla="*/ 61 w 419"/>
                  <a:gd name="T15" fmla="*/ 60 h 482"/>
                  <a:gd name="T16" fmla="*/ 42 w 419"/>
                  <a:gd name="T17" fmla="*/ 67 h 482"/>
                  <a:gd name="T18" fmla="*/ 27 w 419"/>
                  <a:gd name="T19" fmla="*/ 79 h 482"/>
                  <a:gd name="T20" fmla="*/ 16 w 419"/>
                  <a:gd name="T21" fmla="*/ 93 h 482"/>
                  <a:gd name="T22" fmla="*/ 7 w 419"/>
                  <a:gd name="T23" fmla="*/ 111 h 482"/>
                  <a:gd name="T24" fmla="*/ 4 w 419"/>
                  <a:gd name="T25" fmla="*/ 130 h 482"/>
                  <a:gd name="T26" fmla="*/ 0 w 419"/>
                  <a:gd name="T27" fmla="*/ 182 h 482"/>
                  <a:gd name="T28" fmla="*/ 82 w 419"/>
                  <a:gd name="T29" fmla="*/ 193 h 482"/>
                  <a:gd name="T30" fmla="*/ 72 w 419"/>
                  <a:gd name="T31" fmla="*/ 253 h 482"/>
                  <a:gd name="T32" fmla="*/ 75 w 419"/>
                  <a:gd name="T33" fmla="*/ 263 h 482"/>
                  <a:gd name="T34" fmla="*/ 76 w 419"/>
                  <a:gd name="T35" fmla="*/ 272 h 482"/>
                  <a:gd name="T36" fmla="*/ 81 w 419"/>
                  <a:gd name="T37" fmla="*/ 296 h 482"/>
                  <a:gd name="T38" fmla="*/ 86 w 419"/>
                  <a:gd name="T39" fmla="*/ 325 h 482"/>
                  <a:gd name="T40" fmla="*/ 92 w 419"/>
                  <a:gd name="T41" fmla="*/ 356 h 482"/>
                  <a:gd name="T42" fmla="*/ 98 w 419"/>
                  <a:gd name="T43" fmla="*/ 388 h 482"/>
                  <a:gd name="T44" fmla="*/ 100 w 419"/>
                  <a:gd name="T45" fmla="*/ 421 h 482"/>
                  <a:gd name="T46" fmla="*/ 99 w 419"/>
                  <a:gd name="T47" fmla="*/ 452 h 482"/>
                  <a:gd name="T48" fmla="*/ 93 w 419"/>
                  <a:gd name="T49" fmla="*/ 482 h 482"/>
                  <a:gd name="T50" fmla="*/ 93 w 419"/>
                  <a:gd name="T51" fmla="*/ 482 h 482"/>
                  <a:gd name="T52" fmla="*/ 228 w 419"/>
                  <a:gd name="T53" fmla="*/ 482 h 482"/>
                  <a:gd name="T54" fmla="*/ 264 w 419"/>
                  <a:gd name="T55" fmla="*/ 482 h 482"/>
                  <a:gd name="T56" fmla="*/ 297 w 419"/>
                  <a:gd name="T57" fmla="*/ 482 h 482"/>
                  <a:gd name="T58" fmla="*/ 324 w 419"/>
                  <a:gd name="T59" fmla="*/ 482 h 482"/>
                  <a:gd name="T60" fmla="*/ 324 w 419"/>
                  <a:gd name="T61" fmla="*/ 482 h 482"/>
                  <a:gd name="T62" fmla="*/ 320 w 419"/>
                  <a:gd name="T63" fmla="*/ 452 h 482"/>
                  <a:gd name="T64" fmla="*/ 318 w 419"/>
                  <a:gd name="T65" fmla="*/ 421 h 482"/>
                  <a:gd name="T66" fmla="*/ 321 w 419"/>
                  <a:gd name="T67" fmla="*/ 388 h 482"/>
                  <a:gd name="T68" fmla="*/ 327 w 419"/>
                  <a:gd name="T69" fmla="*/ 356 h 482"/>
                  <a:gd name="T70" fmla="*/ 332 w 419"/>
                  <a:gd name="T71" fmla="*/ 325 h 482"/>
                  <a:gd name="T72" fmla="*/ 338 w 419"/>
                  <a:gd name="T73" fmla="*/ 296 h 482"/>
                  <a:gd name="T74" fmla="*/ 341 w 419"/>
                  <a:gd name="T75" fmla="*/ 272 h 482"/>
                  <a:gd name="T76" fmla="*/ 344 w 419"/>
                  <a:gd name="T77" fmla="*/ 263 h 482"/>
                  <a:gd name="T78" fmla="*/ 345 w 419"/>
                  <a:gd name="T79" fmla="*/ 253 h 482"/>
                  <a:gd name="T80" fmla="*/ 337 w 419"/>
                  <a:gd name="T81" fmla="*/ 193 h 482"/>
                  <a:gd name="T82" fmla="*/ 419 w 419"/>
                  <a:gd name="T83" fmla="*/ 182 h 482"/>
                  <a:gd name="T84" fmla="*/ 413 w 419"/>
                  <a:gd name="T85" fmla="*/ 13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9" h="482">
                    <a:moveTo>
                      <a:pt x="413" y="130"/>
                    </a:moveTo>
                    <a:lnTo>
                      <a:pt x="410" y="111"/>
                    </a:lnTo>
                    <a:lnTo>
                      <a:pt x="403" y="93"/>
                    </a:lnTo>
                    <a:lnTo>
                      <a:pt x="392" y="79"/>
                    </a:lnTo>
                    <a:lnTo>
                      <a:pt x="376" y="67"/>
                    </a:lnTo>
                    <a:lnTo>
                      <a:pt x="356" y="60"/>
                    </a:lnTo>
                    <a:lnTo>
                      <a:pt x="209" y="0"/>
                    </a:lnTo>
                    <a:lnTo>
                      <a:pt x="61" y="60"/>
                    </a:lnTo>
                    <a:lnTo>
                      <a:pt x="42" y="67"/>
                    </a:lnTo>
                    <a:lnTo>
                      <a:pt x="27" y="79"/>
                    </a:lnTo>
                    <a:lnTo>
                      <a:pt x="16" y="93"/>
                    </a:lnTo>
                    <a:lnTo>
                      <a:pt x="7" y="111"/>
                    </a:lnTo>
                    <a:lnTo>
                      <a:pt x="4" y="130"/>
                    </a:lnTo>
                    <a:lnTo>
                      <a:pt x="0" y="182"/>
                    </a:lnTo>
                    <a:lnTo>
                      <a:pt x="82" y="193"/>
                    </a:lnTo>
                    <a:lnTo>
                      <a:pt x="72" y="253"/>
                    </a:lnTo>
                    <a:lnTo>
                      <a:pt x="75" y="263"/>
                    </a:lnTo>
                    <a:lnTo>
                      <a:pt x="76" y="272"/>
                    </a:lnTo>
                    <a:lnTo>
                      <a:pt x="81" y="296"/>
                    </a:lnTo>
                    <a:lnTo>
                      <a:pt x="86" y="325"/>
                    </a:lnTo>
                    <a:lnTo>
                      <a:pt x="92" y="356"/>
                    </a:lnTo>
                    <a:lnTo>
                      <a:pt x="98" y="388"/>
                    </a:lnTo>
                    <a:lnTo>
                      <a:pt x="100" y="421"/>
                    </a:lnTo>
                    <a:lnTo>
                      <a:pt x="99" y="452"/>
                    </a:lnTo>
                    <a:lnTo>
                      <a:pt x="93" y="482"/>
                    </a:lnTo>
                    <a:lnTo>
                      <a:pt x="93" y="482"/>
                    </a:lnTo>
                    <a:lnTo>
                      <a:pt x="228" y="482"/>
                    </a:lnTo>
                    <a:lnTo>
                      <a:pt x="264" y="482"/>
                    </a:lnTo>
                    <a:lnTo>
                      <a:pt x="297" y="482"/>
                    </a:lnTo>
                    <a:lnTo>
                      <a:pt x="324" y="482"/>
                    </a:lnTo>
                    <a:lnTo>
                      <a:pt x="324" y="482"/>
                    </a:lnTo>
                    <a:lnTo>
                      <a:pt x="320" y="452"/>
                    </a:lnTo>
                    <a:lnTo>
                      <a:pt x="318" y="421"/>
                    </a:lnTo>
                    <a:lnTo>
                      <a:pt x="321" y="388"/>
                    </a:lnTo>
                    <a:lnTo>
                      <a:pt x="327" y="356"/>
                    </a:lnTo>
                    <a:lnTo>
                      <a:pt x="332" y="325"/>
                    </a:lnTo>
                    <a:lnTo>
                      <a:pt x="338" y="296"/>
                    </a:lnTo>
                    <a:lnTo>
                      <a:pt x="341" y="272"/>
                    </a:lnTo>
                    <a:lnTo>
                      <a:pt x="344" y="263"/>
                    </a:lnTo>
                    <a:lnTo>
                      <a:pt x="345" y="253"/>
                    </a:lnTo>
                    <a:lnTo>
                      <a:pt x="337" y="193"/>
                    </a:lnTo>
                    <a:lnTo>
                      <a:pt x="419" y="182"/>
                    </a:lnTo>
                    <a:lnTo>
                      <a:pt x="413" y="1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256"/>
              <p:cNvSpPr>
                <a:spLocks/>
              </p:cNvSpPr>
              <p:nvPr/>
            </p:nvSpPr>
            <p:spPr bwMode="auto">
              <a:xfrm>
                <a:off x="3784" y="2241"/>
                <a:ext cx="37" cy="121"/>
              </a:xfrm>
              <a:custGeom>
                <a:avLst/>
                <a:gdLst>
                  <a:gd name="T0" fmla="*/ 24 w 75"/>
                  <a:gd name="T1" fmla="*/ 118 h 241"/>
                  <a:gd name="T2" fmla="*/ 28 w 75"/>
                  <a:gd name="T3" fmla="*/ 115 h 241"/>
                  <a:gd name="T4" fmla="*/ 31 w 75"/>
                  <a:gd name="T5" fmla="*/ 111 h 241"/>
                  <a:gd name="T6" fmla="*/ 33 w 75"/>
                  <a:gd name="T7" fmla="*/ 106 h 241"/>
                  <a:gd name="T8" fmla="*/ 33 w 75"/>
                  <a:gd name="T9" fmla="*/ 100 h 241"/>
                  <a:gd name="T10" fmla="*/ 27 w 75"/>
                  <a:gd name="T11" fmla="*/ 0 h 241"/>
                  <a:gd name="T12" fmla="*/ 75 w 75"/>
                  <a:gd name="T13" fmla="*/ 33 h 241"/>
                  <a:gd name="T14" fmla="*/ 68 w 75"/>
                  <a:gd name="T15" fmla="*/ 115 h 241"/>
                  <a:gd name="T16" fmla="*/ 68 w 75"/>
                  <a:gd name="T17" fmla="*/ 115 h 241"/>
                  <a:gd name="T18" fmla="*/ 58 w 75"/>
                  <a:gd name="T19" fmla="*/ 172 h 241"/>
                  <a:gd name="T20" fmla="*/ 54 w 75"/>
                  <a:gd name="T21" fmla="*/ 185 h 241"/>
                  <a:gd name="T22" fmla="*/ 47 w 75"/>
                  <a:gd name="T23" fmla="*/ 197 h 241"/>
                  <a:gd name="T24" fmla="*/ 35 w 75"/>
                  <a:gd name="T25" fmla="*/ 212 h 241"/>
                  <a:gd name="T26" fmla="*/ 23 w 75"/>
                  <a:gd name="T27" fmla="*/ 227 h 241"/>
                  <a:gd name="T28" fmla="*/ 7 w 75"/>
                  <a:gd name="T29" fmla="*/ 240 h 241"/>
                  <a:gd name="T30" fmla="*/ 3 w 75"/>
                  <a:gd name="T31" fmla="*/ 241 h 241"/>
                  <a:gd name="T32" fmla="*/ 0 w 75"/>
                  <a:gd name="T33" fmla="*/ 236 h 241"/>
                  <a:gd name="T34" fmla="*/ 0 w 75"/>
                  <a:gd name="T35" fmla="*/ 229 h 241"/>
                  <a:gd name="T36" fmla="*/ 3 w 75"/>
                  <a:gd name="T37" fmla="*/ 219 h 241"/>
                  <a:gd name="T38" fmla="*/ 7 w 75"/>
                  <a:gd name="T39" fmla="*/ 212 h 241"/>
                  <a:gd name="T40" fmla="*/ 13 w 75"/>
                  <a:gd name="T41" fmla="*/ 200 h 241"/>
                  <a:gd name="T42" fmla="*/ 17 w 75"/>
                  <a:gd name="T43" fmla="*/ 188 h 241"/>
                  <a:gd name="T44" fmla="*/ 20 w 75"/>
                  <a:gd name="T45" fmla="*/ 175 h 241"/>
                  <a:gd name="T46" fmla="*/ 21 w 75"/>
                  <a:gd name="T47" fmla="*/ 165 h 241"/>
                  <a:gd name="T48" fmla="*/ 21 w 75"/>
                  <a:gd name="T49" fmla="*/ 161 h 241"/>
                  <a:gd name="T50" fmla="*/ 21 w 75"/>
                  <a:gd name="T51" fmla="*/ 164 h 241"/>
                  <a:gd name="T52" fmla="*/ 18 w 75"/>
                  <a:gd name="T53" fmla="*/ 171 h 241"/>
                  <a:gd name="T54" fmla="*/ 14 w 75"/>
                  <a:gd name="T55" fmla="*/ 181 h 241"/>
                  <a:gd name="T56" fmla="*/ 10 w 75"/>
                  <a:gd name="T57" fmla="*/ 195 h 241"/>
                  <a:gd name="T58" fmla="*/ 9 w 75"/>
                  <a:gd name="T59" fmla="*/ 196 h 241"/>
                  <a:gd name="T60" fmla="*/ 6 w 75"/>
                  <a:gd name="T61" fmla="*/ 197 h 241"/>
                  <a:gd name="T62" fmla="*/ 4 w 75"/>
                  <a:gd name="T63" fmla="*/ 197 h 241"/>
                  <a:gd name="T64" fmla="*/ 1 w 75"/>
                  <a:gd name="T65" fmla="*/ 196 h 241"/>
                  <a:gd name="T66" fmla="*/ 0 w 75"/>
                  <a:gd name="T67" fmla="*/ 195 h 241"/>
                  <a:gd name="T68" fmla="*/ 0 w 75"/>
                  <a:gd name="T69" fmla="*/ 192 h 241"/>
                  <a:gd name="T70" fmla="*/ 3 w 75"/>
                  <a:gd name="T71" fmla="*/ 173 h 241"/>
                  <a:gd name="T72" fmla="*/ 6 w 75"/>
                  <a:gd name="T73" fmla="*/ 155 h 241"/>
                  <a:gd name="T74" fmla="*/ 10 w 75"/>
                  <a:gd name="T75" fmla="*/ 141 h 241"/>
                  <a:gd name="T76" fmla="*/ 14 w 75"/>
                  <a:gd name="T77" fmla="*/ 130 h 241"/>
                  <a:gd name="T78" fmla="*/ 17 w 75"/>
                  <a:gd name="T79" fmla="*/ 124 h 241"/>
                  <a:gd name="T80" fmla="*/ 20 w 75"/>
                  <a:gd name="T81" fmla="*/ 121 h 241"/>
                  <a:gd name="T82" fmla="*/ 24 w 75"/>
                  <a:gd name="T83" fmla="*/ 11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1">
                    <a:moveTo>
                      <a:pt x="24" y="118"/>
                    </a:moveTo>
                    <a:lnTo>
                      <a:pt x="28" y="115"/>
                    </a:lnTo>
                    <a:lnTo>
                      <a:pt x="31" y="111"/>
                    </a:lnTo>
                    <a:lnTo>
                      <a:pt x="33" y="106"/>
                    </a:lnTo>
                    <a:lnTo>
                      <a:pt x="33" y="100"/>
                    </a:lnTo>
                    <a:lnTo>
                      <a:pt x="27" y="0"/>
                    </a:lnTo>
                    <a:lnTo>
                      <a:pt x="75" y="33"/>
                    </a:lnTo>
                    <a:lnTo>
                      <a:pt x="68" y="115"/>
                    </a:lnTo>
                    <a:lnTo>
                      <a:pt x="68" y="115"/>
                    </a:lnTo>
                    <a:lnTo>
                      <a:pt x="58" y="172"/>
                    </a:lnTo>
                    <a:lnTo>
                      <a:pt x="54" y="185"/>
                    </a:lnTo>
                    <a:lnTo>
                      <a:pt x="47" y="197"/>
                    </a:lnTo>
                    <a:lnTo>
                      <a:pt x="35" y="212"/>
                    </a:lnTo>
                    <a:lnTo>
                      <a:pt x="23" y="227"/>
                    </a:lnTo>
                    <a:lnTo>
                      <a:pt x="7" y="240"/>
                    </a:lnTo>
                    <a:lnTo>
                      <a:pt x="3" y="241"/>
                    </a:lnTo>
                    <a:lnTo>
                      <a:pt x="0" y="236"/>
                    </a:lnTo>
                    <a:lnTo>
                      <a:pt x="0" y="229"/>
                    </a:lnTo>
                    <a:lnTo>
                      <a:pt x="3" y="219"/>
                    </a:lnTo>
                    <a:lnTo>
                      <a:pt x="7" y="212"/>
                    </a:lnTo>
                    <a:lnTo>
                      <a:pt x="13" y="200"/>
                    </a:lnTo>
                    <a:lnTo>
                      <a:pt x="17" y="188"/>
                    </a:lnTo>
                    <a:lnTo>
                      <a:pt x="20" y="175"/>
                    </a:lnTo>
                    <a:lnTo>
                      <a:pt x="21" y="165"/>
                    </a:lnTo>
                    <a:lnTo>
                      <a:pt x="21" y="161"/>
                    </a:lnTo>
                    <a:lnTo>
                      <a:pt x="21" y="164"/>
                    </a:lnTo>
                    <a:lnTo>
                      <a:pt x="18" y="171"/>
                    </a:lnTo>
                    <a:lnTo>
                      <a:pt x="14" y="181"/>
                    </a:lnTo>
                    <a:lnTo>
                      <a:pt x="10" y="195"/>
                    </a:lnTo>
                    <a:lnTo>
                      <a:pt x="9" y="196"/>
                    </a:lnTo>
                    <a:lnTo>
                      <a:pt x="6" y="197"/>
                    </a:lnTo>
                    <a:lnTo>
                      <a:pt x="4" y="197"/>
                    </a:lnTo>
                    <a:lnTo>
                      <a:pt x="1" y="196"/>
                    </a:lnTo>
                    <a:lnTo>
                      <a:pt x="0" y="195"/>
                    </a:lnTo>
                    <a:lnTo>
                      <a:pt x="0" y="192"/>
                    </a:lnTo>
                    <a:lnTo>
                      <a:pt x="3" y="173"/>
                    </a:lnTo>
                    <a:lnTo>
                      <a:pt x="6" y="155"/>
                    </a:lnTo>
                    <a:lnTo>
                      <a:pt x="10" y="141"/>
                    </a:lnTo>
                    <a:lnTo>
                      <a:pt x="14" y="130"/>
                    </a:lnTo>
                    <a:lnTo>
                      <a:pt x="17" y="124"/>
                    </a:lnTo>
                    <a:lnTo>
                      <a:pt x="20" y="121"/>
                    </a:lnTo>
                    <a:lnTo>
                      <a:pt x="24" y="118"/>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0" name="Freeform 257"/>
              <p:cNvSpPr>
                <a:spLocks/>
              </p:cNvSpPr>
              <p:nvPr/>
            </p:nvSpPr>
            <p:spPr bwMode="auto">
              <a:xfrm>
                <a:off x="3789" y="2062"/>
                <a:ext cx="49" cy="221"/>
              </a:xfrm>
              <a:custGeom>
                <a:avLst/>
                <a:gdLst>
                  <a:gd name="T0" fmla="*/ 17 w 97"/>
                  <a:gd name="T1" fmla="*/ 358 h 442"/>
                  <a:gd name="T2" fmla="*/ 61 w 97"/>
                  <a:gd name="T3" fmla="*/ 442 h 442"/>
                  <a:gd name="T4" fmla="*/ 96 w 97"/>
                  <a:gd name="T5" fmla="*/ 194 h 442"/>
                  <a:gd name="T6" fmla="*/ 97 w 97"/>
                  <a:gd name="T7" fmla="*/ 162 h 442"/>
                  <a:gd name="T8" fmla="*/ 85 w 97"/>
                  <a:gd name="T9" fmla="*/ 0 h 442"/>
                  <a:gd name="T10" fmla="*/ 0 w 97"/>
                  <a:gd name="T11" fmla="*/ 0 h 442"/>
                  <a:gd name="T12" fmla="*/ 7 w 97"/>
                  <a:gd name="T13" fmla="*/ 61 h 442"/>
                  <a:gd name="T14" fmla="*/ 28 w 97"/>
                  <a:gd name="T15" fmla="*/ 168 h 442"/>
                  <a:gd name="T16" fmla="*/ 14 w 97"/>
                  <a:gd name="T17" fmla="*/ 253 h 442"/>
                  <a:gd name="T18" fmla="*/ 13 w 97"/>
                  <a:gd name="T19" fmla="*/ 260 h 442"/>
                  <a:gd name="T20" fmla="*/ 13 w 97"/>
                  <a:gd name="T21" fmla="*/ 267 h 442"/>
                  <a:gd name="T22" fmla="*/ 13 w 97"/>
                  <a:gd name="T23" fmla="*/ 276 h 442"/>
                  <a:gd name="T24" fmla="*/ 17 w 97"/>
                  <a:gd name="T25" fmla="*/ 35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42">
                    <a:moveTo>
                      <a:pt x="17" y="358"/>
                    </a:moveTo>
                    <a:lnTo>
                      <a:pt x="61" y="442"/>
                    </a:lnTo>
                    <a:lnTo>
                      <a:pt x="96" y="194"/>
                    </a:lnTo>
                    <a:lnTo>
                      <a:pt x="97" y="162"/>
                    </a:lnTo>
                    <a:lnTo>
                      <a:pt x="85" y="0"/>
                    </a:lnTo>
                    <a:lnTo>
                      <a:pt x="0" y="0"/>
                    </a:lnTo>
                    <a:lnTo>
                      <a:pt x="7" y="61"/>
                    </a:lnTo>
                    <a:lnTo>
                      <a:pt x="28" y="168"/>
                    </a:lnTo>
                    <a:lnTo>
                      <a:pt x="14" y="253"/>
                    </a:lnTo>
                    <a:lnTo>
                      <a:pt x="13" y="260"/>
                    </a:lnTo>
                    <a:lnTo>
                      <a:pt x="13" y="267"/>
                    </a:lnTo>
                    <a:lnTo>
                      <a:pt x="13" y="276"/>
                    </a:lnTo>
                    <a:lnTo>
                      <a:pt x="17" y="358"/>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1" name="Freeform 258"/>
              <p:cNvSpPr>
                <a:spLocks/>
              </p:cNvSpPr>
              <p:nvPr/>
            </p:nvSpPr>
            <p:spPr bwMode="auto">
              <a:xfrm>
                <a:off x="3728" y="1986"/>
                <a:ext cx="105" cy="241"/>
              </a:xfrm>
              <a:custGeom>
                <a:avLst/>
                <a:gdLst>
                  <a:gd name="T0" fmla="*/ 210 w 210"/>
                  <a:gd name="T1" fmla="*/ 182 h 482"/>
                  <a:gd name="T2" fmla="*/ 204 w 210"/>
                  <a:gd name="T3" fmla="*/ 130 h 482"/>
                  <a:gd name="T4" fmla="*/ 201 w 210"/>
                  <a:gd name="T5" fmla="*/ 111 h 482"/>
                  <a:gd name="T6" fmla="*/ 194 w 210"/>
                  <a:gd name="T7" fmla="*/ 93 h 482"/>
                  <a:gd name="T8" fmla="*/ 183 w 210"/>
                  <a:gd name="T9" fmla="*/ 79 h 482"/>
                  <a:gd name="T10" fmla="*/ 167 w 210"/>
                  <a:gd name="T11" fmla="*/ 67 h 482"/>
                  <a:gd name="T12" fmla="*/ 147 w 210"/>
                  <a:gd name="T13" fmla="*/ 60 h 482"/>
                  <a:gd name="T14" fmla="*/ 0 w 210"/>
                  <a:gd name="T15" fmla="*/ 0 h 482"/>
                  <a:gd name="T16" fmla="*/ 0 w 210"/>
                  <a:gd name="T17" fmla="*/ 466 h 482"/>
                  <a:gd name="T18" fmla="*/ 5 w 210"/>
                  <a:gd name="T19" fmla="*/ 468 h 482"/>
                  <a:gd name="T20" fmla="*/ 16 w 210"/>
                  <a:gd name="T21" fmla="*/ 469 h 482"/>
                  <a:gd name="T22" fmla="*/ 33 w 210"/>
                  <a:gd name="T23" fmla="*/ 472 h 482"/>
                  <a:gd name="T24" fmla="*/ 54 w 210"/>
                  <a:gd name="T25" fmla="*/ 476 h 482"/>
                  <a:gd name="T26" fmla="*/ 75 w 210"/>
                  <a:gd name="T27" fmla="*/ 479 h 482"/>
                  <a:gd name="T28" fmla="*/ 96 w 210"/>
                  <a:gd name="T29" fmla="*/ 480 h 482"/>
                  <a:gd name="T30" fmla="*/ 115 w 210"/>
                  <a:gd name="T31" fmla="*/ 482 h 482"/>
                  <a:gd name="T32" fmla="*/ 115 w 210"/>
                  <a:gd name="T33" fmla="*/ 482 h 482"/>
                  <a:gd name="T34" fmla="*/ 111 w 210"/>
                  <a:gd name="T35" fmla="*/ 452 h 482"/>
                  <a:gd name="T36" fmla="*/ 109 w 210"/>
                  <a:gd name="T37" fmla="*/ 421 h 482"/>
                  <a:gd name="T38" fmla="*/ 112 w 210"/>
                  <a:gd name="T39" fmla="*/ 388 h 482"/>
                  <a:gd name="T40" fmla="*/ 118 w 210"/>
                  <a:gd name="T41" fmla="*/ 356 h 482"/>
                  <a:gd name="T42" fmla="*/ 123 w 210"/>
                  <a:gd name="T43" fmla="*/ 325 h 482"/>
                  <a:gd name="T44" fmla="*/ 129 w 210"/>
                  <a:gd name="T45" fmla="*/ 296 h 482"/>
                  <a:gd name="T46" fmla="*/ 132 w 210"/>
                  <a:gd name="T47" fmla="*/ 272 h 482"/>
                  <a:gd name="T48" fmla="*/ 135 w 210"/>
                  <a:gd name="T49" fmla="*/ 263 h 482"/>
                  <a:gd name="T50" fmla="*/ 136 w 210"/>
                  <a:gd name="T51" fmla="*/ 253 h 482"/>
                  <a:gd name="T52" fmla="*/ 128 w 210"/>
                  <a:gd name="T53" fmla="*/ 193 h 482"/>
                  <a:gd name="T54" fmla="*/ 210 w 210"/>
                  <a:gd name="T55" fmla="*/ 1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0" h="482">
                    <a:moveTo>
                      <a:pt x="210" y="182"/>
                    </a:moveTo>
                    <a:lnTo>
                      <a:pt x="204" y="130"/>
                    </a:lnTo>
                    <a:lnTo>
                      <a:pt x="201" y="111"/>
                    </a:lnTo>
                    <a:lnTo>
                      <a:pt x="194" y="93"/>
                    </a:lnTo>
                    <a:lnTo>
                      <a:pt x="183" y="79"/>
                    </a:lnTo>
                    <a:lnTo>
                      <a:pt x="167" y="67"/>
                    </a:lnTo>
                    <a:lnTo>
                      <a:pt x="147" y="60"/>
                    </a:lnTo>
                    <a:lnTo>
                      <a:pt x="0" y="0"/>
                    </a:lnTo>
                    <a:lnTo>
                      <a:pt x="0" y="466"/>
                    </a:lnTo>
                    <a:lnTo>
                      <a:pt x="5" y="468"/>
                    </a:lnTo>
                    <a:lnTo>
                      <a:pt x="16" y="469"/>
                    </a:lnTo>
                    <a:lnTo>
                      <a:pt x="33" y="472"/>
                    </a:lnTo>
                    <a:lnTo>
                      <a:pt x="54" y="476"/>
                    </a:lnTo>
                    <a:lnTo>
                      <a:pt x="75" y="479"/>
                    </a:lnTo>
                    <a:lnTo>
                      <a:pt x="96" y="480"/>
                    </a:lnTo>
                    <a:lnTo>
                      <a:pt x="115" y="482"/>
                    </a:lnTo>
                    <a:lnTo>
                      <a:pt x="115" y="482"/>
                    </a:lnTo>
                    <a:lnTo>
                      <a:pt x="111" y="452"/>
                    </a:lnTo>
                    <a:lnTo>
                      <a:pt x="109" y="421"/>
                    </a:lnTo>
                    <a:lnTo>
                      <a:pt x="112" y="388"/>
                    </a:lnTo>
                    <a:lnTo>
                      <a:pt x="118" y="356"/>
                    </a:lnTo>
                    <a:lnTo>
                      <a:pt x="123" y="325"/>
                    </a:lnTo>
                    <a:lnTo>
                      <a:pt x="129" y="296"/>
                    </a:lnTo>
                    <a:lnTo>
                      <a:pt x="132" y="272"/>
                    </a:lnTo>
                    <a:lnTo>
                      <a:pt x="135" y="263"/>
                    </a:lnTo>
                    <a:lnTo>
                      <a:pt x="136" y="253"/>
                    </a:lnTo>
                    <a:lnTo>
                      <a:pt x="128" y="193"/>
                    </a:lnTo>
                    <a:lnTo>
                      <a:pt x="210" y="182"/>
                    </a:lnTo>
                    <a:close/>
                  </a:path>
                </a:pathLst>
              </a:custGeom>
              <a:solidFill>
                <a:srgbClr val="CCDBE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2" name="Freeform 259"/>
              <p:cNvSpPr>
                <a:spLocks/>
              </p:cNvSpPr>
              <p:nvPr/>
            </p:nvSpPr>
            <p:spPr bwMode="auto">
              <a:xfrm>
                <a:off x="3670" y="2198"/>
                <a:ext cx="116" cy="34"/>
              </a:xfrm>
              <a:custGeom>
                <a:avLst/>
                <a:gdLst>
                  <a:gd name="T0" fmla="*/ 227 w 232"/>
                  <a:gd name="T1" fmla="*/ 0 h 66"/>
                  <a:gd name="T2" fmla="*/ 6 w 232"/>
                  <a:gd name="T3" fmla="*/ 0 h 66"/>
                  <a:gd name="T4" fmla="*/ 6 w 232"/>
                  <a:gd name="T5" fmla="*/ 22 h 66"/>
                  <a:gd name="T6" fmla="*/ 3 w 232"/>
                  <a:gd name="T7" fmla="*/ 42 h 66"/>
                  <a:gd name="T8" fmla="*/ 0 w 232"/>
                  <a:gd name="T9" fmla="*/ 61 h 66"/>
                  <a:gd name="T10" fmla="*/ 77 w 232"/>
                  <a:gd name="T11" fmla="*/ 66 h 66"/>
                  <a:gd name="T12" fmla="*/ 154 w 232"/>
                  <a:gd name="T13" fmla="*/ 66 h 66"/>
                  <a:gd name="T14" fmla="*/ 232 w 232"/>
                  <a:gd name="T15" fmla="*/ 61 h 66"/>
                  <a:gd name="T16" fmla="*/ 229 w 232"/>
                  <a:gd name="T17" fmla="*/ 42 h 66"/>
                  <a:gd name="T18" fmla="*/ 227 w 232"/>
                  <a:gd name="T19" fmla="*/ 22 h 66"/>
                  <a:gd name="T20" fmla="*/ 227 w 232"/>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6">
                    <a:moveTo>
                      <a:pt x="227" y="0"/>
                    </a:moveTo>
                    <a:lnTo>
                      <a:pt x="6" y="0"/>
                    </a:lnTo>
                    <a:lnTo>
                      <a:pt x="6" y="22"/>
                    </a:lnTo>
                    <a:lnTo>
                      <a:pt x="3" y="42"/>
                    </a:lnTo>
                    <a:lnTo>
                      <a:pt x="0" y="61"/>
                    </a:lnTo>
                    <a:lnTo>
                      <a:pt x="77" y="66"/>
                    </a:lnTo>
                    <a:lnTo>
                      <a:pt x="154" y="66"/>
                    </a:lnTo>
                    <a:lnTo>
                      <a:pt x="232" y="61"/>
                    </a:lnTo>
                    <a:lnTo>
                      <a:pt x="229" y="42"/>
                    </a:lnTo>
                    <a:lnTo>
                      <a:pt x="227" y="22"/>
                    </a:lnTo>
                    <a:lnTo>
                      <a:pt x="22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3" name="Freeform 260"/>
              <p:cNvSpPr>
                <a:spLocks/>
              </p:cNvSpPr>
              <p:nvPr/>
            </p:nvSpPr>
            <p:spPr bwMode="auto">
              <a:xfrm>
                <a:off x="3728" y="2198"/>
                <a:ext cx="58" cy="34"/>
              </a:xfrm>
              <a:custGeom>
                <a:avLst/>
                <a:gdLst>
                  <a:gd name="T0" fmla="*/ 111 w 116"/>
                  <a:gd name="T1" fmla="*/ 0 h 68"/>
                  <a:gd name="T2" fmla="*/ 0 w 116"/>
                  <a:gd name="T3" fmla="*/ 0 h 68"/>
                  <a:gd name="T4" fmla="*/ 0 w 116"/>
                  <a:gd name="T5" fmla="*/ 68 h 68"/>
                  <a:gd name="T6" fmla="*/ 58 w 116"/>
                  <a:gd name="T7" fmla="*/ 65 h 68"/>
                  <a:gd name="T8" fmla="*/ 116 w 116"/>
                  <a:gd name="T9" fmla="*/ 61 h 68"/>
                  <a:gd name="T10" fmla="*/ 113 w 116"/>
                  <a:gd name="T11" fmla="*/ 42 h 68"/>
                  <a:gd name="T12" fmla="*/ 111 w 116"/>
                  <a:gd name="T13" fmla="*/ 22 h 68"/>
                  <a:gd name="T14" fmla="*/ 111 w 116"/>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68">
                    <a:moveTo>
                      <a:pt x="111" y="0"/>
                    </a:moveTo>
                    <a:lnTo>
                      <a:pt x="0" y="0"/>
                    </a:lnTo>
                    <a:lnTo>
                      <a:pt x="0" y="68"/>
                    </a:lnTo>
                    <a:lnTo>
                      <a:pt x="58" y="65"/>
                    </a:lnTo>
                    <a:lnTo>
                      <a:pt x="116" y="61"/>
                    </a:lnTo>
                    <a:lnTo>
                      <a:pt x="113" y="42"/>
                    </a:lnTo>
                    <a:lnTo>
                      <a:pt x="111" y="22"/>
                    </a:lnTo>
                    <a:lnTo>
                      <a:pt x="1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Freeform 261"/>
              <p:cNvSpPr>
                <a:spLocks/>
              </p:cNvSpPr>
              <p:nvPr/>
            </p:nvSpPr>
            <p:spPr bwMode="auto">
              <a:xfrm>
                <a:off x="3656" y="1851"/>
                <a:ext cx="72" cy="144"/>
              </a:xfrm>
              <a:custGeom>
                <a:avLst/>
                <a:gdLst>
                  <a:gd name="T0" fmla="*/ 136 w 144"/>
                  <a:gd name="T1" fmla="*/ 0 h 287"/>
                  <a:gd name="T2" fmla="*/ 109 w 144"/>
                  <a:gd name="T3" fmla="*/ 3 h 287"/>
                  <a:gd name="T4" fmla="*/ 84 w 144"/>
                  <a:gd name="T5" fmla="*/ 12 h 287"/>
                  <a:gd name="T6" fmla="*/ 61 w 144"/>
                  <a:gd name="T7" fmla="*/ 26 h 287"/>
                  <a:gd name="T8" fmla="*/ 41 w 144"/>
                  <a:gd name="T9" fmla="*/ 46 h 287"/>
                  <a:gd name="T10" fmla="*/ 26 w 144"/>
                  <a:gd name="T11" fmla="*/ 68 h 287"/>
                  <a:gd name="T12" fmla="*/ 16 w 144"/>
                  <a:gd name="T13" fmla="*/ 90 h 287"/>
                  <a:gd name="T14" fmla="*/ 9 w 144"/>
                  <a:gd name="T15" fmla="*/ 114 h 287"/>
                  <a:gd name="T16" fmla="*/ 3 w 144"/>
                  <a:gd name="T17" fmla="*/ 139 h 287"/>
                  <a:gd name="T18" fmla="*/ 0 w 144"/>
                  <a:gd name="T19" fmla="*/ 163 h 287"/>
                  <a:gd name="T20" fmla="*/ 2 w 144"/>
                  <a:gd name="T21" fmla="*/ 189 h 287"/>
                  <a:gd name="T22" fmla="*/ 9 w 144"/>
                  <a:gd name="T23" fmla="*/ 211 h 287"/>
                  <a:gd name="T24" fmla="*/ 20 w 144"/>
                  <a:gd name="T25" fmla="*/ 232 h 287"/>
                  <a:gd name="T26" fmla="*/ 37 w 144"/>
                  <a:gd name="T27" fmla="*/ 254 h 287"/>
                  <a:gd name="T28" fmla="*/ 59 w 144"/>
                  <a:gd name="T29" fmla="*/ 271 h 287"/>
                  <a:gd name="T30" fmla="*/ 82 w 144"/>
                  <a:gd name="T31" fmla="*/ 283 h 287"/>
                  <a:gd name="T32" fmla="*/ 108 w 144"/>
                  <a:gd name="T33" fmla="*/ 287 h 287"/>
                  <a:gd name="T34" fmla="*/ 144 w 144"/>
                  <a:gd name="T35" fmla="*/ 287 h 287"/>
                  <a:gd name="T36" fmla="*/ 144 w 144"/>
                  <a:gd name="T37" fmla="*/ 0 h 287"/>
                  <a:gd name="T38" fmla="*/ 136 w 144"/>
                  <a:gd name="T3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287">
                    <a:moveTo>
                      <a:pt x="136" y="0"/>
                    </a:moveTo>
                    <a:lnTo>
                      <a:pt x="109" y="3"/>
                    </a:lnTo>
                    <a:lnTo>
                      <a:pt x="84" y="12"/>
                    </a:lnTo>
                    <a:lnTo>
                      <a:pt x="61" y="26"/>
                    </a:lnTo>
                    <a:lnTo>
                      <a:pt x="41" y="46"/>
                    </a:lnTo>
                    <a:lnTo>
                      <a:pt x="26" y="68"/>
                    </a:lnTo>
                    <a:lnTo>
                      <a:pt x="16" y="90"/>
                    </a:lnTo>
                    <a:lnTo>
                      <a:pt x="9" y="114"/>
                    </a:lnTo>
                    <a:lnTo>
                      <a:pt x="3" y="139"/>
                    </a:lnTo>
                    <a:lnTo>
                      <a:pt x="0" y="163"/>
                    </a:lnTo>
                    <a:lnTo>
                      <a:pt x="2" y="189"/>
                    </a:lnTo>
                    <a:lnTo>
                      <a:pt x="9" y="211"/>
                    </a:lnTo>
                    <a:lnTo>
                      <a:pt x="20" y="232"/>
                    </a:lnTo>
                    <a:lnTo>
                      <a:pt x="37" y="254"/>
                    </a:lnTo>
                    <a:lnTo>
                      <a:pt x="59" y="271"/>
                    </a:lnTo>
                    <a:lnTo>
                      <a:pt x="82" y="283"/>
                    </a:lnTo>
                    <a:lnTo>
                      <a:pt x="108" y="287"/>
                    </a:lnTo>
                    <a:lnTo>
                      <a:pt x="144" y="287"/>
                    </a:lnTo>
                    <a:lnTo>
                      <a:pt x="144" y="0"/>
                    </a:lnTo>
                    <a:lnTo>
                      <a:pt x="136" y="0"/>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5" name="Freeform 262"/>
              <p:cNvSpPr>
                <a:spLocks/>
              </p:cNvSpPr>
              <p:nvPr/>
            </p:nvSpPr>
            <p:spPr bwMode="auto">
              <a:xfrm>
                <a:off x="3728" y="1851"/>
                <a:ext cx="72" cy="144"/>
              </a:xfrm>
              <a:custGeom>
                <a:avLst/>
                <a:gdLst>
                  <a:gd name="T0" fmla="*/ 7 w 145"/>
                  <a:gd name="T1" fmla="*/ 0 h 287"/>
                  <a:gd name="T2" fmla="*/ 36 w 145"/>
                  <a:gd name="T3" fmla="*/ 3 h 287"/>
                  <a:gd name="T4" fmla="*/ 61 w 145"/>
                  <a:gd name="T5" fmla="*/ 12 h 287"/>
                  <a:gd name="T6" fmla="*/ 84 w 145"/>
                  <a:gd name="T7" fmla="*/ 26 h 287"/>
                  <a:gd name="T8" fmla="*/ 102 w 145"/>
                  <a:gd name="T9" fmla="*/ 46 h 287"/>
                  <a:gd name="T10" fmla="*/ 118 w 145"/>
                  <a:gd name="T11" fmla="*/ 68 h 287"/>
                  <a:gd name="T12" fmla="*/ 128 w 145"/>
                  <a:gd name="T13" fmla="*/ 90 h 287"/>
                  <a:gd name="T14" fmla="*/ 136 w 145"/>
                  <a:gd name="T15" fmla="*/ 114 h 287"/>
                  <a:gd name="T16" fmla="*/ 142 w 145"/>
                  <a:gd name="T17" fmla="*/ 139 h 287"/>
                  <a:gd name="T18" fmla="*/ 145 w 145"/>
                  <a:gd name="T19" fmla="*/ 163 h 287"/>
                  <a:gd name="T20" fmla="*/ 142 w 145"/>
                  <a:gd name="T21" fmla="*/ 189 h 287"/>
                  <a:gd name="T22" fmla="*/ 136 w 145"/>
                  <a:gd name="T23" fmla="*/ 211 h 287"/>
                  <a:gd name="T24" fmla="*/ 125 w 145"/>
                  <a:gd name="T25" fmla="*/ 232 h 287"/>
                  <a:gd name="T26" fmla="*/ 106 w 145"/>
                  <a:gd name="T27" fmla="*/ 254 h 287"/>
                  <a:gd name="T28" fmla="*/ 85 w 145"/>
                  <a:gd name="T29" fmla="*/ 271 h 287"/>
                  <a:gd name="T30" fmla="*/ 61 w 145"/>
                  <a:gd name="T31" fmla="*/ 283 h 287"/>
                  <a:gd name="T32" fmla="*/ 37 w 145"/>
                  <a:gd name="T33" fmla="*/ 287 h 287"/>
                  <a:gd name="T34" fmla="*/ 0 w 145"/>
                  <a:gd name="T35" fmla="*/ 287 h 287"/>
                  <a:gd name="T36" fmla="*/ 0 w 145"/>
                  <a:gd name="T37" fmla="*/ 0 h 287"/>
                  <a:gd name="T38" fmla="*/ 7 w 145"/>
                  <a:gd name="T3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287">
                    <a:moveTo>
                      <a:pt x="7" y="0"/>
                    </a:moveTo>
                    <a:lnTo>
                      <a:pt x="36" y="3"/>
                    </a:lnTo>
                    <a:lnTo>
                      <a:pt x="61" y="12"/>
                    </a:lnTo>
                    <a:lnTo>
                      <a:pt x="84" y="26"/>
                    </a:lnTo>
                    <a:lnTo>
                      <a:pt x="102" y="46"/>
                    </a:lnTo>
                    <a:lnTo>
                      <a:pt x="118" y="68"/>
                    </a:lnTo>
                    <a:lnTo>
                      <a:pt x="128" y="90"/>
                    </a:lnTo>
                    <a:lnTo>
                      <a:pt x="136" y="114"/>
                    </a:lnTo>
                    <a:lnTo>
                      <a:pt x="142" y="139"/>
                    </a:lnTo>
                    <a:lnTo>
                      <a:pt x="145" y="163"/>
                    </a:lnTo>
                    <a:lnTo>
                      <a:pt x="142" y="189"/>
                    </a:lnTo>
                    <a:lnTo>
                      <a:pt x="136" y="211"/>
                    </a:lnTo>
                    <a:lnTo>
                      <a:pt x="125" y="232"/>
                    </a:lnTo>
                    <a:lnTo>
                      <a:pt x="106" y="254"/>
                    </a:lnTo>
                    <a:lnTo>
                      <a:pt x="85" y="271"/>
                    </a:lnTo>
                    <a:lnTo>
                      <a:pt x="61" y="283"/>
                    </a:lnTo>
                    <a:lnTo>
                      <a:pt x="37" y="287"/>
                    </a:lnTo>
                    <a:lnTo>
                      <a:pt x="0" y="287"/>
                    </a:lnTo>
                    <a:lnTo>
                      <a:pt x="0" y="0"/>
                    </a:lnTo>
                    <a:lnTo>
                      <a:pt x="7" y="0"/>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263"/>
              <p:cNvSpPr>
                <a:spLocks/>
              </p:cNvSpPr>
              <p:nvPr/>
            </p:nvSpPr>
            <p:spPr bwMode="auto">
              <a:xfrm>
                <a:off x="3696" y="1971"/>
                <a:ext cx="65" cy="90"/>
              </a:xfrm>
              <a:custGeom>
                <a:avLst/>
                <a:gdLst>
                  <a:gd name="T0" fmla="*/ 130 w 130"/>
                  <a:gd name="T1" fmla="*/ 67 h 181"/>
                  <a:gd name="T2" fmla="*/ 82 w 130"/>
                  <a:gd name="T3" fmla="*/ 170 h 181"/>
                  <a:gd name="T4" fmla="*/ 75 w 130"/>
                  <a:gd name="T5" fmla="*/ 179 h 181"/>
                  <a:gd name="T6" fmla="*/ 65 w 130"/>
                  <a:gd name="T7" fmla="*/ 181 h 181"/>
                  <a:gd name="T8" fmla="*/ 55 w 130"/>
                  <a:gd name="T9" fmla="*/ 179 h 181"/>
                  <a:gd name="T10" fmla="*/ 48 w 130"/>
                  <a:gd name="T11" fmla="*/ 170 h 181"/>
                  <a:gd name="T12" fmla="*/ 0 w 130"/>
                  <a:gd name="T13" fmla="*/ 67 h 181"/>
                  <a:gd name="T14" fmla="*/ 0 w 130"/>
                  <a:gd name="T15" fmla="*/ 0 h 181"/>
                  <a:gd name="T16" fmla="*/ 130 w 130"/>
                  <a:gd name="T17" fmla="*/ 0 h 181"/>
                  <a:gd name="T18" fmla="*/ 130 w 130"/>
                  <a:gd name="T19" fmla="*/ 6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81">
                    <a:moveTo>
                      <a:pt x="130" y="67"/>
                    </a:moveTo>
                    <a:lnTo>
                      <a:pt x="82" y="170"/>
                    </a:lnTo>
                    <a:lnTo>
                      <a:pt x="75" y="179"/>
                    </a:lnTo>
                    <a:lnTo>
                      <a:pt x="65" y="181"/>
                    </a:lnTo>
                    <a:lnTo>
                      <a:pt x="55" y="179"/>
                    </a:lnTo>
                    <a:lnTo>
                      <a:pt x="48" y="170"/>
                    </a:lnTo>
                    <a:lnTo>
                      <a:pt x="0" y="67"/>
                    </a:lnTo>
                    <a:lnTo>
                      <a:pt x="0" y="0"/>
                    </a:lnTo>
                    <a:lnTo>
                      <a:pt x="130" y="0"/>
                    </a:lnTo>
                    <a:lnTo>
                      <a:pt x="130" y="67"/>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Freeform 264"/>
              <p:cNvSpPr>
                <a:spLocks/>
              </p:cNvSpPr>
              <p:nvPr/>
            </p:nvSpPr>
            <p:spPr bwMode="auto">
              <a:xfrm>
                <a:off x="3684" y="1875"/>
                <a:ext cx="87" cy="118"/>
              </a:xfrm>
              <a:custGeom>
                <a:avLst/>
                <a:gdLst>
                  <a:gd name="T0" fmla="*/ 116 w 174"/>
                  <a:gd name="T1" fmla="*/ 0 h 236"/>
                  <a:gd name="T2" fmla="*/ 58 w 174"/>
                  <a:gd name="T3" fmla="*/ 0 h 236"/>
                  <a:gd name="T4" fmla="*/ 41 w 174"/>
                  <a:gd name="T5" fmla="*/ 2 h 236"/>
                  <a:gd name="T6" fmla="*/ 27 w 174"/>
                  <a:gd name="T7" fmla="*/ 12 h 236"/>
                  <a:gd name="T8" fmla="*/ 14 w 174"/>
                  <a:gd name="T9" fmla="*/ 25 h 236"/>
                  <a:gd name="T10" fmla="*/ 5 w 174"/>
                  <a:gd name="T11" fmla="*/ 43 h 236"/>
                  <a:gd name="T12" fmla="*/ 0 w 174"/>
                  <a:gd name="T13" fmla="*/ 65 h 236"/>
                  <a:gd name="T14" fmla="*/ 0 w 174"/>
                  <a:gd name="T15" fmla="*/ 141 h 236"/>
                  <a:gd name="T16" fmla="*/ 2 w 174"/>
                  <a:gd name="T17" fmla="*/ 158 h 236"/>
                  <a:gd name="T18" fmla="*/ 11 w 174"/>
                  <a:gd name="T19" fmla="*/ 176 h 236"/>
                  <a:gd name="T20" fmla="*/ 24 w 174"/>
                  <a:gd name="T21" fmla="*/ 193 h 236"/>
                  <a:gd name="T22" fmla="*/ 38 w 174"/>
                  <a:gd name="T23" fmla="*/ 210 h 236"/>
                  <a:gd name="T24" fmla="*/ 53 w 174"/>
                  <a:gd name="T25" fmla="*/ 224 h 236"/>
                  <a:gd name="T26" fmla="*/ 70 w 174"/>
                  <a:gd name="T27" fmla="*/ 233 h 236"/>
                  <a:gd name="T28" fmla="*/ 84 w 174"/>
                  <a:gd name="T29" fmla="*/ 236 h 236"/>
                  <a:gd name="T30" fmla="*/ 89 w 174"/>
                  <a:gd name="T31" fmla="*/ 236 h 236"/>
                  <a:gd name="T32" fmla="*/ 104 w 174"/>
                  <a:gd name="T33" fmla="*/ 233 h 236"/>
                  <a:gd name="T34" fmla="*/ 120 w 174"/>
                  <a:gd name="T35" fmla="*/ 224 h 236"/>
                  <a:gd name="T36" fmla="*/ 137 w 174"/>
                  <a:gd name="T37" fmla="*/ 210 h 236"/>
                  <a:gd name="T38" fmla="*/ 151 w 174"/>
                  <a:gd name="T39" fmla="*/ 193 h 236"/>
                  <a:gd name="T40" fmla="*/ 162 w 174"/>
                  <a:gd name="T41" fmla="*/ 176 h 236"/>
                  <a:gd name="T42" fmla="*/ 171 w 174"/>
                  <a:gd name="T43" fmla="*/ 158 h 236"/>
                  <a:gd name="T44" fmla="*/ 174 w 174"/>
                  <a:gd name="T45" fmla="*/ 141 h 236"/>
                  <a:gd name="T46" fmla="*/ 174 w 174"/>
                  <a:gd name="T47" fmla="*/ 65 h 236"/>
                  <a:gd name="T48" fmla="*/ 169 w 174"/>
                  <a:gd name="T49" fmla="*/ 43 h 236"/>
                  <a:gd name="T50" fmla="*/ 161 w 174"/>
                  <a:gd name="T51" fmla="*/ 25 h 236"/>
                  <a:gd name="T52" fmla="*/ 148 w 174"/>
                  <a:gd name="T53" fmla="*/ 12 h 236"/>
                  <a:gd name="T54" fmla="*/ 133 w 174"/>
                  <a:gd name="T55" fmla="*/ 2 h 236"/>
                  <a:gd name="T56" fmla="*/ 116 w 174"/>
                  <a:gd name="T5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 h="236">
                    <a:moveTo>
                      <a:pt x="116" y="0"/>
                    </a:moveTo>
                    <a:lnTo>
                      <a:pt x="58" y="0"/>
                    </a:lnTo>
                    <a:lnTo>
                      <a:pt x="41" y="2"/>
                    </a:lnTo>
                    <a:lnTo>
                      <a:pt x="27" y="12"/>
                    </a:lnTo>
                    <a:lnTo>
                      <a:pt x="14" y="25"/>
                    </a:lnTo>
                    <a:lnTo>
                      <a:pt x="5" y="43"/>
                    </a:lnTo>
                    <a:lnTo>
                      <a:pt x="0" y="65"/>
                    </a:lnTo>
                    <a:lnTo>
                      <a:pt x="0" y="141"/>
                    </a:lnTo>
                    <a:lnTo>
                      <a:pt x="2" y="158"/>
                    </a:lnTo>
                    <a:lnTo>
                      <a:pt x="11" y="176"/>
                    </a:lnTo>
                    <a:lnTo>
                      <a:pt x="24" y="193"/>
                    </a:lnTo>
                    <a:lnTo>
                      <a:pt x="38" y="210"/>
                    </a:lnTo>
                    <a:lnTo>
                      <a:pt x="53" y="224"/>
                    </a:lnTo>
                    <a:lnTo>
                      <a:pt x="70" y="233"/>
                    </a:lnTo>
                    <a:lnTo>
                      <a:pt x="84" y="236"/>
                    </a:lnTo>
                    <a:lnTo>
                      <a:pt x="89" y="236"/>
                    </a:lnTo>
                    <a:lnTo>
                      <a:pt x="104" y="233"/>
                    </a:lnTo>
                    <a:lnTo>
                      <a:pt x="120" y="224"/>
                    </a:lnTo>
                    <a:lnTo>
                      <a:pt x="137" y="210"/>
                    </a:lnTo>
                    <a:lnTo>
                      <a:pt x="151" y="193"/>
                    </a:lnTo>
                    <a:lnTo>
                      <a:pt x="162" y="176"/>
                    </a:lnTo>
                    <a:lnTo>
                      <a:pt x="171" y="158"/>
                    </a:lnTo>
                    <a:lnTo>
                      <a:pt x="174" y="141"/>
                    </a:lnTo>
                    <a:lnTo>
                      <a:pt x="174" y="65"/>
                    </a:lnTo>
                    <a:lnTo>
                      <a:pt x="169" y="43"/>
                    </a:lnTo>
                    <a:lnTo>
                      <a:pt x="161" y="25"/>
                    </a:lnTo>
                    <a:lnTo>
                      <a:pt x="148" y="12"/>
                    </a:lnTo>
                    <a:lnTo>
                      <a:pt x="133" y="2"/>
                    </a:lnTo>
                    <a:lnTo>
                      <a:pt x="116"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265"/>
              <p:cNvSpPr>
                <a:spLocks/>
              </p:cNvSpPr>
              <p:nvPr/>
            </p:nvSpPr>
            <p:spPr bwMode="auto">
              <a:xfrm>
                <a:off x="3678" y="1920"/>
                <a:ext cx="9" cy="29"/>
              </a:xfrm>
              <a:custGeom>
                <a:avLst/>
                <a:gdLst>
                  <a:gd name="T0" fmla="*/ 10 w 18"/>
                  <a:gd name="T1" fmla="*/ 58 h 58"/>
                  <a:gd name="T2" fmla="*/ 6 w 18"/>
                  <a:gd name="T3" fmla="*/ 58 h 58"/>
                  <a:gd name="T4" fmla="*/ 3 w 18"/>
                  <a:gd name="T5" fmla="*/ 55 h 58"/>
                  <a:gd name="T6" fmla="*/ 0 w 18"/>
                  <a:gd name="T7" fmla="*/ 52 h 58"/>
                  <a:gd name="T8" fmla="*/ 0 w 18"/>
                  <a:gd name="T9" fmla="*/ 49 h 58"/>
                  <a:gd name="T10" fmla="*/ 0 w 18"/>
                  <a:gd name="T11" fmla="*/ 10 h 58"/>
                  <a:gd name="T12" fmla="*/ 0 w 18"/>
                  <a:gd name="T13" fmla="*/ 5 h 58"/>
                  <a:gd name="T14" fmla="*/ 3 w 18"/>
                  <a:gd name="T15" fmla="*/ 2 h 58"/>
                  <a:gd name="T16" fmla="*/ 6 w 18"/>
                  <a:gd name="T17" fmla="*/ 0 h 58"/>
                  <a:gd name="T18" fmla="*/ 10 w 18"/>
                  <a:gd name="T19" fmla="*/ 0 h 58"/>
                  <a:gd name="T20" fmla="*/ 13 w 18"/>
                  <a:gd name="T21" fmla="*/ 0 h 58"/>
                  <a:gd name="T22" fmla="*/ 15 w 18"/>
                  <a:gd name="T23" fmla="*/ 2 h 58"/>
                  <a:gd name="T24" fmla="*/ 18 w 18"/>
                  <a:gd name="T25" fmla="*/ 5 h 58"/>
                  <a:gd name="T26" fmla="*/ 18 w 18"/>
                  <a:gd name="T27" fmla="*/ 10 h 58"/>
                  <a:gd name="T28" fmla="*/ 18 w 18"/>
                  <a:gd name="T29" fmla="*/ 49 h 58"/>
                  <a:gd name="T30" fmla="*/ 18 w 18"/>
                  <a:gd name="T31" fmla="*/ 52 h 58"/>
                  <a:gd name="T32" fmla="*/ 15 w 18"/>
                  <a:gd name="T33" fmla="*/ 55 h 58"/>
                  <a:gd name="T34" fmla="*/ 13 w 18"/>
                  <a:gd name="T35" fmla="*/ 58 h 58"/>
                  <a:gd name="T36" fmla="*/ 10 w 18"/>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8">
                    <a:moveTo>
                      <a:pt x="10" y="58"/>
                    </a:moveTo>
                    <a:lnTo>
                      <a:pt x="6" y="58"/>
                    </a:lnTo>
                    <a:lnTo>
                      <a:pt x="3" y="55"/>
                    </a:lnTo>
                    <a:lnTo>
                      <a:pt x="0" y="52"/>
                    </a:lnTo>
                    <a:lnTo>
                      <a:pt x="0" y="49"/>
                    </a:lnTo>
                    <a:lnTo>
                      <a:pt x="0" y="10"/>
                    </a:lnTo>
                    <a:lnTo>
                      <a:pt x="0" y="5"/>
                    </a:lnTo>
                    <a:lnTo>
                      <a:pt x="3" y="2"/>
                    </a:lnTo>
                    <a:lnTo>
                      <a:pt x="6" y="0"/>
                    </a:lnTo>
                    <a:lnTo>
                      <a:pt x="10" y="0"/>
                    </a:lnTo>
                    <a:lnTo>
                      <a:pt x="13" y="0"/>
                    </a:lnTo>
                    <a:lnTo>
                      <a:pt x="15" y="2"/>
                    </a:lnTo>
                    <a:lnTo>
                      <a:pt x="18" y="5"/>
                    </a:lnTo>
                    <a:lnTo>
                      <a:pt x="18" y="10"/>
                    </a:lnTo>
                    <a:lnTo>
                      <a:pt x="18" y="49"/>
                    </a:lnTo>
                    <a:lnTo>
                      <a:pt x="18" y="52"/>
                    </a:lnTo>
                    <a:lnTo>
                      <a:pt x="15" y="55"/>
                    </a:lnTo>
                    <a:lnTo>
                      <a:pt x="13" y="58"/>
                    </a:lnTo>
                    <a:lnTo>
                      <a:pt x="10" y="58"/>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266"/>
              <p:cNvSpPr>
                <a:spLocks/>
              </p:cNvSpPr>
              <p:nvPr/>
            </p:nvSpPr>
            <p:spPr bwMode="auto">
              <a:xfrm>
                <a:off x="3768" y="1920"/>
                <a:ext cx="10" cy="29"/>
              </a:xfrm>
              <a:custGeom>
                <a:avLst/>
                <a:gdLst>
                  <a:gd name="T0" fmla="*/ 10 w 20"/>
                  <a:gd name="T1" fmla="*/ 58 h 58"/>
                  <a:gd name="T2" fmla="*/ 6 w 20"/>
                  <a:gd name="T3" fmla="*/ 58 h 58"/>
                  <a:gd name="T4" fmla="*/ 3 w 20"/>
                  <a:gd name="T5" fmla="*/ 55 h 58"/>
                  <a:gd name="T6" fmla="*/ 1 w 20"/>
                  <a:gd name="T7" fmla="*/ 52 h 58"/>
                  <a:gd name="T8" fmla="*/ 0 w 20"/>
                  <a:gd name="T9" fmla="*/ 49 h 58"/>
                  <a:gd name="T10" fmla="*/ 0 w 20"/>
                  <a:gd name="T11" fmla="*/ 10 h 58"/>
                  <a:gd name="T12" fmla="*/ 1 w 20"/>
                  <a:gd name="T13" fmla="*/ 5 h 58"/>
                  <a:gd name="T14" fmla="*/ 3 w 20"/>
                  <a:gd name="T15" fmla="*/ 2 h 58"/>
                  <a:gd name="T16" fmla="*/ 6 w 20"/>
                  <a:gd name="T17" fmla="*/ 0 h 58"/>
                  <a:gd name="T18" fmla="*/ 10 w 20"/>
                  <a:gd name="T19" fmla="*/ 0 h 58"/>
                  <a:gd name="T20" fmla="*/ 13 w 20"/>
                  <a:gd name="T21" fmla="*/ 0 h 58"/>
                  <a:gd name="T22" fmla="*/ 17 w 20"/>
                  <a:gd name="T23" fmla="*/ 2 h 58"/>
                  <a:gd name="T24" fmla="*/ 18 w 20"/>
                  <a:gd name="T25" fmla="*/ 5 h 58"/>
                  <a:gd name="T26" fmla="*/ 20 w 20"/>
                  <a:gd name="T27" fmla="*/ 10 h 58"/>
                  <a:gd name="T28" fmla="*/ 20 w 20"/>
                  <a:gd name="T29" fmla="*/ 49 h 58"/>
                  <a:gd name="T30" fmla="*/ 18 w 20"/>
                  <a:gd name="T31" fmla="*/ 52 h 58"/>
                  <a:gd name="T32" fmla="*/ 17 w 20"/>
                  <a:gd name="T33" fmla="*/ 55 h 58"/>
                  <a:gd name="T34" fmla="*/ 13 w 20"/>
                  <a:gd name="T35" fmla="*/ 58 h 58"/>
                  <a:gd name="T36" fmla="*/ 10 w 20"/>
                  <a:gd name="T3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8">
                    <a:moveTo>
                      <a:pt x="10" y="58"/>
                    </a:moveTo>
                    <a:lnTo>
                      <a:pt x="6" y="58"/>
                    </a:lnTo>
                    <a:lnTo>
                      <a:pt x="3" y="55"/>
                    </a:lnTo>
                    <a:lnTo>
                      <a:pt x="1" y="52"/>
                    </a:lnTo>
                    <a:lnTo>
                      <a:pt x="0" y="49"/>
                    </a:lnTo>
                    <a:lnTo>
                      <a:pt x="0" y="10"/>
                    </a:lnTo>
                    <a:lnTo>
                      <a:pt x="1" y="5"/>
                    </a:lnTo>
                    <a:lnTo>
                      <a:pt x="3" y="2"/>
                    </a:lnTo>
                    <a:lnTo>
                      <a:pt x="6" y="0"/>
                    </a:lnTo>
                    <a:lnTo>
                      <a:pt x="10" y="0"/>
                    </a:lnTo>
                    <a:lnTo>
                      <a:pt x="13" y="0"/>
                    </a:lnTo>
                    <a:lnTo>
                      <a:pt x="17" y="2"/>
                    </a:lnTo>
                    <a:lnTo>
                      <a:pt x="18" y="5"/>
                    </a:lnTo>
                    <a:lnTo>
                      <a:pt x="20" y="10"/>
                    </a:lnTo>
                    <a:lnTo>
                      <a:pt x="20" y="49"/>
                    </a:lnTo>
                    <a:lnTo>
                      <a:pt x="18" y="52"/>
                    </a:lnTo>
                    <a:lnTo>
                      <a:pt x="17" y="55"/>
                    </a:lnTo>
                    <a:lnTo>
                      <a:pt x="13" y="58"/>
                    </a:lnTo>
                    <a:lnTo>
                      <a:pt x="10" y="58"/>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267"/>
              <p:cNvSpPr>
                <a:spLocks/>
              </p:cNvSpPr>
              <p:nvPr/>
            </p:nvSpPr>
            <p:spPr bwMode="auto">
              <a:xfrm>
                <a:off x="3728" y="1875"/>
                <a:ext cx="43" cy="118"/>
              </a:xfrm>
              <a:custGeom>
                <a:avLst/>
                <a:gdLst>
                  <a:gd name="T0" fmla="*/ 29 w 87"/>
                  <a:gd name="T1" fmla="*/ 0 h 236"/>
                  <a:gd name="T2" fmla="*/ 0 w 87"/>
                  <a:gd name="T3" fmla="*/ 0 h 236"/>
                  <a:gd name="T4" fmla="*/ 0 w 87"/>
                  <a:gd name="T5" fmla="*/ 236 h 236"/>
                  <a:gd name="T6" fmla="*/ 2 w 87"/>
                  <a:gd name="T7" fmla="*/ 236 h 236"/>
                  <a:gd name="T8" fmla="*/ 17 w 87"/>
                  <a:gd name="T9" fmla="*/ 233 h 236"/>
                  <a:gd name="T10" fmla="*/ 33 w 87"/>
                  <a:gd name="T11" fmla="*/ 224 h 236"/>
                  <a:gd name="T12" fmla="*/ 50 w 87"/>
                  <a:gd name="T13" fmla="*/ 210 h 236"/>
                  <a:gd name="T14" fmla="*/ 64 w 87"/>
                  <a:gd name="T15" fmla="*/ 193 h 236"/>
                  <a:gd name="T16" fmla="*/ 75 w 87"/>
                  <a:gd name="T17" fmla="*/ 176 h 236"/>
                  <a:gd name="T18" fmla="*/ 84 w 87"/>
                  <a:gd name="T19" fmla="*/ 158 h 236"/>
                  <a:gd name="T20" fmla="*/ 87 w 87"/>
                  <a:gd name="T21" fmla="*/ 141 h 236"/>
                  <a:gd name="T22" fmla="*/ 87 w 87"/>
                  <a:gd name="T23" fmla="*/ 63 h 236"/>
                  <a:gd name="T24" fmla="*/ 82 w 87"/>
                  <a:gd name="T25" fmla="*/ 43 h 236"/>
                  <a:gd name="T26" fmla="*/ 74 w 87"/>
                  <a:gd name="T27" fmla="*/ 25 h 236"/>
                  <a:gd name="T28" fmla="*/ 61 w 87"/>
                  <a:gd name="T29" fmla="*/ 12 h 236"/>
                  <a:gd name="T30" fmla="*/ 46 w 87"/>
                  <a:gd name="T31" fmla="*/ 2 h 236"/>
                  <a:gd name="T32" fmla="*/ 29 w 87"/>
                  <a:gd name="T33"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236">
                    <a:moveTo>
                      <a:pt x="29" y="0"/>
                    </a:moveTo>
                    <a:lnTo>
                      <a:pt x="0" y="0"/>
                    </a:lnTo>
                    <a:lnTo>
                      <a:pt x="0" y="236"/>
                    </a:lnTo>
                    <a:lnTo>
                      <a:pt x="2" y="236"/>
                    </a:lnTo>
                    <a:lnTo>
                      <a:pt x="17" y="233"/>
                    </a:lnTo>
                    <a:lnTo>
                      <a:pt x="33" y="224"/>
                    </a:lnTo>
                    <a:lnTo>
                      <a:pt x="50" y="210"/>
                    </a:lnTo>
                    <a:lnTo>
                      <a:pt x="64" y="193"/>
                    </a:lnTo>
                    <a:lnTo>
                      <a:pt x="75" y="176"/>
                    </a:lnTo>
                    <a:lnTo>
                      <a:pt x="84" y="158"/>
                    </a:lnTo>
                    <a:lnTo>
                      <a:pt x="87" y="141"/>
                    </a:lnTo>
                    <a:lnTo>
                      <a:pt x="87" y="63"/>
                    </a:lnTo>
                    <a:lnTo>
                      <a:pt x="82" y="43"/>
                    </a:lnTo>
                    <a:lnTo>
                      <a:pt x="74" y="25"/>
                    </a:lnTo>
                    <a:lnTo>
                      <a:pt x="61" y="12"/>
                    </a:lnTo>
                    <a:lnTo>
                      <a:pt x="46" y="2"/>
                    </a:lnTo>
                    <a:lnTo>
                      <a:pt x="29"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268"/>
              <p:cNvSpPr>
                <a:spLocks/>
              </p:cNvSpPr>
              <p:nvPr/>
            </p:nvSpPr>
            <p:spPr bwMode="auto">
              <a:xfrm>
                <a:off x="3707" y="1858"/>
                <a:ext cx="21" cy="34"/>
              </a:xfrm>
              <a:custGeom>
                <a:avLst/>
                <a:gdLst>
                  <a:gd name="T0" fmla="*/ 34 w 42"/>
                  <a:gd name="T1" fmla="*/ 0 h 66"/>
                  <a:gd name="T2" fmla="*/ 24 w 42"/>
                  <a:gd name="T3" fmla="*/ 0 h 66"/>
                  <a:gd name="T4" fmla="*/ 13 w 42"/>
                  <a:gd name="T5" fmla="*/ 1 h 66"/>
                  <a:gd name="T6" fmla="*/ 6 w 42"/>
                  <a:gd name="T7" fmla="*/ 4 h 66"/>
                  <a:gd name="T8" fmla="*/ 0 w 42"/>
                  <a:gd name="T9" fmla="*/ 14 h 66"/>
                  <a:gd name="T10" fmla="*/ 0 w 42"/>
                  <a:gd name="T11" fmla="*/ 24 h 66"/>
                  <a:gd name="T12" fmla="*/ 3 w 42"/>
                  <a:gd name="T13" fmla="*/ 35 h 66"/>
                  <a:gd name="T14" fmla="*/ 11 w 42"/>
                  <a:gd name="T15" fmla="*/ 45 h 66"/>
                  <a:gd name="T16" fmla="*/ 25 w 42"/>
                  <a:gd name="T17" fmla="*/ 56 h 66"/>
                  <a:gd name="T18" fmla="*/ 42 w 42"/>
                  <a:gd name="T19" fmla="*/ 66 h 66"/>
                  <a:gd name="T20" fmla="*/ 42 w 42"/>
                  <a:gd name="T21" fmla="*/ 1 h 66"/>
                  <a:gd name="T22" fmla="*/ 38 w 42"/>
                  <a:gd name="T23" fmla="*/ 0 h 66"/>
                  <a:gd name="T24" fmla="*/ 34 w 42"/>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66">
                    <a:moveTo>
                      <a:pt x="34" y="0"/>
                    </a:moveTo>
                    <a:lnTo>
                      <a:pt x="24" y="0"/>
                    </a:lnTo>
                    <a:lnTo>
                      <a:pt x="13" y="1"/>
                    </a:lnTo>
                    <a:lnTo>
                      <a:pt x="6" y="4"/>
                    </a:lnTo>
                    <a:lnTo>
                      <a:pt x="0" y="14"/>
                    </a:lnTo>
                    <a:lnTo>
                      <a:pt x="0" y="24"/>
                    </a:lnTo>
                    <a:lnTo>
                      <a:pt x="3" y="35"/>
                    </a:lnTo>
                    <a:lnTo>
                      <a:pt x="11" y="45"/>
                    </a:lnTo>
                    <a:lnTo>
                      <a:pt x="25" y="56"/>
                    </a:lnTo>
                    <a:lnTo>
                      <a:pt x="42" y="66"/>
                    </a:lnTo>
                    <a:lnTo>
                      <a:pt x="42" y="1"/>
                    </a:lnTo>
                    <a:lnTo>
                      <a:pt x="38" y="0"/>
                    </a:lnTo>
                    <a:lnTo>
                      <a:pt x="34" y="0"/>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269"/>
              <p:cNvSpPr>
                <a:spLocks/>
              </p:cNvSpPr>
              <p:nvPr/>
            </p:nvSpPr>
            <p:spPr bwMode="auto">
              <a:xfrm>
                <a:off x="3728" y="1859"/>
                <a:ext cx="46" cy="70"/>
              </a:xfrm>
              <a:custGeom>
                <a:avLst/>
                <a:gdLst>
                  <a:gd name="T0" fmla="*/ 92 w 92"/>
                  <a:gd name="T1" fmla="*/ 92 h 140"/>
                  <a:gd name="T2" fmla="*/ 89 w 92"/>
                  <a:gd name="T3" fmla="*/ 75 h 140"/>
                  <a:gd name="T4" fmla="*/ 82 w 92"/>
                  <a:gd name="T5" fmla="*/ 58 h 140"/>
                  <a:gd name="T6" fmla="*/ 71 w 92"/>
                  <a:gd name="T7" fmla="*/ 42 h 140"/>
                  <a:gd name="T8" fmla="*/ 60 w 92"/>
                  <a:gd name="T9" fmla="*/ 28 h 140"/>
                  <a:gd name="T10" fmla="*/ 46 w 92"/>
                  <a:gd name="T11" fmla="*/ 17 h 140"/>
                  <a:gd name="T12" fmla="*/ 29 w 92"/>
                  <a:gd name="T13" fmla="*/ 6 h 140"/>
                  <a:gd name="T14" fmla="*/ 14 w 92"/>
                  <a:gd name="T15" fmla="*/ 1 h 140"/>
                  <a:gd name="T16" fmla="*/ 0 w 92"/>
                  <a:gd name="T17" fmla="*/ 0 h 140"/>
                  <a:gd name="T18" fmla="*/ 0 w 92"/>
                  <a:gd name="T19" fmla="*/ 65 h 140"/>
                  <a:gd name="T20" fmla="*/ 16 w 92"/>
                  <a:gd name="T21" fmla="*/ 72 h 140"/>
                  <a:gd name="T22" fmla="*/ 34 w 92"/>
                  <a:gd name="T23" fmla="*/ 79 h 140"/>
                  <a:gd name="T24" fmla="*/ 50 w 92"/>
                  <a:gd name="T25" fmla="*/ 88 h 140"/>
                  <a:gd name="T26" fmla="*/ 65 w 92"/>
                  <a:gd name="T27" fmla="*/ 99 h 140"/>
                  <a:gd name="T28" fmla="*/ 72 w 92"/>
                  <a:gd name="T29" fmla="*/ 109 h 140"/>
                  <a:gd name="T30" fmla="*/ 78 w 92"/>
                  <a:gd name="T31" fmla="*/ 119 h 140"/>
                  <a:gd name="T32" fmla="*/ 79 w 92"/>
                  <a:gd name="T33" fmla="*/ 130 h 140"/>
                  <a:gd name="T34" fmla="*/ 74 w 92"/>
                  <a:gd name="T35" fmla="*/ 140 h 140"/>
                  <a:gd name="T36" fmla="*/ 85 w 92"/>
                  <a:gd name="T37" fmla="*/ 124 h 140"/>
                  <a:gd name="T38" fmla="*/ 91 w 92"/>
                  <a:gd name="T39" fmla="*/ 109 h 140"/>
                  <a:gd name="T40" fmla="*/ 92 w 92"/>
                  <a:gd name="T41" fmla="*/ 9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40">
                    <a:moveTo>
                      <a:pt x="92" y="92"/>
                    </a:moveTo>
                    <a:lnTo>
                      <a:pt x="89" y="75"/>
                    </a:lnTo>
                    <a:lnTo>
                      <a:pt x="82" y="58"/>
                    </a:lnTo>
                    <a:lnTo>
                      <a:pt x="71" y="42"/>
                    </a:lnTo>
                    <a:lnTo>
                      <a:pt x="60" y="28"/>
                    </a:lnTo>
                    <a:lnTo>
                      <a:pt x="46" y="17"/>
                    </a:lnTo>
                    <a:lnTo>
                      <a:pt x="29" y="6"/>
                    </a:lnTo>
                    <a:lnTo>
                      <a:pt x="14" y="1"/>
                    </a:lnTo>
                    <a:lnTo>
                      <a:pt x="0" y="0"/>
                    </a:lnTo>
                    <a:lnTo>
                      <a:pt x="0" y="65"/>
                    </a:lnTo>
                    <a:lnTo>
                      <a:pt x="16" y="72"/>
                    </a:lnTo>
                    <a:lnTo>
                      <a:pt x="34" y="79"/>
                    </a:lnTo>
                    <a:lnTo>
                      <a:pt x="50" y="88"/>
                    </a:lnTo>
                    <a:lnTo>
                      <a:pt x="65" y="99"/>
                    </a:lnTo>
                    <a:lnTo>
                      <a:pt x="72" y="109"/>
                    </a:lnTo>
                    <a:lnTo>
                      <a:pt x="78" y="119"/>
                    </a:lnTo>
                    <a:lnTo>
                      <a:pt x="79" y="130"/>
                    </a:lnTo>
                    <a:lnTo>
                      <a:pt x="74" y="140"/>
                    </a:lnTo>
                    <a:lnTo>
                      <a:pt x="85" y="124"/>
                    </a:lnTo>
                    <a:lnTo>
                      <a:pt x="91" y="109"/>
                    </a:lnTo>
                    <a:lnTo>
                      <a:pt x="92" y="92"/>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270"/>
              <p:cNvSpPr>
                <a:spLocks/>
              </p:cNvSpPr>
              <p:nvPr/>
            </p:nvSpPr>
            <p:spPr bwMode="auto">
              <a:xfrm>
                <a:off x="3508" y="2807"/>
                <a:ext cx="38" cy="31"/>
              </a:xfrm>
              <a:custGeom>
                <a:avLst/>
                <a:gdLst>
                  <a:gd name="T0" fmla="*/ 74 w 77"/>
                  <a:gd name="T1" fmla="*/ 31 h 62"/>
                  <a:gd name="T2" fmla="*/ 71 w 77"/>
                  <a:gd name="T3" fmla="*/ 18 h 62"/>
                  <a:gd name="T4" fmla="*/ 62 w 77"/>
                  <a:gd name="T5" fmla="*/ 9 h 62"/>
                  <a:gd name="T6" fmla="*/ 51 w 77"/>
                  <a:gd name="T7" fmla="*/ 2 h 62"/>
                  <a:gd name="T8" fmla="*/ 38 w 77"/>
                  <a:gd name="T9" fmla="*/ 0 h 62"/>
                  <a:gd name="T10" fmla="*/ 38 w 77"/>
                  <a:gd name="T11" fmla="*/ 0 h 62"/>
                  <a:gd name="T12" fmla="*/ 24 w 77"/>
                  <a:gd name="T13" fmla="*/ 2 h 62"/>
                  <a:gd name="T14" fmla="*/ 14 w 77"/>
                  <a:gd name="T15" fmla="*/ 9 h 62"/>
                  <a:gd name="T16" fmla="*/ 6 w 77"/>
                  <a:gd name="T17" fmla="*/ 18 h 62"/>
                  <a:gd name="T18" fmla="*/ 3 w 77"/>
                  <a:gd name="T19" fmla="*/ 31 h 62"/>
                  <a:gd name="T20" fmla="*/ 0 w 77"/>
                  <a:gd name="T21" fmla="*/ 62 h 62"/>
                  <a:gd name="T22" fmla="*/ 77 w 77"/>
                  <a:gd name="T23" fmla="*/ 62 h 62"/>
                  <a:gd name="T24" fmla="*/ 74 w 77"/>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62">
                    <a:moveTo>
                      <a:pt x="74" y="31"/>
                    </a:moveTo>
                    <a:lnTo>
                      <a:pt x="71" y="18"/>
                    </a:lnTo>
                    <a:lnTo>
                      <a:pt x="62" y="9"/>
                    </a:lnTo>
                    <a:lnTo>
                      <a:pt x="51" y="2"/>
                    </a:lnTo>
                    <a:lnTo>
                      <a:pt x="38" y="0"/>
                    </a:lnTo>
                    <a:lnTo>
                      <a:pt x="38" y="0"/>
                    </a:lnTo>
                    <a:lnTo>
                      <a:pt x="24" y="2"/>
                    </a:lnTo>
                    <a:lnTo>
                      <a:pt x="14" y="9"/>
                    </a:lnTo>
                    <a:lnTo>
                      <a:pt x="6" y="18"/>
                    </a:lnTo>
                    <a:lnTo>
                      <a:pt x="3" y="31"/>
                    </a:lnTo>
                    <a:lnTo>
                      <a:pt x="0" y="62"/>
                    </a:lnTo>
                    <a:lnTo>
                      <a:pt x="77" y="62"/>
                    </a:lnTo>
                    <a:lnTo>
                      <a:pt x="74" y="31"/>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271"/>
              <p:cNvSpPr>
                <a:spLocks/>
              </p:cNvSpPr>
              <p:nvPr/>
            </p:nvSpPr>
            <p:spPr bwMode="auto">
              <a:xfrm>
                <a:off x="3512" y="2765"/>
                <a:ext cx="30" cy="67"/>
              </a:xfrm>
              <a:custGeom>
                <a:avLst/>
                <a:gdLst>
                  <a:gd name="T0" fmla="*/ 0 w 60"/>
                  <a:gd name="T1" fmla="*/ 109 h 133"/>
                  <a:gd name="T2" fmla="*/ 0 w 60"/>
                  <a:gd name="T3" fmla="*/ 109 h 133"/>
                  <a:gd name="T4" fmla="*/ 1 w 60"/>
                  <a:gd name="T5" fmla="*/ 118 h 133"/>
                  <a:gd name="T6" fmla="*/ 7 w 60"/>
                  <a:gd name="T7" fmla="*/ 126 h 133"/>
                  <a:gd name="T8" fmla="*/ 17 w 60"/>
                  <a:gd name="T9" fmla="*/ 131 h 133"/>
                  <a:gd name="T10" fmla="*/ 28 w 60"/>
                  <a:gd name="T11" fmla="*/ 133 h 133"/>
                  <a:gd name="T12" fmla="*/ 39 w 60"/>
                  <a:gd name="T13" fmla="*/ 133 h 133"/>
                  <a:gd name="T14" fmla="*/ 51 w 60"/>
                  <a:gd name="T15" fmla="*/ 130 h 133"/>
                  <a:gd name="T16" fmla="*/ 58 w 60"/>
                  <a:gd name="T17" fmla="*/ 124 h 133"/>
                  <a:gd name="T18" fmla="*/ 60 w 60"/>
                  <a:gd name="T19" fmla="*/ 116 h 133"/>
                  <a:gd name="T20" fmla="*/ 60 w 60"/>
                  <a:gd name="T21" fmla="*/ 116 h 133"/>
                  <a:gd name="T22" fmla="*/ 55 w 60"/>
                  <a:gd name="T23" fmla="*/ 66 h 133"/>
                  <a:gd name="T24" fmla="*/ 55 w 60"/>
                  <a:gd name="T25" fmla="*/ 0 h 133"/>
                  <a:gd name="T26" fmla="*/ 1 w 60"/>
                  <a:gd name="T27" fmla="*/ 14 h 133"/>
                  <a:gd name="T28" fmla="*/ 7 w 60"/>
                  <a:gd name="T29" fmla="*/ 58 h 133"/>
                  <a:gd name="T30" fmla="*/ 7 w 60"/>
                  <a:gd name="T31" fmla="*/ 65 h 133"/>
                  <a:gd name="T32" fmla="*/ 5 w 60"/>
                  <a:gd name="T33" fmla="*/ 77 h 133"/>
                  <a:gd name="T34" fmla="*/ 2 w 60"/>
                  <a:gd name="T35" fmla="*/ 93 h 133"/>
                  <a:gd name="T36" fmla="*/ 0 w 60"/>
                  <a:gd name="T37" fmla="*/ 10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33">
                    <a:moveTo>
                      <a:pt x="0" y="109"/>
                    </a:moveTo>
                    <a:lnTo>
                      <a:pt x="0" y="109"/>
                    </a:lnTo>
                    <a:lnTo>
                      <a:pt x="1" y="118"/>
                    </a:lnTo>
                    <a:lnTo>
                      <a:pt x="7" y="126"/>
                    </a:lnTo>
                    <a:lnTo>
                      <a:pt x="17" y="131"/>
                    </a:lnTo>
                    <a:lnTo>
                      <a:pt x="28" y="133"/>
                    </a:lnTo>
                    <a:lnTo>
                      <a:pt x="39" y="133"/>
                    </a:lnTo>
                    <a:lnTo>
                      <a:pt x="51" y="130"/>
                    </a:lnTo>
                    <a:lnTo>
                      <a:pt x="58" y="124"/>
                    </a:lnTo>
                    <a:lnTo>
                      <a:pt x="60" y="116"/>
                    </a:lnTo>
                    <a:lnTo>
                      <a:pt x="60" y="116"/>
                    </a:lnTo>
                    <a:lnTo>
                      <a:pt x="55" y="66"/>
                    </a:lnTo>
                    <a:lnTo>
                      <a:pt x="55" y="0"/>
                    </a:lnTo>
                    <a:lnTo>
                      <a:pt x="1" y="14"/>
                    </a:lnTo>
                    <a:lnTo>
                      <a:pt x="7" y="58"/>
                    </a:lnTo>
                    <a:lnTo>
                      <a:pt x="7" y="65"/>
                    </a:lnTo>
                    <a:lnTo>
                      <a:pt x="5" y="77"/>
                    </a:lnTo>
                    <a:lnTo>
                      <a:pt x="2" y="93"/>
                    </a:lnTo>
                    <a:lnTo>
                      <a:pt x="0" y="109"/>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272"/>
              <p:cNvSpPr>
                <a:spLocks/>
              </p:cNvSpPr>
              <p:nvPr/>
            </p:nvSpPr>
            <p:spPr bwMode="auto">
              <a:xfrm>
                <a:off x="3506" y="2837"/>
                <a:ext cx="40" cy="6"/>
              </a:xfrm>
              <a:custGeom>
                <a:avLst/>
                <a:gdLst>
                  <a:gd name="T0" fmla="*/ 81 w 81"/>
                  <a:gd name="T1" fmla="*/ 0 h 11"/>
                  <a:gd name="T2" fmla="*/ 0 w 81"/>
                  <a:gd name="T3" fmla="*/ 0 h 11"/>
                  <a:gd name="T4" fmla="*/ 0 w 81"/>
                  <a:gd name="T5" fmla="*/ 4 h 11"/>
                  <a:gd name="T6" fmla="*/ 2 w 81"/>
                  <a:gd name="T7" fmla="*/ 7 h 11"/>
                  <a:gd name="T8" fmla="*/ 3 w 81"/>
                  <a:gd name="T9" fmla="*/ 10 h 11"/>
                  <a:gd name="T10" fmla="*/ 6 w 81"/>
                  <a:gd name="T11" fmla="*/ 11 h 11"/>
                  <a:gd name="T12" fmla="*/ 9 w 81"/>
                  <a:gd name="T13" fmla="*/ 11 h 11"/>
                  <a:gd name="T14" fmla="*/ 74 w 81"/>
                  <a:gd name="T15" fmla="*/ 11 h 11"/>
                  <a:gd name="T16" fmla="*/ 77 w 81"/>
                  <a:gd name="T17" fmla="*/ 11 h 11"/>
                  <a:gd name="T18" fmla="*/ 80 w 81"/>
                  <a:gd name="T19" fmla="*/ 10 h 11"/>
                  <a:gd name="T20" fmla="*/ 81 w 81"/>
                  <a:gd name="T21" fmla="*/ 7 h 11"/>
                  <a:gd name="T22" fmla="*/ 81 w 81"/>
                  <a:gd name="T23" fmla="*/ 4 h 11"/>
                  <a:gd name="T24" fmla="*/ 81 w 81"/>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1">
                    <a:moveTo>
                      <a:pt x="81" y="0"/>
                    </a:moveTo>
                    <a:lnTo>
                      <a:pt x="0" y="0"/>
                    </a:lnTo>
                    <a:lnTo>
                      <a:pt x="0" y="4"/>
                    </a:lnTo>
                    <a:lnTo>
                      <a:pt x="2" y="7"/>
                    </a:lnTo>
                    <a:lnTo>
                      <a:pt x="3" y="10"/>
                    </a:lnTo>
                    <a:lnTo>
                      <a:pt x="6" y="11"/>
                    </a:lnTo>
                    <a:lnTo>
                      <a:pt x="9" y="11"/>
                    </a:lnTo>
                    <a:lnTo>
                      <a:pt x="74" y="11"/>
                    </a:lnTo>
                    <a:lnTo>
                      <a:pt x="77" y="11"/>
                    </a:lnTo>
                    <a:lnTo>
                      <a:pt x="80" y="10"/>
                    </a:lnTo>
                    <a:lnTo>
                      <a:pt x="81" y="7"/>
                    </a:lnTo>
                    <a:lnTo>
                      <a:pt x="81" y="4"/>
                    </a:lnTo>
                    <a:lnTo>
                      <a:pt x="81"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273"/>
              <p:cNvSpPr>
                <a:spLocks/>
              </p:cNvSpPr>
              <p:nvPr/>
            </p:nvSpPr>
            <p:spPr bwMode="auto">
              <a:xfrm>
                <a:off x="3476" y="2312"/>
                <a:ext cx="82" cy="496"/>
              </a:xfrm>
              <a:custGeom>
                <a:avLst/>
                <a:gdLst>
                  <a:gd name="T0" fmla="*/ 165 w 165"/>
                  <a:gd name="T1" fmla="*/ 26 h 992"/>
                  <a:gd name="T2" fmla="*/ 48 w 165"/>
                  <a:gd name="T3" fmla="*/ 0 h 992"/>
                  <a:gd name="T4" fmla="*/ 41 w 165"/>
                  <a:gd name="T5" fmla="*/ 16 h 992"/>
                  <a:gd name="T6" fmla="*/ 32 w 165"/>
                  <a:gd name="T7" fmla="*/ 44 h 992"/>
                  <a:gd name="T8" fmla="*/ 24 w 165"/>
                  <a:gd name="T9" fmla="*/ 77 h 992"/>
                  <a:gd name="T10" fmla="*/ 15 w 165"/>
                  <a:gd name="T11" fmla="*/ 113 h 992"/>
                  <a:gd name="T12" fmla="*/ 9 w 165"/>
                  <a:gd name="T13" fmla="*/ 149 h 992"/>
                  <a:gd name="T14" fmla="*/ 4 w 165"/>
                  <a:gd name="T15" fmla="*/ 183 h 992"/>
                  <a:gd name="T16" fmla="*/ 1 w 165"/>
                  <a:gd name="T17" fmla="*/ 212 h 992"/>
                  <a:gd name="T18" fmla="*/ 0 w 165"/>
                  <a:gd name="T19" fmla="*/ 214 h 992"/>
                  <a:gd name="T20" fmla="*/ 0 w 165"/>
                  <a:gd name="T21" fmla="*/ 235 h 992"/>
                  <a:gd name="T22" fmla="*/ 1 w 165"/>
                  <a:gd name="T23" fmla="*/ 256 h 992"/>
                  <a:gd name="T24" fmla="*/ 63 w 165"/>
                  <a:gd name="T25" fmla="*/ 580 h 992"/>
                  <a:gd name="T26" fmla="*/ 62 w 165"/>
                  <a:gd name="T27" fmla="*/ 586 h 992"/>
                  <a:gd name="T28" fmla="*/ 60 w 165"/>
                  <a:gd name="T29" fmla="*/ 597 h 992"/>
                  <a:gd name="T30" fmla="*/ 59 w 165"/>
                  <a:gd name="T31" fmla="*/ 613 h 992"/>
                  <a:gd name="T32" fmla="*/ 56 w 165"/>
                  <a:gd name="T33" fmla="*/ 631 h 992"/>
                  <a:gd name="T34" fmla="*/ 53 w 165"/>
                  <a:gd name="T35" fmla="*/ 651 h 992"/>
                  <a:gd name="T36" fmla="*/ 52 w 165"/>
                  <a:gd name="T37" fmla="*/ 668 h 992"/>
                  <a:gd name="T38" fmla="*/ 49 w 165"/>
                  <a:gd name="T39" fmla="*/ 683 h 992"/>
                  <a:gd name="T40" fmla="*/ 48 w 165"/>
                  <a:gd name="T41" fmla="*/ 693 h 992"/>
                  <a:gd name="T42" fmla="*/ 48 w 165"/>
                  <a:gd name="T43" fmla="*/ 697 h 992"/>
                  <a:gd name="T44" fmla="*/ 46 w 165"/>
                  <a:gd name="T45" fmla="*/ 719 h 992"/>
                  <a:gd name="T46" fmla="*/ 49 w 165"/>
                  <a:gd name="T47" fmla="*/ 740 h 992"/>
                  <a:gd name="T48" fmla="*/ 80 w 165"/>
                  <a:gd name="T49" fmla="*/ 970 h 992"/>
                  <a:gd name="T50" fmla="*/ 124 w 165"/>
                  <a:gd name="T51" fmla="*/ 992 h 992"/>
                  <a:gd name="T52" fmla="*/ 156 w 165"/>
                  <a:gd name="T53" fmla="*/ 210 h 992"/>
                  <a:gd name="T54" fmla="*/ 156 w 165"/>
                  <a:gd name="T55" fmla="*/ 208 h 992"/>
                  <a:gd name="T56" fmla="*/ 158 w 165"/>
                  <a:gd name="T57" fmla="*/ 207 h 992"/>
                  <a:gd name="T58" fmla="*/ 161 w 165"/>
                  <a:gd name="T59" fmla="*/ 208 h 992"/>
                  <a:gd name="T60" fmla="*/ 162 w 165"/>
                  <a:gd name="T61" fmla="*/ 208 h 992"/>
                  <a:gd name="T62" fmla="*/ 165 w 165"/>
                  <a:gd name="T63" fmla="*/ 211 h 992"/>
                  <a:gd name="T64" fmla="*/ 165 w 165"/>
                  <a:gd name="T65" fmla="*/ 2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 h="992">
                    <a:moveTo>
                      <a:pt x="165" y="26"/>
                    </a:moveTo>
                    <a:lnTo>
                      <a:pt x="48" y="0"/>
                    </a:lnTo>
                    <a:lnTo>
                      <a:pt x="41" y="16"/>
                    </a:lnTo>
                    <a:lnTo>
                      <a:pt x="32" y="44"/>
                    </a:lnTo>
                    <a:lnTo>
                      <a:pt x="24" y="77"/>
                    </a:lnTo>
                    <a:lnTo>
                      <a:pt x="15" y="113"/>
                    </a:lnTo>
                    <a:lnTo>
                      <a:pt x="9" y="149"/>
                    </a:lnTo>
                    <a:lnTo>
                      <a:pt x="4" y="183"/>
                    </a:lnTo>
                    <a:lnTo>
                      <a:pt x="1" y="212"/>
                    </a:lnTo>
                    <a:lnTo>
                      <a:pt x="0" y="214"/>
                    </a:lnTo>
                    <a:lnTo>
                      <a:pt x="0" y="235"/>
                    </a:lnTo>
                    <a:lnTo>
                      <a:pt x="1" y="256"/>
                    </a:lnTo>
                    <a:lnTo>
                      <a:pt x="63" y="580"/>
                    </a:lnTo>
                    <a:lnTo>
                      <a:pt x="62" y="586"/>
                    </a:lnTo>
                    <a:lnTo>
                      <a:pt x="60" y="597"/>
                    </a:lnTo>
                    <a:lnTo>
                      <a:pt x="59" y="613"/>
                    </a:lnTo>
                    <a:lnTo>
                      <a:pt x="56" y="631"/>
                    </a:lnTo>
                    <a:lnTo>
                      <a:pt x="53" y="651"/>
                    </a:lnTo>
                    <a:lnTo>
                      <a:pt x="52" y="668"/>
                    </a:lnTo>
                    <a:lnTo>
                      <a:pt x="49" y="683"/>
                    </a:lnTo>
                    <a:lnTo>
                      <a:pt x="48" y="693"/>
                    </a:lnTo>
                    <a:lnTo>
                      <a:pt x="48" y="697"/>
                    </a:lnTo>
                    <a:lnTo>
                      <a:pt x="46" y="719"/>
                    </a:lnTo>
                    <a:lnTo>
                      <a:pt x="49" y="740"/>
                    </a:lnTo>
                    <a:lnTo>
                      <a:pt x="80" y="970"/>
                    </a:lnTo>
                    <a:lnTo>
                      <a:pt x="124" y="992"/>
                    </a:lnTo>
                    <a:lnTo>
                      <a:pt x="156" y="210"/>
                    </a:lnTo>
                    <a:lnTo>
                      <a:pt x="156" y="208"/>
                    </a:lnTo>
                    <a:lnTo>
                      <a:pt x="158" y="207"/>
                    </a:lnTo>
                    <a:lnTo>
                      <a:pt x="161" y="208"/>
                    </a:lnTo>
                    <a:lnTo>
                      <a:pt x="162" y="208"/>
                    </a:lnTo>
                    <a:lnTo>
                      <a:pt x="165" y="211"/>
                    </a:lnTo>
                    <a:lnTo>
                      <a:pt x="165" y="26"/>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274"/>
              <p:cNvSpPr>
                <a:spLocks/>
              </p:cNvSpPr>
              <p:nvPr/>
            </p:nvSpPr>
            <p:spPr bwMode="auto">
              <a:xfrm>
                <a:off x="3512" y="2579"/>
                <a:ext cx="30" cy="46"/>
              </a:xfrm>
              <a:custGeom>
                <a:avLst/>
                <a:gdLst>
                  <a:gd name="T0" fmla="*/ 36 w 59"/>
                  <a:gd name="T1" fmla="*/ 94 h 94"/>
                  <a:gd name="T2" fmla="*/ 24 w 59"/>
                  <a:gd name="T3" fmla="*/ 94 h 94"/>
                  <a:gd name="T4" fmla="*/ 12 w 59"/>
                  <a:gd name="T5" fmla="*/ 89 h 94"/>
                  <a:gd name="T6" fmla="*/ 4 w 59"/>
                  <a:gd name="T7" fmla="*/ 82 h 94"/>
                  <a:gd name="T8" fmla="*/ 0 w 59"/>
                  <a:gd name="T9" fmla="*/ 70 h 94"/>
                  <a:gd name="T10" fmla="*/ 0 w 59"/>
                  <a:gd name="T11" fmla="*/ 23 h 94"/>
                  <a:gd name="T12" fmla="*/ 4 w 59"/>
                  <a:gd name="T13" fmla="*/ 12 h 94"/>
                  <a:gd name="T14" fmla="*/ 12 w 59"/>
                  <a:gd name="T15" fmla="*/ 3 h 94"/>
                  <a:gd name="T16" fmla="*/ 24 w 59"/>
                  <a:gd name="T17" fmla="*/ 0 h 94"/>
                  <a:gd name="T18" fmla="*/ 36 w 59"/>
                  <a:gd name="T19" fmla="*/ 0 h 94"/>
                  <a:gd name="T20" fmla="*/ 48 w 59"/>
                  <a:gd name="T21" fmla="*/ 3 h 94"/>
                  <a:gd name="T22" fmla="*/ 56 w 59"/>
                  <a:gd name="T23" fmla="*/ 12 h 94"/>
                  <a:gd name="T24" fmla="*/ 59 w 59"/>
                  <a:gd name="T25" fmla="*/ 23 h 94"/>
                  <a:gd name="T26" fmla="*/ 59 w 59"/>
                  <a:gd name="T27" fmla="*/ 70 h 94"/>
                  <a:gd name="T28" fmla="*/ 56 w 59"/>
                  <a:gd name="T29" fmla="*/ 82 h 94"/>
                  <a:gd name="T30" fmla="*/ 48 w 59"/>
                  <a:gd name="T31" fmla="*/ 89 h 94"/>
                  <a:gd name="T32" fmla="*/ 36 w 59"/>
                  <a:gd name="T3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94">
                    <a:moveTo>
                      <a:pt x="36" y="94"/>
                    </a:moveTo>
                    <a:lnTo>
                      <a:pt x="24" y="94"/>
                    </a:lnTo>
                    <a:lnTo>
                      <a:pt x="12" y="89"/>
                    </a:lnTo>
                    <a:lnTo>
                      <a:pt x="4" y="82"/>
                    </a:lnTo>
                    <a:lnTo>
                      <a:pt x="0" y="70"/>
                    </a:lnTo>
                    <a:lnTo>
                      <a:pt x="0" y="23"/>
                    </a:lnTo>
                    <a:lnTo>
                      <a:pt x="4" y="12"/>
                    </a:lnTo>
                    <a:lnTo>
                      <a:pt x="12" y="3"/>
                    </a:lnTo>
                    <a:lnTo>
                      <a:pt x="24" y="0"/>
                    </a:lnTo>
                    <a:lnTo>
                      <a:pt x="36" y="0"/>
                    </a:lnTo>
                    <a:lnTo>
                      <a:pt x="48" y="3"/>
                    </a:lnTo>
                    <a:lnTo>
                      <a:pt x="56" y="12"/>
                    </a:lnTo>
                    <a:lnTo>
                      <a:pt x="59" y="23"/>
                    </a:lnTo>
                    <a:lnTo>
                      <a:pt x="59" y="70"/>
                    </a:lnTo>
                    <a:lnTo>
                      <a:pt x="56" y="82"/>
                    </a:lnTo>
                    <a:lnTo>
                      <a:pt x="48" y="89"/>
                    </a:lnTo>
                    <a:lnTo>
                      <a:pt x="36" y="94"/>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275"/>
              <p:cNvSpPr>
                <a:spLocks/>
              </p:cNvSpPr>
              <p:nvPr/>
            </p:nvSpPr>
            <p:spPr bwMode="auto">
              <a:xfrm>
                <a:off x="3558" y="2312"/>
                <a:ext cx="84" cy="496"/>
              </a:xfrm>
              <a:custGeom>
                <a:avLst/>
                <a:gdLst>
                  <a:gd name="T0" fmla="*/ 0 w 167"/>
                  <a:gd name="T1" fmla="*/ 26 h 992"/>
                  <a:gd name="T2" fmla="*/ 119 w 167"/>
                  <a:gd name="T3" fmla="*/ 0 h 992"/>
                  <a:gd name="T4" fmla="*/ 124 w 167"/>
                  <a:gd name="T5" fmla="*/ 16 h 992"/>
                  <a:gd name="T6" fmla="*/ 134 w 167"/>
                  <a:gd name="T7" fmla="*/ 44 h 992"/>
                  <a:gd name="T8" fmla="*/ 143 w 167"/>
                  <a:gd name="T9" fmla="*/ 77 h 992"/>
                  <a:gd name="T10" fmla="*/ 150 w 167"/>
                  <a:gd name="T11" fmla="*/ 113 h 992"/>
                  <a:gd name="T12" fmla="*/ 156 w 167"/>
                  <a:gd name="T13" fmla="*/ 149 h 992"/>
                  <a:gd name="T14" fmla="*/ 161 w 167"/>
                  <a:gd name="T15" fmla="*/ 183 h 992"/>
                  <a:gd name="T16" fmla="*/ 165 w 167"/>
                  <a:gd name="T17" fmla="*/ 212 h 992"/>
                  <a:gd name="T18" fmla="*/ 165 w 167"/>
                  <a:gd name="T19" fmla="*/ 214 h 992"/>
                  <a:gd name="T20" fmla="*/ 167 w 167"/>
                  <a:gd name="T21" fmla="*/ 235 h 992"/>
                  <a:gd name="T22" fmla="*/ 164 w 167"/>
                  <a:gd name="T23" fmla="*/ 256 h 992"/>
                  <a:gd name="T24" fmla="*/ 103 w 167"/>
                  <a:gd name="T25" fmla="*/ 580 h 992"/>
                  <a:gd name="T26" fmla="*/ 103 w 167"/>
                  <a:gd name="T27" fmla="*/ 586 h 992"/>
                  <a:gd name="T28" fmla="*/ 105 w 167"/>
                  <a:gd name="T29" fmla="*/ 597 h 992"/>
                  <a:gd name="T30" fmla="*/ 106 w 167"/>
                  <a:gd name="T31" fmla="*/ 613 h 992"/>
                  <a:gd name="T32" fmla="*/ 109 w 167"/>
                  <a:gd name="T33" fmla="*/ 631 h 992"/>
                  <a:gd name="T34" fmla="*/ 112 w 167"/>
                  <a:gd name="T35" fmla="*/ 651 h 992"/>
                  <a:gd name="T36" fmla="*/ 114 w 167"/>
                  <a:gd name="T37" fmla="*/ 668 h 992"/>
                  <a:gd name="T38" fmla="*/ 116 w 167"/>
                  <a:gd name="T39" fmla="*/ 683 h 992"/>
                  <a:gd name="T40" fmla="*/ 117 w 167"/>
                  <a:gd name="T41" fmla="*/ 693 h 992"/>
                  <a:gd name="T42" fmla="*/ 119 w 167"/>
                  <a:gd name="T43" fmla="*/ 697 h 992"/>
                  <a:gd name="T44" fmla="*/ 119 w 167"/>
                  <a:gd name="T45" fmla="*/ 719 h 992"/>
                  <a:gd name="T46" fmla="*/ 117 w 167"/>
                  <a:gd name="T47" fmla="*/ 740 h 992"/>
                  <a:gd name="T48" fmla="*/ 86 w 167"/>
                  <a:gd name="T49" fmla="*/ 970 h 992"/>
                  <a:gd name="T50" fmla="*/ 42 w 167"/>
                  <a:gd name="T51" fmla="*/ 992 h 992"/>
                  <a:gd name="T52" fmla="*/ 10 w 167"/>
                  <a:gd name="T53" fmla="*/ 210 h 992"/>
                  <a:gd name="T54" fmla="*/ 8 w 167"/>
                  <a:gd name="T55" fmla="*/ 208 h 992"/>
                  <a:gd name="T56" fmla="*/ 7 w 167"/>
                  <a:gd name="T57" fmla="*/ 207 h 992"/>
                  <a:gd name="T58" fmla="*/ 6 w 167"/>
                  <a:gd name="T59" fmla="*/ 208 h 992"/>
                  <a:gd name="T60" fmla="*/ 3 w 167"/>
                  <a:gd name="T61" fmla="*/ 208 h 992"/>
                  <a:gd name="T62" fmla="*/ 0 w 167"/>
                  <a:gd name="T63" fmla="*/ 211 h 992"/>
                  <a:gd name="T64" fmla="*/ 0 w 167"/>
                  <a:gd name="T65" fmla="*/ 2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992">
                    <a:moveTo>
                      <a:pt x="0" y="26"/>
                    </a:moveTo>
                    <a:lnTo>
                      <a:pt x="119" y="0"/>
                    </a:lnTo>
                    <a:lnTo>
                      <a:pt x="124" y="16"/>
                    </a:lnTo>
                    <a:lnTo>
                      <a:pt x="134" y="44"/>
                    </a:lnTo>
                    <a:lnTo>
                      <a:pt x="143" y="77"/>
                    </a:lnTo>
                    <a:lnTo>
                      <a:pt x="150" y="113"/>
                    </a:lnTo>
                    <a:lnTo>
                      <a:pt x="156" y="149"/>
                    </a:lnTo>
                    <a:lnTo>
                      <a:pt x="161" y="183"/>
                    </a:lnTo>
                    <a:lnTo>
                      <a:pt x="165" y="212"/>
                    </a:lnTo>
                    <a:lnTo>
                      <a:pt x="165" y="214"/>
                    </a:lnTo>
                    <a:lnTo>
                      <a:pt x="167" y="235"/>
                    </a:lnTo>
                    <a:lnTo>
                      <a:pt x="164" y="256"/>
                    </a:lnTo>
                    <a:lnTo>
                      <a:pt x="103" y="580"/>
                    </a:lnTo>
                    <a:lnTo>
                      <a:pt x="103" y="586"/>
                    </a:lnTo>
                    <a:lnTo>
                      <a:pt x="105" y="597"/>
                    </a:lnTo>
                    <a:lnTo>
                      <a:pt x="106" y="613"/>
                    </a:lnTo>
                    <a:lnTo>
                      <a:pt x="109" y="631"/>
                    </a:lnTo>
                    <a:lnTo>
                      <a:pt x="112" y="651"/>
                    </a:lnTo>
                    <a:lnTo>
                      <a:pt x="114" y="668"/>
                    </a:lnTo>
                    <a:lnTo>
                      <a:pt x="116" y="683"/>
                    </a:lnTo>
                    <a:lnTo>
                      <a:pt x="117" y="693"/>
                    </a:lnTo>
                    <a:lnTo>
                      <a:pt x="119" y="697"/>
                    </a:lnTo>
                    <a:lnTo>
                      <a:pt x="119" y="719"/>
                    </a:lnTo>
                    <a:lnTo>
                      <a:pt x="117" y="740"/>
                    </a:lnTo>
                    <a:lnTo>
                      <a:pt x="86" y="970"/>
                    </a:lnTo>
                    <a:lnTo>
                      <a:pt x="42" y="992"/>
                    </a:lnTo>
                    <a:lnTo>
                      <a:pt x="10" y="210"/>
                    </a:lnTo>
                    <a:lnTo>
                      <a:pt x="8" y="208"/>
                    </a:lnTo>
                    <a:lnTo>
                      <a:pt x="7" y="207"/>
                    </a:lnTo>
                    <a:lnTo>
                      <a:pt x="6" y="208"/>
                    </a:lnTo>
                    <a:lnTo>
                      <a:pt x="3" y="208"/>
                    </a:lnTo>
                    <a:lnTo>
                      <a:pt x="0" y="211"/>
                    </a:lnTo>
                    <a:lnTo>
                      <a:pt x="0" y="26"/>
                    </a:lnTo>
                    <a:close/>
                  </a:path>
                </a:pathLst>
              </a:custGeom>
              <a:solidFill>
                <a:srgbClr val="DB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Freeform 276"/>
              <p:cNvSpPr>
                <a:spLocks/>
              </p:cNvSpPr>
              <p:nvPr/>
            </p:nvSpPr>
            <p:spPr bwMode="auto">
              <a:xfrm>
                <a:off x="3577" y="2579"/>
                <a:ext cx="30" cy="46"/>
              </a:xfrm>
              <a:custGeom>
                <a:avLst/>
                <a:gdLst>
                  <a:gd name="T0" fmla="*/ 35 w 59"/>
                  <a:gd name="T1" fmla="*/ 94 h 94"/>
                  <a:gd name="T2" fmla="*/ 24 w 59"/>
                  <a:gd name="T3" fmla="*/ 94 h 94"/>
                  <a:gd name="T4" fmla="*/ 11 w 59"/>
                  <a:gd name="T5" fmla="*/ 89 h 94"/>
                  <a:gd name="T6" fmla="*/ 3 w 59"/>
                  <a:gd name="T7" fmla="*/ 82 h 94"/>
                  <a:gd name="T8" fmla="*/ 0 w 59"/>
                  <a:gd name="T9" fmla="*/ 70 h 94"/>
                  <a:gd name="T10" fmla="*/ 0 w 59"/>
                  <a:gd name="T11" fmla="*/ 23 h 94"/>
                  <a:gd name="T12" fmla="*/ 3 w 59"/>
                  <a:gd name="T13" fmla="*/ 12 h 94"/>
                  <a:gd name="T14" fmla="*/ 11 w 59"/>
                  <a:gd name="T15" fmla="*/ 3 h 94"/>
                  <a:gd name="T16" fmla="*/ 24 w 59"/>
                  <a:gd name="T17" fmla="*/ 0 h 94"/>
                  <a:gd name="T18" fmla="*/ 35 w 59"/>
                  <a:gd name="T19" fmla="*/ 0 h 94"/>
                  <a:gd name="T20" fmla="*/ 48 w 59"/>
                  <a:gd name="T21" fmla="*/ 3 h 94"/>
                  <a:gd name="T22" fmla="*/ 55 w 59"/>
                  <a:gd name="T23" fmla="*/ 12 h 94"/>
                  <a:gd name="T24" fmla="*/ 59 w 59"/>
                  <a:gd name="T25" fmla="*/ 23 h 94"/>
                  <a:gd name="T26" fmla="*/ 59 w 59"/>
                  <a:gd name="T27" fmla="*/ 70 h 94"/>
                  <a:gd name="T28" fmla="*/ 55 w 59"/>
                  <a:gd name="T29" fmla="*/ 82 h 94"/>
                  <a:gd name="T30" fmla="*/ 48 w 59"/>
                  <a:gd name="T31" fmla="*/ 89 h 94"/>
                  <a:gd name="T32" fmla="*/ 35 w 59"/>
                  <a:gd name="T3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94">
                    <a:moveTo>
                      <a:pt x="35" y="94"/>
                    </a:moveTo>
                    <a:lnTo>
                      <a:pt x="24" y="94"/>
                    </a:lnTo>
                    <a:lnTo>
                      <a:pt x="11" y="89"/>
                    </a:lnTo>
                    <a:lnTo>
                      <a:pt x="3" y="82"/>
                    </a:lnTo>
                    <a:lnTo>
                      <a:pt x="0" y="70"/>
                    </a:lnTo>
                    <a:lnTo>
                      <a:pt x="0" y="23"/>
                    </a:lnTo>
                    <a:lnTo>
                      <a:pt x="3" y="12"/>
                    </a:lnTo>
                    <a:lnTo>
                      <a:pt x="11" y="3"/>
                    </a:lnTo>
                    <a:lnTo>
                      <a:pt x="24" y="0"/>
                    </a:lnTo>
                    <a:lnTo>
                      <a:pt x="35" y="0"/>
                    </a:lnTo>
                    <a:lnTo>
                      <a:pt x="48" y="3"/>
                    </a:lnTo>
                    <a:lnTo>
                      <a:pt x="55" y="12"/>
                    </a:lnTo>
                    <a:lnTo>
                      <a:pt x="59" y="23"/>
                    </a:lnTo>
                    <a:lnTo>
                      <a:pt x="59" y="70"/>
                    </a:lnTo>
                    <a:lnTo>
                      <a:pt x="55" y="82"/>
                    </a:lnTo>
                    <a:lnTo>
                      <a:pt x="48" y="89"/>
                    </a:lnTo>
                    <a:lnTo>
                      <a:pt x="35" y="94"/>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277"/>
              <p:cNvSpPr>
                <a:spLocks/>
              </p:cNvSpPr>
              <p:nvPr/>
            </p:nvSpPr>
            <p:spPr bwMode="auto">
              <a:xfrm>
                <a:off x="3572" y="2806"/>
                <a:ext cx="38" cy="31"/>
              </a:xfrm>
              <a:custGeom>
                <a:avLst/>
                <a:gdLst>
                  <a:gd name="T0" fmla="*/ 3 w 76"/>
                  <a:gd name="T1" fmla="*/ 32 h 62"/>
                  <a:gd name="T2" fmla="*/ 5 w 76"/>
                  <a:gd name="T3" fmla="*/ 19 h 62"/>
                  <a:gd name="T4" fmla="*/ 14 w 76"/>
                  <a:gd name="T5" fmla="*/ 8 h 62"/>
                  <a:gd name="T6" fmla="*/ 25 w 76"/>
                  <a:gd name="T7" fmla="*/ 3 h 62"/>
                  <a:gd name="T8" fmla="*/ 38 w 76"/>
                  <a:gd name="T9" fmla="*/ 0 h 62"/>
                  <a:gd name="T10" fmla="*/ 38 w 76"/>
                  <a:gd name="T11" fmla="*/ 0 h 62"/>
                  <a:gd name="T12" fmla="*/ 52 w 76"/>
                  <a:gd name="T13" fmla="*/ 3 h 62"/>
                  <a:gd name="T14" fmla="*/ 62 w 76"/>
                  <a:gd name="T15" fmla="*/ 8 h 62"/>
                  <a:gd name="T16" fmla="*/ 71 w 76"/>
                  <a:gd name="T17" fmla="*/ 19 h 62"/>
                  <a:gd name="T18" fmla="*/ 73 w 76"/>
                  <a:gd name="T19" fmla="*/ 32 h 62"/>
                  <a:gd name="T20" fmla="*/ 76 w 76"/>
                  <a:gd name="T21" fmla="*/ 62 h 62"/>
                  <a:gd name="T22" fmla="*/ 0 w 76"/>
                  <a:gd name="T23" fmla="*/ 62 h 62"/>
                  <a:gd name="T24" fmla="*/ 3 w 76"/>
                  <a:gd name="T25"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62">
                    <a:moveTo>
                      <a:pt x="3" y="32"/>
                    </a:moveTo>
                    <a:lnTo>
                      <a:pt x="5" y="19"/>
                    </a:lnTo>
                    <a:lnTo>
                      <a:pt x="14" y="8"/>
                    </a:lnTo>
                    <a:lnTo>
                      <a:pt x="25" y="3"/>
                    </a:lnTo>
                    <a:lnTo>
                      <a:pt x="38" y="0"/>
                    </a:lnTo>
                    <a:lnTo>
                      <a:pt x="38" y="0"/>
                    </a:lnTo>
                    <a:lnTo>
                      <a:pt x="52" y="3"/>
                    </a:lnTo>
                    <a:lnTo>
                      <a:pt x="62" y="8"/>
                    </a:lnTo>
                    <a:lnTo>
                      <a:pt x="71" y="19"/>
                    </a:lnTo>
                    <a:lnTo>
                      <a:pt x="73" y="32"/>
                    </a:lnTo>
                    <a:lnTo>
                      <a:pt x="76" y="62"/>
                    </a:lnTo>
                    <a:lnTo>
                      <a:pt x="0" y="62"/>
                    </a:lnTo>
                    <a:lnTo>
                      <a:pt x="3" y="32"/>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Freeform 278"/>
              <p:cNvSpPr>
                <a:spLocks/>
              </p:cNvSpPr>
              <p:nvPr/>
            </p:nvSpPr>
            <p:spPr bwMode="auto">
              <a:xfrm>
                <a:off x="3575" y="2765"/>
                <a:ext cx="31" cy="67"/>
              </a:xfrm>
              <a:custGeom>
                <a:avLst/>
                <a:gdLst>
                  <a:gd name="T0" fmla="*/ 61 w 61"/>
                  <a:gd name="T1" fmla="*/ 107 h 133"/>
                  <a:gd name="T2" fmla="*/ 61 w 61"/>
                  <a:gd name="T3" fmla="*/ 107 h 133"/>
                  <a:gd name="T4" fmla="*/ 59 w 61"/>
                  <a:gd name="T5" fmla="*/ 117 h 133"/>
                  <a:gd name="T6" fmla="*/ 54 w 61"/>
                  <a:gd name="T7" fmla="*/ 126 h 133"/>
                  <a:gd name="T8" fmla="*/ 44 w 61"/>
                  <a:gd name="T9" fmla="*/ 130 h 133"/>
                  <a:gd name="T10" fmla="*/ 32 w 61"/>
                  <a:gd name="T11" fmla="*/ 133 h 133"/>
                  <a:gd name="T12" fmla="*/ 21 w 61"/>
                  <a:gd name="T13" fmla="*/ 131 h 133"/>
                  <a:gd name="T14" fmla="*/ 10 w 61"/>
                  <a:gd name="T15" fmla="*/ 128 h 133"/>
                  <a:gd name="T16" fmla="*/ 3 w 61"/>
                  <a:gd name="T17" fmla="*/ 123 h 133"/>
                  <a:gd name="T18" fmla="*/ 0 w 61"/>
                  <a:gd name="T19" fmla="*/ 116 h 133"/>
                  <a:gd name="T20" fmla="*/ 0 w 61"/>
                  <a:gd name="T21" fmla="*/ 116 h 133"/>
                  <a:gd name="T22" fmla="*/ 6 w 61"/>
                  <a:gd name="T23" fmla="*/ 66 h 133"/>
                  <a:gd name="T24" fmla="*/ 6 w 61"/>
                  <a:gd name="T25" fmla="*/ 14 h 133"/>
                  <a:gd name="T26" fmla="*/ 61 w 61"/>
                  <a:gd name="T27" fmla="*/ 0 h 133"/>
                  <a:gd name="T28" fmla="*/ 54 w 61"/>
                  <a:gd name="T29" fmla="*/ 56 h 133"/>
                  <a:gd name="T30" fmla="*/ 54 w 61"/>
                  <a:gd name="T31" fmla="*/ 63 h 133"/>
                  <a:gd name="T32" fmla="*/ 55 w 61"/>
                  <a:gd name="T33" fmla="*/ 77 h 133"/>
                  <a:gd name="T34" fmla="*/ 58 w 61"/>
                  <a:gd name="T35" fmla="*/ 92 h 133"/>
                  <a:gd name="T36" fmla="*/ 61 w 61"/>
                  <a:gd name="T37" fmla="*/ 10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33">
                    <a:moveTo>
                      <a:pt x="61" y="107"/>
                    </a:moveTo>
                    <a:lnTo>
                      <a:pt x="61" y="107"/>
                    </a:lnTo>
                    <a:lnTo>
                      <a:pt x="59" y="117"/>
                    </a:lnTo>
                    <a:lnTo>
                      <a:pt x="54" y="126"/>
                    </a:lnTo>
                    <a:lnTo>
                      <a:pt x="44" y="130"/>
                    </a:lnTo>
                    <a:lnTo>
                      <a:pt x="32" y="133"/>
                    </a:lnTo>
                    <a:lnTo>
                      <a:pt x="21" y="131"/>
                    </a:lnTo>
                    <a:lnTo>
                      <a:pt x="10" y="128"/>
                    </a:lnTo>
                    <a:lnTo>
                      <a:pt x="3" y="123"/>
                    </a:lnTo>
                    <a:lnTo>
                      <a:pt x="0" y="116"/>
                    </a:lnTo>
                    <a:lnTo>
                      <a:pt x="0" y="116"/>
                    </a:lnTo>
                    <a:lnTo>
                      <a:pt x="6" y="66"/>
                    </a:lnTo>
                    <a:lnTo>
                      <a:pt x="6" y="14"/>
                    </a:lnTo>
                    <a:lnTo>
                      <a:pt x="61" y="0"/>
                    </a:lnTo>
                    <a:lnTo>
                      <a:pt x="54" y="56"/>
                    </a:lnTo>
                    <a:lnTo>
                      <a:pt x="54" y="63"/>
                    </a:lnTo>
                    <a:lnTo>
                      <a:pt x="55" y="77"/>
                    </a:lnTo>
                    <a:lnTo>
                      <a:pt x="58" y="92"/>
                    </a:lnTo>
                    <a:lnTo>
                      <a:pt x="61" y="107"/>
                    </a:lnTo>
                    <a:close/>
                  </a:path>
                </a:pathLst>
              </a:custGeom>
              <a:solidFill>
                <a:srgbClr val="DB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279"/>
              <p:cNvSpPr>
                <a:spLocks/>
              </p:cNvSpPr>
              <p:nvPr/>
            </p:nvSpPr>
            <p:spPr bwMode="auto">
              <a:xfrm>
                <a:off x="3571" y="2837"/>
                <a:ext cx="41" cy="6"/>
              </a:xfrm>
              <a:custGeom>
                <a:avLst/>
                <a:gdLst>
                  <a:gd name="T0" fmla="*/ 0 w 81"/>
                  <a:gd name="T1" fmla="*/ 0 h 13"/>
                  <a:gd name="T2" fmla="*/ 81 w 81"/>
                  <a:gd name="T3" fmla="*/ 0 h 13"/>
                  <a:gd name="T4" fmla="*/ 81 w 81"/>
                  <a:gd name="T5" fmla="*/ 5 h 13"/>
                  <a:gd name="T6" fmla="*/ 80 w 81"/>
                  <a:gd name="T7" fmla="*/ 8 h 13"/>
                  <a:gd name="T8" fmla="*/ 78 w 81"/>
                  <a:gd name="T9" fmla="*/ 10 h 13"/>
                  <a:gd name="T10" fmla="*/ 75 w 81"/>
                  <a:gd name="T11" fmla="*/ 12 h 13"/>
                  <a:gd name="T12" fmla="*/ 73 w 81"/>
                  <a:gd name="T13" fmla="*/ 13 h 13"/>
                  <a:gd name="T14" fmla="*/ 7 w 81"/>
                  <a:gd name="T15" fmla="*/ 13 h 13"/>
                  <a:gd name="T16" fmla="*/ 5 w 81"/>
                  <a:gd name="T17" fmla="*/ 12 h 13"/>
                  <a:gd name="T18" fmla="*/ 2 w 81"/>
                  <a:gd name="T19" fmla="*/ 10 h 13"/>
                  <a:gd name="T20" fmla="*/ 0 w 81"/>
                  <a:gd name="T21" fmla="*/ 8 h 13"/>
                  <a:gd name="T22" fmla="*/ 0 w 81"/>
                  <a:gd name="T23" fmla="*/ 5 h 13"/>
                  <a:gd name="T24" fmla="*/ 0 w 81"/>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3">
                    <a:moveTo>
                      <a:pt x="0" y="0"/>
                    </a:moveTo>
                    <a:lnTo>
                      <a:pt x="81" y="0"/>
                    </a:lnTo>
                    <a:lnTo>
                      <a:pt x="81" y="5"/>
                    </a:lnTo>
                    <a:lnTo>
                      <a:pt x="80" y="8"/>
                    </a:lnTo>
                    <a:lnTo>
                      <a:pt x="78" y="10"/>
                    </a:lnTo>
                    <a:lnTo>
                      <a:pt x="75" y="12"/>
                    </a:lnTo>
                    <a:lnTo>
                      <a:pt x="73" y="13"/>
                    </a:lnTo>
                    <a:lnTo>
                      <a:pt x="7" y="13"/>
                    </a:lnTo>
                    <a:lnTo>
                      <a:pt x="5" y="12"/>
                    </a:lnTo>
                    <a:lnTo>
                      <a:pt x="2" y="10"/>
                    </a:lnTo>
                    <a:lnTo>
                      <a:pt x="0" y="8"/>
                    </a:lnTo>
                    <a:lnTo>
                      <a:pt x="0" y="5"/>
                    </a:lnTo>
                    <a:lnTo>
                      <a:pt x="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280"/>
              <p:cNvSpPr>
                <a:spLocks/>
              </p:cNvSpPr>
              <p:nvPr/>
            </p:nvSpPr>
            <p:spPr bwMode="auto">
              <a:xfrm>
                <a:off x="3484" y="1924"/>
                <a:ext cx="74" cy="223"/>
              </a:xfrm>
              <a:custGeom>
                <a:avLst/>
                <a:gdLst>
                  <a:gd name="T0" fmla="*/ 141 w 148"/>
                  <a:gd name="T1" fmla="*/ 0 h 447"/>
                  <a:gd name="T2" fmla="*/ 111 w 148"/>
                  <a:gd name="T3" fmla="*/ 4 h 447"/>
                  <a:gd name="T4" fmla="*/ 86 w 148"/>
                  <a:gd name="T5" fmla="*/ 13 h 447"/>
                  <a:gd name="T6" fmla="*/ 62 w 148"/>
                  <a:gd name="T7" fmla="*/ 28 h 447"/>
                  <a:gd name="T8" fmla="*/ 43 w 148"/>
                  <a:gd name="T9" fmla="*/ 48 h 447"/>
                  <a:gd name="T10" fmla="*/ 26 w 148"/>
                  <a:gd name="T11" fmla="*/ 72 h 447"/>
                  <a:gd name="T12" fmla="*/ 21 w 148"/>
                  <a:gd name="T13" fmla="*/ 86 h 447"/>
                  <a:gd name="T14" fmla="*/ 16 w 148"/>
                  <a:gd name="T15" fmla="*/ 108 h 447"/>
                  <a:gd name="T16" fmla="*/ 12 w 148"/>
                  <a:gd name="T17" fmla="*/ 133 h 447"/>
                  <a:gd name="T18" fmla="*/ 8 w 148"/>
                  <a:gd name="T19" fmla="*/ 164 h 447"/>
                  <a:gd name="T20" fmla="*/ 5 w 148"/>
                  <a:gd name="T21" fmla="*/ 198 h 447"/>
                  <a:gd name="T22" fmla="*/ 2 w 148"/>
                  <a:gd name="T23" fmla="*/ 233 h 447"/>
                  <a:gd name="T24" fmla="*/ 1 w 148"/>
                  <a:gd name="T25" fmla="*/ 269 h 447"/>
                  <a:gd name="T26" fmla="*/ 0 w 148"/>
                  <a:gd name="T27" fmla="*/ 303 h 447"/>
                  <a:gd name="T28" fmla="*/ 1 w 148"/>
                  <a:gd name="T29" fmla="*/ 334 h 447"/>
                  <a:gd name="T30" fmla="*/ 2 w 148"/>
                  <a:gd name="T31" fmla="*/ 362 h 447"/>
                  <a:gd name="T32" fmla="*/ 4 w 148"/>
                  <a:gd name="T33" fmla="*/ 383 h 447"/>
                  <a:gd name="T34" fmla="*/ 8 w 148"/>
                  <a:gd name="T35" fmla="*/ 399 h 447"/>
                  <a:gd name="T36" fmla="*/ 18 w 148"/>
                  <a:gd name="T37" fmla="*/ 414 h 447"/>
                  <a:gd name="T38" fmla="*/ 32 w 148"/>
                  <a:gd name="T39" fmla="*/ 427 h 447"/>
                  <a:gd name="T40" fmla="*/ 49 w 148"/>
                  <a:gd name="T41" fmla="*/ 437 h 447"/>
                  <a:gd name="T42" fmla="*/ 69 w 148"/>
                  <a:gd name="T43" fmla="*/ 443 h 447"/>
                  <a:gd name="T44" fmla="*/ 89 w 148"/>
                  <a:gd name="T45" fmla="*/ 445 h 447"/>
                  <a:gd name="T46" fmla="*/ 110 w 148"/>
                  <a:gd name="T47" fmla="*/ 447 h 447"/>
                  <a:gd name="T48" fmla="*/ 148 w 148"/>
                  <a:gd name="T49" fmla="*/ 447 h 447"/>
                  <a:gd name="T50" fmla="*/ 148 w 148"/>
                  <a:gd name="T51" fmla="*/ 0 h 447"/>
                  <a:gd name="T52" fmla="*/ 141 w 148"/>
                  <a:gd name="T53"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 h="447">
                    <a:moveTo>
                      <a:pt x="141" y="0"/>
                    </a:moveTo>
                    <a:lnTo>
                      <a:pt x="111" y="4"/>
                    </a:lnTo>
                    <a:lnTo>
                      <a:pt x="86" y="13"/>
                    </a:lnTo>
                    <a:lnTo>
                      <a:pt x="62" y="28"/>
                    </a:lnTo>
                    <a:lnTo>
                      <a:pt x="43" y="48"/>
                    </a:lnTo>
                    <a:lnTo>
                      <a:pt x="26" y="72"/>
                    </a:lnTo>
                    <a:lnTo>
                      <a:pt x="21" y="86"/>
                    </a:lnTo>
                    <a:lnTo>
                      <a:pt x="16" y="108"/>
                    </a:lnTo>
                    <a:lnTo>
                      <a:pt x="12" y="133"/>
                    </a:lnTo>
                    <a:lnTo>
                      <a:pt x="8" y="164"/>
                    </a:lnTo>
                    <a:lnTo>
                      <a:pt x="5" y="198"/>
                    </a:lnTo>
                    <a:lnTo>
                      <a:pt x="2" y="233"/>
                    </a:lnTo>
                    <a:lnTo>
                      <a:pt x="1" y="269"/>
                    </a:lnTo>
                    <a:lnTo>
                      <a:pt x="0" y="303"/>
                    </a:lnTo>
                    <a:lnTo>
                      <a:pt x="1" y="334"/>
                    </a:lnTo>
                    <a:lnTo>
                      <a:pt x="2" y="362"/>
                    </a:lnTo>
                    <a:lnTo>
                      <a:pt x="4" y="383"/>
                    </a:lnTo>
                    <a:lnTo>
                      <a:pt x="8" y="399"/>
                    </a:lnTo>
                    <a:lnTo>
                      <a:pt x="18" y="414"/>
                    </a:lnTo>
                    <a:lnTo>
                      <a:pt x="32" y="427"/>
                    </a:lnTo>
                    <a:lnTo>
                      <a:pt x="49" y="437"/>
                    </a:lnTo>
                    <a:lnTo>
                      <a:pt x="69" y="443"/>
                    </a:lnTo>
                    <a:lnTo>
                      <a:pt x="89" y="445"/>
                    </a:lnTo>
                    <a:lnTo>
                      <a:pt x="110" y="447"/>
                    </a:lnTo>
                    <a:lnTo>
                      <a:pt x="148" y="447"/>
                    </a:lnTo>
                    <a:lnTo>
                      <a:pt x="148" y="0"/>
                    </a:lnTo>
                    <a:lnTo>
                      <a:pt x="141" y="0"/>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281"/>
              <p:cNvSpPr>
                <a:spLocks/>
              </p:cNvSpPr>
              <p:nvPr/>
            </p:nvSpPr>
            <p:spPr bwMode="auto">
              <a:xfrm>
                <a:off x="3558" y="1924"/>
                <a:ext cx="75" cy="223"/>
              </a:xfrm>
              <a:custGeom>
                <a:avLst/>
                <a:gdLst>
                  <a:gd name="T0" fmla="*/ 8 w 148"/>
                  <a:gd name="T1" fmla="*/ 0 h 447"/>
                  <a:gd name="T2" fmla="*/ 37 w 148"/>
                  <a:gd name="T3" fmla="*/ 4 h 447"/>
                  <a:gd name="T4" fmla="*/ 64 w 148"/>
                  <a:gd name="T5" fmla="*/ 13 h 447"/>
                  <a:gd name="T6" fmla="*/ 86 w 148"/>
                  <a:gd name="T7" fmla="*/ 28 h 447"/>
                  <a:gd name="T8" fmla="*/ 106 w 148"/>
                  <a:gd name="T9" fmla="*/ 48 h 447"/>
                  <a:gd name="T10" fmla="*/ 122 w 148"/>
                  <a:gd name="T11" fmla="*/ 72 h 447"/>
                  <a:gd name="T12" fmla="*/ 127 w 148"/>
                  <a:gd name="T13" fmla="*/ 86 h 447"/>
                  <a:gd name="T14" fmla="*/ 131 w 148"/>
                  <a:gd name="T15" fmla="*/ 108 h 447"/>
                  <a:gd name="T16" fmla="*/ 137 w 148"/>
                  <a:gd name="T17" fmla="*/ 133 h 447"/>
                  <a:gd name="T18" fmla="*/ 140 w 148"/>
                  <a:gd name="T19" fmla="*/ 164 h 447"/>
                  <a:gd name="T20" fmla="*/ 144 w 148"/>
                  <a:gd name="T21" fmla="*/ 198 h 447"/>
                  <a:gd name="T22" fmla="*/ 146 w 148"/>
                  <a:gd name="T23" fmla="*/ 233 h 447"/>
                  <a:gd name="T24" fmla="*/ 147 w 148"/>
                  <a:gd name="T25" fmla="*/ 269 h 447"/>
                  <a:gd name="T26" fmla="*/ 148 w 148"/>
                  <a:gd name="T27" fmla="*/ 303 h 447"/>
                  <a:gd name="T28" fmla="*/ 148 w 148"/>
                  <a:gd name="T29" fmla="*/ 334 h 447"/>
                  <a:gd name="T30" fmla="*/ 147 w 148"/>
                  <a:gd name="T31" fmla="*/ 362 h 447"/>
                  <a:gd name="T32" fmla="*/ 144 w 148"/>
                  <a:gd name="T33" fmla="*/ 383 h 447"/>
                  <a:gd name="T34" fmla="*/ 140 w 148"/>
                  <a:gd name="T35" fmla="*/ 399 h 447"/>
                  <a:gd name="T36" fmla="*/ 130 w 148"/>
                  <a:gd name="T37" fmla="*/ 414 h 447"/>
                  <a:gd name="T38" fmla="*/ 116 w 148"/>
                  <a:gd name="T39" fmla="*/ 427 h 447"/>
                  <a:gd name="T40" fmla="*/ 99 w 148"/>
                  <a:gd name="T41" fmla="*/ 437 h 447"/>
                  <a:gd name="T42" fmla="*/ 81 w 148"/>
                  <a:gd name="T43" fmla="*/ 443 h 447"/>
                  <a:gd name="T44" fmla="*/ 59 w 148"/>
                  <a:gd name="T45" fmla="*/ 445 h 447"/>
                  <a:gd name="T46" fmla="*/ 38 w 148"/>
                  <a:gd name="T47" fmla="*/ 447 h 447"/>
                  <a:gd name="T48" fmla="*/ 0 w 148"/>
                  <a:gd name="T49" fmla="*/ 447 h 447"/>
                  <a:gd name="T50" fmla="*/ 0 w 148"/>
                  <a:gd name="T51" fmla="*/ 0 h 447"/>
                  <a:gd name="T52" fmla="*/ 8 w 148"/>
                  <a:gd name="T53"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 h="447">
                    <a:moveTo>
                      <a:pt x="8" y="0"/>
                    </a:moveTo>
                    <a:lnTo>
                      <a:pt x="37" y="4"/>
                    </a:lnTo>
                    <a:lnTo>
                      <a:pt x="64" y="13"/>
                    </a:lnTo>
                    <a:lnTo>
                      <a:pt x="86" y="28"/>
                    </a:lnTo>
                    <a:lnTo>
                      <a:pt x="106" y="48"/>
                    </a:lnTo>
                    <a:lnTo>
                      <a:pt x="122" y="72"/>
                    </a:lnTo>
                    <a:lnTo>
                      <a:pt x="127" y="86"/>
                    </a:lnTo>
                    <a:lnTo>
                      <a:pt x="131" y="108"/>
                    </a:lnTo>
                    <a:lnTo>
                      <a:pt x="137" y="133"/>
                    </a:lnTo>
                    <a:lnTo>
                      <a:pt x="140" y="164"/>
                    </a:lnTo>
                    <a:lnTo>
                      <a:pt x="144" y="198"/>
                    </a:lnTo>
                    <a:lnTo>
                      <a:pt x="146" y="233"/>
                    </a:lnTo>
                    <a:lnTo>
                      <a:pt x="147" y="269"/>
                    </a:lnTo>
                    <a:lnTo>
                      <a:pt x="148" y="303"/>
                    </a:lnTo>
                    <a:lnTo>
                      <a:pt x="148" y="334"/>
                    </a:lnTo>
                    <a:lnTo>
                      <a:pt x="147" y="362"/>
                    </a:lnTo>
                    <a:lnTo>
                      <a:pt x="144" y="383"/>
                    </a:lnTo>
                    <a:lnTo>
                      <a:pt x="140" y="399"/>
                    </a:lnTo>
                    <a:lnTo>
                      <a:pt x="130" y="414"/>
                    </a:lnTo>
                    <a:lnTo>
                      <a:pt x="116" y="427"/>
                    </a:lnTo>
                    <a:lnTo>
                      <a:pt x="99" y="437"/>
                    </a:lnTo>
                    <a:lnTo>
                      <a:pt x="81" y="443"/>
                    </a:lnTo>
                    <a:lnTo>
                      <a:pt x="59" y="445"/>
                    </a:lnTo>
                    <a:lnTo>
                      <a:pt x="38" y="447"/>
                    </a:lnTo>
                    <a:lnTo>
                      <a:pt x="0" y="447"/>
                    </a:lnTo>
                    <a:lnTo>
                      <a:pt x="0" y="0"/>
                    </a:lnTo>
                    <a:lnTo>
                      <a:pt x="8" y="0"/>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282"/>
              <p:cNvSpPr>
                <a:spLocks/>
              </p:cNvSpPr>
              <p:nvPr/>
            </p:nvSpPr>
            <p:spPr bwMode="auto">
              <a:xfrm>
                <a:off x="3476" y="2312"/>
                <a:ext cx="166" cy="290"/>
              </a:xfrm>
              <a:custGeom>
                <a:avLst/>
                <a:gdLst>
                  <a:gd name="T0" fmla="*/ 289 w 332"/>
                  <a:gd name="T1" fmla="*/ 572 h 580"/>
                  <a:gd name="T2" fmla="*/ 329 w 332"/>
                  <a:gd name="T3" fmla="*/ 256 h 580"/>
                  <a:gd name="T4" fmla="*/ 332 w 332"/>
                  <a:gd name="T5" fmla="*/ 235 h 580"/>
                  <a:gd name="T6" fmla="*/ 330 w 332"/>
                  <a:gd name="T7" fmla="*/ 214 h 580"/>
                  <a:gd name="T8" fmla="*/ 330 w 332"/>
                  <a:gd name="T9" fmla="*/ 212 h 580"/>
                  <a:gd name="T10" fmla="*/ 326 w 332"/>
                  <a:gd name="T11" fmla="*/ 183 h 580"/>
                  <a:gd name="T12" fmla="*/ 321 w 332"/>
                  <a:gd name="T13" fmla="*/ 149 h 580"/>
                  <a:gd name="T14" fmla="*/ 315 w 332"/>
                  <a:gd name="T15" fmla="*/ 113 h 580"/>
                  <a:gd name="T16" fmla="*/ 308 w 332"/>
                  <a:gd name="T17" fmla="*/ 77 h 580"/>
                  <a:gd name="T18" fmla="*/ 299 w 332"/>
                  <a:gd name="T19" fmla="*/ 44 h 580"/>
                  <a:gd name="T20" fmla="*/ 289 w 332"/>
                  <a:gd name="T21" fmla="*/ 16 h 580"/>
                  <a:gd name="T22" fmla="*/ 284 w 332"/>
                  <a:gd name="T23" fmla="*/ 0 h 580"/>
                  <a:gd name="T24" fmla="*/ 48 w 332"/>
                  <a:gd name="T25" fmla="*/ 0 h 580"/>
                  <a:gd name="T26" fmla="*/ 41 w 332"/>
                  <a:gd name="T27" fmla="*/ 16 h 580"/>
                  <a:gd name="T28" fmla="*/ 32 w 332"/>
                  <a:gd name="T29" fmla="*/ 44 h 580"/>
                  <a:gd name="T30" fmla="*/ 24 w 332"/>
                  <a:gd name="T31" fmla="*/ 77 h 580"/>
                  <a:gd name="T32" fmla="*/ 15 w 332"/>
                  <a:gd name="T33" fmla="*/ 113 h 580"/>
                  <a:gd name="T34" fmla="*/ 9 w 332"/>
                  <a:gd name="T35" fmla="*/ 149 h 580"/>
                  <a:gd name="T36" fmla="*/ 4 w 332"/>
                  <a:gd name="T37" fmla="*/ 183 h 580"/>
                  <a:gd name="T38" fmla="*/ 1 w 332"/>
                  <a:gd name="T39" fmla="*/ 212 h 580"/>
                  <a:gd name="T40" fmla="*/ 0 w 332"/>
                  <a:gd name="T41" fmla="*/ 214 h 580"/>
                  <a:gd name="T42" fmla="*/ 0 w 332"/>
                  <a:gd name="T43" fmla="*/ 235 h 580"/>
                  <a:gd name="T44" fmla="*/ 1 w 332"/>
                  <a:gd name="T45" fmla="*/ 256 h 580"/>
                  <a:gd name="T46" fmla="*/ 33 w 332"/>
                  <a:gd name="T47" fmla="*/ 580 h 580"/>
                  <a:gd name="T48" fmla="*/ 229 w 332"/>
                  <a:gd name="T49" fmla="*/ 572 h 580"/>
                  <a:gd name="T50" fmla="*/ 243 w 332"/>
                  <a:gd name="T51" fmla="*/ 317 h 580"/>
                  <a:gd name="T52" fmla="*/ 253 w 332"/>
                  <a:gd name="T53" fmla="*/ 572 h 580"/>
                  <a:gd name="T54" fmla="*/ 289 w 332"/>
                  <a:gd name="T55" fmla="*/ 57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580">
                    <a:moveTo>
                      <a:pt x="289" y="572"/>
                    </a:moveTo>
                    <a:lnTo>
                      <a:pt x="329" y="256"/>
                    </a:lnTo>
                    <a:lnTo>
                      <a:pt x="332" y="235"/>
                    </a:lnTo>
                    <a:lnTo>
                      <a:pt x="330" y="214"/>
                    </a:lnTo>
                    <a:lnTo>
                      <a:pt x="330" y="212"/>
                    </a:lnTo>
                    <a:lnTo>
                      <a:pt x="326" y="183"/>
                    </a:lnTo>
                    <a:lnTo>
                      <a:pt x="321" y="149"/>
                    </a:lnTo>
                    <a:lnTo>
                      <a:pt x="315" y="113"/>
                    </a:lnTo>
                    <a:lnTo>
                      <a:pt x="308" y="77"/>
                    </a:lnTo>
                    <a:lnTo>
                      <a:pt x="299" y="44"/>
                    </a:lnTo>
                    <a:lnTo>
                      <a:pt x="289" y="16"/>
                    </a:lnTo>
                    <a:lnTo>
                      <a:pt x="284" y="0"/>
                    </a:lnTo>
                    <a:lnTo>
                      <a:pt x="48" y="0"/>
                    </a:lnTo>
                    <a:lnTo>
                      <a:pt x="41" y="16"/>
                    </a:lnTo>
                    <a:lnTo>
                      <a:pt x="32" y="44"/>
                    </a:lnTo>
                    <a:lnTo>
                      <a:pt x="24" y="77"/>
                    </a:lnTo>
                    <a:lnTo>
                      <a:pt x="15" y="113"/>
                    </a:lnTo>
                    <a:lnTo>
                      <a:pt x="9" y="149"/>
                    </a:lnTo>
                    <a:lnTo>
                      <a:pt x="4" y="183"/>
                    </a:lnTo>
                    <a:lnTo>
                      <a:pt x="1" y="212"/>
                    </a:lnTo>
                    <a:lnTo>
                      <a:pt x="0" y="214"/>
                    </a:lnTo>
                    <a:lnTo>
                      <a:pt x="0" y="235"/>
                    </a:lnTo>
                    <a:lnTo>
                      <a:pt x="1" y="256"/>
                    </a:lnTo>
                    <a:lnTo>
                      <a:pt x="33" y="580"/>
                    </a:lnTo>
                    <a:lnTo>
                      <a:pt x="229" y="572"/>
                    </a:lnTo>
                    <a:lnTo>
                      <a:pt x="243" y="317"/>
                    </a:lnTo>
                    <a:lnTo>
                      <a:pt x="253" y="572"/>
                    </a:lnTo>
                    <a:lnTo>
                      <a:pt x="289" y="572"/>
                    </a:lnTo>
                    <a:close/>
                  </a:path>
                </a:pathLst>
              </a:custGeom>
              <a:solidFill>
                <a:srgbClr val="22FF5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283"/>
              <p:cNvSpPr>
                <a:spLocks/>
              </p:cNvSpPr>
              <p:nvPr/>
            </p:nvSpPr>
            <p:spPr bwMode="auto">
              <a:xfrm>
                <a:off x="3558" y="2312"/>
                <a:ext cx="84" cy="287"/>
              </a:xfrm>
              <a:custGeom>
                <a:avLst/>
                <a:gdLst>
                  <a:gd name="T0" fmla="*/ 165 w 167"/>
                  <a:gd name="T1" fmla="*/ 214 h 574"/>
                  <a:gd name="T2" fmla="*/ 165 w 167"/>
                  <a:gd name="T3" fmla="*/ 212 h 574"/>
                  <a:gd name="T4" fmla="*/ 161 w 167"/>
                  <a:gd name="T5" fmla="*/ 183 h 574"/>
                  <a:gd name="T6" fmla="*/ 156 w 167"/>
                  <a:gd name="T7" fmla="*/ 149 h 574"/>
                  <a:gd name="T8" fmla="*/ 150 w 167"/>
                  <a:gd name="T9" fmla="*/ 113 h 574"/>
                  <a:gd name="T10" fmla="*/ 143 w 167"/>
                  <a:gd name="T11" fmla="*/ 77 h 574"/>
                  <a:gd name="T12" fmla="*/ 134 w 167"/>
                  <a:gd name="T13" fmla="*/ 44 h 574"/>
                  <a:gd name="T14" fmla="*/ 124 w 167"/>
                  <a:gd name="T15" fmla="*/ 16 h 574"/>
                  <a:gd name="T16" fmla="*/ 119 w 167"/>
                  <a:gd name="T17" fmla="*/ 0 h 574"/>
                  <a:gd name="T18" fmla="*/ 0 w 167"/>
                  <a:gd name="T19" fmla="*/ 0 h 574"/>
                  <a:gd name="T20" fmla="*/ 0 w 167"/>
                  <a:gd name="T21" fmla="*/ 574 h 574"/>
                  <a:gd name="T22" fmla="*/ 64 w 167"/>
                  <a:gd name="T23" fmla="*/ 572 h 574"/>
                  <a:gd name="T24" fmla="*/ 78 w 167"/>
                  <a:gd name="T25" fmla="*/ 317 h 574"/>
                  <a:gd name="T26" fmla="*/ 88 w 167"/>
                  <a:gd name="T27" fmla="*/ 572 h 574"/>
                  <a:gd name="T28" fmla="*/ 124 w 167"/>
                  <a:gd name="T29" fmla="*/ 572 h 574"/>
                  <a:gd name="T30" fmla="*/ 164 w 167"/>
                  <a:gd name="T31" fmla="*/ 256 h 574"/>
                  <a:gd name="T32" fmla="*/ 167 w 167"/>
                  <a:gd name="T33" fmla="*/ 235 h 574"/>
                  <a:gd name="T34" fmla="*/ 165 w 167"/>
                  <a:gd name="T35" fmla="*/ 21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 h="574">
                    <a:moveTo>
                      <a:pt x="165" y="214"/>
                    </a:moveTo>
                    <a:lnTo>
                      <a:pt x="165" y="212"/>
                    </a:lnTo>
                    <a:lnTo>
                      <a:pt x="161" y="183"/>
                    </a:lnTo>
                    <a:lnTo>
                      <a:pt x="156" y="149"/>
                    </a:lnTo>
                    <a:lnTo>
                      <a:pt x="150" y="113"/>
                    </a:lnTo>
                    <a:lnTo>
                      <a:pt x="143" y="77"/>
                    </a:lnTo>
                    <a:lnTo>
                      <a:pt x="134" y="44"/>
                    </a:lnTo>
                    <a:lnTo>
                      <a:pt x="124" y="16"/>
                    </a:lnTo>
                    <a:lnTo>
                      <a:pt x="119" y="0"/>
                    </a:lnTo>
                    <a:lnTo>
                      <a:pt x="0" y="0"/>
                    </a:lnTo>
                    <a:lnTo>
                      <a:pt x="0" y="574"/>
                    </a:lnTo>
                    <a:lnTo>
                      <a:pt x="64" y="572"/>
                    </a:lnTo>
                    <a:lnTo>
                      <a:pt x="78" y="317"/>
                    </a:lnTo>
                    <a:lnTo>
                      <a:pt x="88" y="572"/>
                    </a:lnTo>
                    <a:lnTo>
                      <a:pt x="124" y="572"/>
                    </a:lnTo>
                    <a:lnTo>
                      <a:pt x="164" y="256"/>
                    </a:lnTo>
                    <a:lnTo>
                      <a:pt x="167" y="235"/>
                    </a:lnTo>
                    <a:lnTo>
                      <a:pt x="165" y="214"/>
                    </a:lnTo>
                    <a:close/>
                  </a:path>
                </a:pathLst>
              </a:custGeom>
              <a:solidFill>
                <a:srgbClr val="05E12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284"/>
              <p:cNvSpPr>
                <a:spLocks/>
              </p:cNvSpPr>
              <p:nvPr/>
            </p:nvSpPr>
            <p:spPr bwMode="auto">
              <a:xfrm>
                <a:off x="3463" y="2326"/>
                <a:ext cx="38" cy="125"/>
              </a:xfrm>
              <a:custGeom>
                <a:avLst/>
                <a:gdLst>
                  <a:gd name="T0" fmla="*/ 52 w 76"/>
                  <a:gd name="T1" fmla="*/ 123 h 250"/>
                  <a:gd name="T2" fmla="*/ 47 w 76"/>
                  <a:gd name="T3" fmla="*/ 120 h 250"/>
                  <a:gd name="T4" fmla="*/ 44 w 76"/>
                  <a:gd name="T5" fmla="*/ 115 h 250"/>
                  <a:gd name="T6" fmla="*/ 43 w 76"/>
                  <a:gd name="T7" fmla="*/ 111 h 250"/>
                  <a:gd name="T8" fmla="*/ 43 w 76"/>
                  <a:gd name="T9" fmla="*/ 105 h 250"/>
                  <a:gd name="T10" fmla="*/ 48 w 76"/>
                  <a:gd name="T11" fmla="*/ 0 h 250"/>
                  <a:gd name="T12" fmla="*/ 0 w 76"/>
                  <a:gd name="T13" fmla="*/ 37 h 250"/>
                  <a:gd name="T14" fmla="*/ 7 w 76"/>
                  <a:gd name="T15" fmla="*/ 120 h 250"/>
                  <a:gd name="T16" fmla="*/ 6 w 76"/>
                  <a:gd name="T17" fmla="*/ 120 h 250"/>
                  <a:gd name="T18" fmla="*/ 17 w 76"/>
                  <a:gd name="T19" fmla="*/ 178 h 250"/>
                  <a:gd name="T20" fmla="*/ 21 w 76"/>
                  <a:gd name="T21" fmla="*/ 193 h 250"/>
                  <a:gd name="T22" fmla="*/ 28 w 76"/>
                  <a:gd name="T23" fmla="*/ 204 h 250"/>
                  <a:gd name="T24" fmla="*/ 40 w 76"/>
                  <a:gd name="T25" fmla="*/ 218 h 250"/>
                  <a:gd name="T26" fmla="*/ 54 w 76"/>
                  <a:gd name="T27" fmla="*/ 235 h 250"/>
                  <a:gd name="T28" fmla="*/ 69 w 76"/>
                  <a:gd name="T29" fmla="*/ 249 h 250"/>
                  <a:gd name="T30" fmla="*/ 74 w 76"/>
                  <a:gd name="T31" fmla="*/ 250 h 250"/>
                  <a:gd name="T32" fmla="*/ 75 w 76"/>
                  <a:gd name="T33" fmla="*/ 246 h 250"/>
                  <a:gd name="T34" fmla="*/ 76 w 76"/>
                  <a:gd name="T35" fmla="*/ 241 h 250"/>
                  <a:gd name="T36" fmla="*/ 75 w 76"/>
                  <a:gd name="T37" fmla="*/ 234 h 250"/>
                  <a:gd name="T38" fmla="*/ 74 w 76"/>
                  <a:gd name="T39" fmla="*/ 225 h 250"/>
                  <a:gd name="T40" fmla="*/ 69 w 76"/>
                  <a:gd name="T41" fmla="*/ 219 h 250"/>
                  <a:gd name="T42" fmla="*/ 62 w 76"/>
                  <a:gd name="T43" fmla="*/ 208 h 250"/>
                  <a:gd name="T44" fmla="*/ 58 w 76"/>
                  <a:gd name="T45" fmla="*/ 194 h 250"/>
                  <a:gd name="T46" fmla="*/ 55 w 76"/>
                  <a:gd name="T47" fmla="*/ 181 h 250"/>
                  <a:gd name="T48" fmla="*/ 54 w 76"/>
                  <a:gd name="T49" fmla="*/ 171 h 250"/>
                  <a:gd name="T50" fmla="*/ 54 w 76"/>
                  <a:gd name="T51" fmla="*/ 167 h 250"/>
                  <a:gd name="T52" fmla="*/ 55 w 76"/>
                  <a:gd name="T53" fmla="*/ 170 h 250"/>
                  <a:gd name="T54" fmla="*/ 58 w 76"/>
                  <a:gd name="T55" fmla="*/ 177 h 250"/>
                  <a:gd name="T56" fmla="*/ 62 w 76"/>
                  <a:gd name="T57" fmla="*/ 188 h 250"/>
                  <a:gd name="T58" fmla="*/ 67 w 76"/>
                  <a:gd name="T59" fmla="*/ 201 h 250"/>
                  <a:gd name="T60" fmla="*/ 68 w 76"/>
                  <a:gd name="T61" fmla="*/ 204 h 250"/>
                  <a:gd name="T62" fmla="*/ 71 w 76"/>
                  <a:gd name="T63" fmla="*/ 204 h 250"/>
                  <a:gd name="T64" fmla="*/ 72 w 76"/>
                  <a:gd name="T65" fmla="*/ 204 h 250"/>
                  <a:gd name="T66" fmla="*/ 75 w 76"/>
                  <a:gd name="T67" fmla="*/ 204 h 250"/>
                  <a:gd name="T68" fmla="*/ 76 w 76"/>
                  <a:gd name="T69" fmla="*/ 201 h 250"/>
                  <a:gd name="T70" fmla="*/ 76 w 76"/>
                  <a:gd name="T71" fmla="*/ 200 h 250"/>
                  <a:gd name="T72" fmla="*/ 74 w 76"/>
                  <a:gd name="T73" fmla="*/ 180 h 250"/>
                  <a:gd name="T74" fmla="*/ 71 w 76"/>
                  <a:gd name="T75" fmla="*/ 161 h 250"/>
                  <a:gd name="T76" fmla="*/ 67 w 76"/>
                  <a:gd name="T77" fmla="*/ 146 h 250"/>
                  <a:gd name="T78" fmla="*/ 62 w 76"/>
                  <a:gd name="T79" fmla="*/ 135 h 250"/>
                  <a:gd name="T80" fmla="*/ 59 w 76"/>
                  <a:gd name="T81" fmla="*/ 129 h 250"/>
                  <a:gd name="T82" fmla="*/ 55 w 76"/>
                  <a:gd name="T83" fmla="*/ 126 h 250"/>
                  <a:gd name="T84" fmla="*/ 52 w 76"/>
                  <a:gd name="T85" fmla="*/ 12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250">
                    <a:moveTo>
                      <a:pt x="52" y="123"/>
                    </a:moveTo>
                    <a:lnTo>
                      <a:pt x="47" y="120"/>
                    </a:lnTo>
                    <a:lnTo>
                      <a:pt x="44" y="115"/>
                    </a:lnTo>
                    <a:lnTo>
                      <a:pt x="43" y="111"/>
                    </a:lnTo>
                    <a:lnTo>
                      <a:pt x="43" y="105"/>
                    </a:lnTo>
                    <a:lnTo>
                      <a:pt x="48" y="0"/>
                    </a:lnTo>
                    <a:lnTo>
                      <a:pt x="0" y="37"/>
                    </a:lnTo>
                    <a:lnTo>
                      <a:pt x="7" y="120"/>
                    </a:lnTo>
                    <a:lnTo>
                      <a:pt x="6" y="120"/>
                    </a:lnTo>
                    <a:lnTo>
                      <a:pt x="17" y="178"/>
                    </a:lnTo>
                    <a:lnTo>
                      <a:pt x="21" y="193"/>
                    </a:lnTo>
                    <a:lnTo>
                      <a:pt x="28" y="204"/>
                    </a:lnTo>
                    <a:lnTo>
                      <a:pt x="40" y="218"/>
                    </a:lnTo>
                    <a:lnTo>
                      <a:pt x="54" y="235"/>
                    </a:lnTo>
                    <a:lnTo>
                      <a:pt x="69" y="249"/>
                    </a:lnTo>
                    <a:lnTo>
                      <a:pt x="74" y="250"/>
                    </a:lnTo>
                    <a:lnTo>
                      <a:pt x="75" y="246"/>
                    </a:lnTo>
                    <a:lnTo>
                      <a:pt x="76" y="241"/>
                    </a:lnTo>
                    <a:lnTo>
                      <a:pt x="75" y="234"/>
                    </a:lnTo>
                    <a:lnTo>
                      <a:pt x="74" y="225"/>
                    </a:lnTo>
                    <a:lnTo>
                      <a:pt x="69" y="219"/>
                    </a:lnTo>
                    <a:lnTo>
                      <a:pt x="62" y="208"/>
                    </a:lnTo>
                    <a:lnTo>
                      <a:pt x="58" y="194"/>
                    </a:lnTo>
                    <a:lnTo>
                      <a:pt x="55" y="181"/>
                    </a:lnTo>
                    <a:lnTo>
                      <a:pt x="54" y="171"/>
                    </a:lnTo>
                    <a:lnTo>
                      <a:pt x="54" y="167"/>
                    </a:lnTo>
                    <a:lnTo>
                      <a:pt x="55" y="170"/>
                    </a:lnTo>
                    <a:lnTo>
                      <a:pt x="58" y="177"/>
                    </a:lnTo>
                    <a:lnTo>
                      <a:pt x="62" y="188"/>
                    </a:lnTo>
                    <a:lnTo>
                      <a:pt x="67" y="201"/>
                    </a:lnTo>
                    <a:lnTo>
                      <a:pt x="68" y="204"/>
                    </a:lnTo>
                    <a:lnTo>
                      <a:pt x="71" y="204"/>
                    </a:lnTo>
                    <a:lnTo>
                      <a:pt x="72" y="204"/>
                    </a:lnTo>
                    <a:lnTo>
                      <a:pt x="75" y="204"/>
                    </a:lnTo>
                    <a:lnTo>
                      <a:pt x="76" y="201"/>
                    </a:lnTo>
                    <a:lnTo>
                      <a:pt x="76" y="200"/>
                    </a:lnTo>
                    <a:lnTo>
                      <a:pt x="74" y="180"/>
                    </a:lnTo>
                    <a:lnTo>
                      <a:pt x="71" y="161"/>
                    </a:lnTo>
                    <a:lnTo>
                      <a:pt x="67" y="146"/>
                    </a:lnTo>
                    <a:lnTo>
                      <a:pt x="62" y="135"/>
                    </a:lnTo>
                    <a:lnTo>
                      <a:pt x="59" y="129"/>
                    </a:lnTo>
                    <a:lnTo>
                      <a:pt x="55" y="126"/>
                    </a:lnTo>
                    <a:lnTo>
                      <a:pt x="52" y="123"/>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8" name="Freeform 285"/>
              <p:cNvSpPr>
                <a:spLocks/>
              </p:cNvSpPr>
              <p:nvPr/>
            </p:nvSpPr>
            <p:spPr bwMode="auto">
              <a:xfrm>
                <a:off x="3446" y="2143"/>
                <a:ext cx="50" cy="226"/>
              </a:xfrm>
              <a:custGeom>
                <a:avLst/>
                <a:gdLst>
                  <a:gd name="T0" fmla="*/ 82 w 101"/>
                  <a:gd name="T1" fmla="*/ 366 h 454"/>
                  <a:gd name="T2" fmla="*/ 38 w 101"/>
                  <a:gd name="T3" fmla="*/ 454 h 454"/>
                  <a:gd name="T4" fmla="*/ 2 w 101"/>
                  <a:gd name="T5" fmla="*/ 199 h 454"/>
                  <a:gd name="T6" fmla="*/ 0 w 101"/>
                  <a:gd name="T7" fmla="*/ 167 h 454"/>
                  <a:gd name="T8" fmla="*/ 13 w 101"/>
                  <a:gd name="T9" fmla="*/ 0 h 454"/>
                  <a:gd name="T10" fmla="*/ 101 w 101"/>
                  <a:gd name="T11" fmla="*/ 0 h 454"/>
                  <a:gd name="T12" fmla="*/ 92 w 101"/>
                  <a:gd name="T13" fmla="*/ 62 h 454"/>
                  <a:gd name="T14" fmla="*/ 71 w 101"/>
                  <a:gd name="T15" fmla="*/ 173 h 454"/>
                  <a:gd name="T16" fmla="*/ 86 w 101"/>
                  <a:gd name="T17" fmla="*/ 260 h 454"/>
                  <a:gd name="T18" fmla="*/ 88 w 101"/>
                  <a:gd name="T19" fmla="*/ 270 h 454"/>
                  <a:gd name="T20" fmla="*/ 86 w 101"/>
                  <a:gd name="T21" fmla="*/ 283 h 454"/>
                  <a:gd name="T22" fmla="*/ 82 w 101"/>
                  <a:gd name="T23" fmla="*/ 36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454">
                    <a:moveTo>
                      <a:pt x="82" y="366"/>
                    </a:moveTo>
                    <a:lnTo>
                      <a:pt x="38" y="454"/>
                    </a:lnTo>
                    <a:lnTo>
                      <a:pt x="2" y="199"/>
                    </a:lnTo>
                    <a:lnTo>
                      <a:pt x="0" y="167"/>
                    </a:lnTo>
                    <a:lnTo>
                      <a:pt x="13" y="0"/>
                    </a:lnTo>
                    <a:lnTo>
                      <a:pt x="101" y="0"/>
                    </a:lnTo>
                    <a:lnTo>
                      <a:pt x="92" y="62"/>
                    </a:lnTo>
                    <a:lnTo>
                      <a:pt x="71" y="173"/>
                    </a:lnTo>
                    <a:lnTo>
                      <a:pt x="86" y="260"/>
                    </a:lnTo>
                    <a:lnTo>
                      <a:pt x="88" y="270"/>
                    </a:lnTo>
                    <a:lnTo>
                      <a:pt x="86" y="283"/>
                    </a:lnTo>
                    <a:lnTo>
                      <a:pt x="82" y="366"/>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286"/>
              <p:cNvSpPr>
                <a:spLocks/>
              </p:cNvSpPr>
              <p:nvPr/>
            </p:nvSpPr>
            <p:spPr bwMode="auto">
              <a:xfrm>
                <a:off x="3451" y="2065"/>
                <a:ext cx="215" cy="247"/>
              </a:xfrm>
              <a:custGeom>
                <a:avLst/>
                <a:gdLst>
                  <a:gd name="T0" fmla="*/ 426 w 430"/>
                  <a:gd name="T1" fmla="*/ 135 h 495"/>
                  <a:gd name="T2" fmla="*/ 423 w 430"/>
                  <a:gd name="T3" fmla="*/ 115 h 495"/>
                  <a:gd name="T4" fmla="*/ 414 w 430"/>
                  <a:gd name="T5" fmla="*/ 97 h 495"/>
                  <a:gd name="T6" fmla="*/ 402 w 430"/>
                  <a:gd name="T7" fmla="*/ 81 h 495"/>
                  <a:gd name="T8" fmla="*/ 386 w 430"/>
                  <a:gd name="T9" fmla="*/ 70 h 495"/>
                  <a:gd name="T10" fmla="*/ 368 w 430"/>
                  <a:gd name="T11" fmla="*/ 63 h 495"/>
                  <a:gd name="T12" fmla="*/ 215 w 430"/>
                  <a:gd name="T13" fmla="*/ 0 h 495"/>
                  <a:gd name="T14" fmla="*/ 64 w 430"/>
                  <a:gd name="T15" fmla="*/ 63 h 495"/>
                  <a:gd name="T16" fmla="*/ 44 w 430"/>
                  <a:gd name="T17" fmla="*/ 70 h 495"/>
                  <a:gd name="T18" fmla="*/ 28 w 430"/>
                  <a:gd name="T19" fmla="*/ 81 h 495"/>
                  <a:gd name="T20" fmla="*/ 16 w 430"/>
                  <a:gd name="T21" fmla="*/ 97 h 495"/>
                  <a:gd name="T22" fmla="*/ 9 w 430"/>
                  <a:gd name="T23" fmla="*/ 115 h 495"/>
                  <a:gd name="T24" fmla="*/ 6 w 430"/>
                  <a:gd name="T25" fmla="*/ 135 h 495"/>
                  <a:gd name="T26" fmla="*/ 0 w 430"/>
                  <a:gd name="T27" fmla="*/ 189 h 495"/>
                  <a:gd name="T28" fmla="*/ 85 w 430"/>
                  <a:gd name="T29" fmla="*/ 200 h 495"/>
                  <a:gd name="T30" fmla="*/ 75 w 430"/>
                  <a:gd name="T31" fmla="*/ 261 h 495"/>
                  <a:gd name="T32" fmla="*/ 78 w 430"/>
                  <a:gd name="T33" fmla="*/ 271 h 495"/>
                  <a:gd name="T34" fmla="*/ 79 w 430"/>
                  <a:gd name="T35" fmla="*/ 282 h 495"/>
                  <a:gd name="T36" fmla="*/ 83 w 430"/>
                  <a:gd name="T37" fmla="*/ 306 h 495"/>
                  <a:gd name="T38" fmla="*/ 89 w 430"/>
                  <a:gd name="T39" fmla="*/ 334 h 495"/>
                  <a:gd name="T40" fmla="*/ 95 w 430"/>
                  <a:gd name="T41" fmla="*/ 365 h 495"/>
                  <a:gd name="T42" fmla="*/ 100 w 430"/>
                  <a:gd name="T43" fmla="*/ 399 h 495"/>
                  <a:gd name="T44" fmla="*/ 103 w 430"/>
                  <a:gd name="T45" fmla="*/ 433 h 495"/>
                  <a:gd name="T46" fmla="*/ 102 w 430"/>
                  <a:gd name="T47" fmla="*/ 466 h 495"/>
                  <a:gd name="T48" fmla="*/ 98 w 430"/>
                  <a:gd name="T49" fmla="*/ 495 h 495"/>
                  <a:gd name="T50" fmla="*/ 98 w 430"/>
                  <a:gd name="T51" fmla="*/ 495 h 495"/>
                  <a:gd name="T52" fmla="*/ 123 w 430"/>
                  <a:gd name="T53" fmla="*/ 495 h 495"/>
                  <a:gd name="T54" fmla="*/ 157 w 430"/>
                  <a:gd name="T55" fmla="*/ 495 h 495"/>
                  <a:gd name="T56" fmla="*/ 195 w 430"/>
                  <a:gd name="T57" fmla="*/ 495 h 495"/>
                  <a:gd name="T58" fmla="*/ 334 w 430"/>
                  <a:gd name="T59" fmla="*/ 495 h 495"/>
                  <a:gd name="T60" fmla="*/ 334 w 430"/>
                  <a:gd name="T61" fmla="*/ 495 h 495"/>
                  <a:gd name="T62" fmla="*/ 328 w 430"/>
                  <a:gd name="T63" fmla="*/ 466 h 495"/>
                  <a:gd name="T64" fmla="*/ 328 w 430"/>
                  <a:gd name="T65" fmla="*/ 433 h 495"/>
                  <a:gd name="T66" fmla="*/ 331 w 430"/>
                  <a:gd name="T67" fmla="*/ 399 h 495"/>
                  <a:gd name="T68" fmla="*/ 335 w 430"/>
                  <a:gd name="T69" fmla="*/ 365 h 495"/>
                  <a:gd name="T70" fmla="*/ 341 w 430"/>
                  <a:gd name="T71" fmla="*/ 334 h 495"/>
                  <a:gd name="T72" fmla="*/ 346 w 430"/>
                  <a:gd name="T73" fmla="*/ 306 h 495"/>
                  <a:gd name="T74" fmla="*/ 351 w 430"/>
                  <a:gd name="T75" fmla="*/ 282 h 495"/>
                  <a:gd name="T76" fmla="*/ 354 w 430"/>
                  <a:gd name="T77" fmla="*/ 271 h 495"/>
                  <a:gd name="T78" fmla="*/ 355 w 430"/>
                  <a:gd name="T79" fmla="*/ 261 h 495"/>
                  <a:gd name="T80" fmla="*/ 345 w 430"/>
                  <a:gd name="T81" fmla="*/ 200 h 495"/>
                  <a:gd name="T82" fmla="*/ 430 w 430"/>
                  <a:gd name="T83" fmla="*/ 189 h 495"/>
                  <a:gd name="T84" fmla="*/ 426 w 430"/>
                  <a:gd name="T85" fmla="*/ 13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0" h="495">
                    <a:moveTo>
                      <a:pt x="426" y="135"/>
                    </a:moveTo>
                    <a:lnTo>
                      <a:pt x="423" y="115"/>
                    </a:lnTo>
                    <a:lnTo>
                      <a:pt x="414" y="97"/>
                    </a:lnTo>
                    <a:lnTo>
                      <a:pt x="402" y="81"/>
                    </a:lnTo>
                    <a:lnTo>
                      <a:pt x="386" y="70"/>
                    </a:lnTo>
                    <a:lnTo>
                      <a:pt x="368" y="63"/>
                    </a:lnTo>
                    <a:lnTo>
                      <a:pt x="215" y="0"/>
                    </a:lnTo>
                    <a:lnTo>
                      <a:pt x="64" y="63"/>
                    </a:lnTo>
                    <a:lnTo>
                      <a:pt x="44" y="70"/>
                    </a:lnTo>
                    <a:lnTo>
                      <a:pt x="28" y="81"/>
                    </a:lnTo>
                    <a:lnTo>
                      <a:pt x="16" y="97"/>
                    </a:lnTo>
                    <a:lnTo>
                      <a:pt x="9" y="115"/>
                    </a:lnTo>
                    <a:lnTo>
                      <a:pt x="6" y="135"/>
                    </a:lnTo>
                    <a:lnTo>
                      <a:pt x="0" y="189"/>
                    </a:lnTo>
                    <a:lnTo>
                      <a:pt x="85" y="200"/>
                    </a:lnTo>
                    <a:lnTo>
                      <a:pt x="75" y="261"/>
                    </a:lnTo>
                    <a:lnTo>
                      <a:pt x="78" y="271"/>
                    </a:lnTo>
                    <a:lnTo>
                      <a:pt x="79" y="282"/>
                    </a:lnTo>
                    <a:lnTo>
                      <a:pt x="83" y="306"/>
                    </a:lnTo>
                    <a:lnTo>
                      <a:pt x="89" y="334"/>
                    </a:lnTo>
                    <a:lnTo>
                      <a:pt x="95" y="365"/>
                    </a:lnTo>
                    <a:lnTo>
                      <a:pt x="100" y="399"/>
                    </a:lnTo>
                    <a:lnTo>
                      <a:pt x="103" y="433"/>
                    </a:lnTo>
                    <a:lnTo>
                      <a:pt x="102" y="466"/>
                    </a:lnTo>
                    <a:lnTo>
                      <a:pt x="98" y="495"/>
                    </a:lnTo>
                    <a:lnTo>
                      <a:pt x="98" y="495"/>
                    </a:lnTo>
                    <a:lnTo>
                      <a:pt x="123" y="495"/>
                    </a:lnTo>
                    <a:lnTo>
                      <a:pt x="157" y="495"/>
                    </a:lnTo>
                    <a:lnTo>
                      <a:pt x="195" y="495"/>
                    </a:lnTo>
                    <a:lnTo>
                      <a:pt x="334" y="495"/>
                    </a:lnTo>
                    <a:lnTo>
                      <a:pt x="334" y="495"/>
                    </a:lnTo>
                    <a:lnTo>
                      <a:pt x="328" y="466"/>
                    </a:lnTo>
                    <a:lnTo>
                      <a:pt x="328" y="433"/>
                    </a:lnTo>
                    <a:lnTo>
                      <a:pt x="331" y="399"/>
                    </a:lnTo>
                    <a:lnTo>
                      <a:pt x="335" y="365"/>
                    </a:lnTo>
                    <a:lnTo>
                      <a:pt x="341" y="334"/>
                    </a:lnTo>
                    <a:lnTo>
                      <a:pt x="346" y="306"/>
                    </a:lnTo>
                    <a:lnTo>
                      <a:pt x="351" y="282"/>
                    </a:lnTo>
                    <a:lnTo>
                      <a:pt x="354" y="271"/>
                    </a:lnTo>
                    <a:lnTo>
                      <a:pt x="355" y="261"/>
                    </a:lnTo>
                    <a:lnTo>
                      <a:pt x="345" y="200"/>
                    </a:lnTo>
                    <a:lnTo>
                      <a:pt x="430" y="189"/>
                    </a:lnTo>
                    <a:lnTo>
                      <a:pt x="426" y="135"/>
                    </a:lnTo>
                    <a:close/>
                  </a:path>
                </a:pathLst>
              </a:custGeom>
              <a:solidFill>
                <a:srgbClr val="22FF5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287"/>
              <p:cNvSpPr>
                <a:spLocks/>
              </p:cNvSpPr>
              <p:nvPr/>
            </p:nvSpPr>
            <p:spPr bwMode="auto">
              <a:xfrm>
                <a:off x="3616" y="2326"/>
                <a:ext cx="39" cy="125"/>
              </a:xfrm>
              <a:custGeom>
                <a:avLst/>
                <a:gdLst>
                  <a:gd name="T0" fmla="*/ 26 w 78"/>
                  <a:gd name="T1" fmla="*/ 123 h 250"/>
                  <a:gd name="T2" fmla="*/ 30 w 78"/>
                  <a:gd name="T3" fmla="*/ 120 h 250"/>
                  <a:gd name="T4" fmla="*/ 33 w 78"/>
                  <a:gd name="T5" fmla="*/ 115 h 250"/>
                  <a:gd name="T6" fmla="*/ 34 w 78"/>
                  <a:gd name="T7" fmla="*/ 111 h 250"/>
                  <a:gd name="T8" fmla="*/ 34 w 78"/>
                  <a:gd name="T9" fmla="*/ 105 h 250"/>
                  <a:gd name="T10" fmla="*/ 29 w 78"/>
                  <a:gd name="T11" fmla="*/ 0 h 250"/>
                  <a:gd name="T12" fmla="*/ 78 w 78"/>
                  <a:gd name="T13" fmla="*/ 37 h 250"/>
                  <a:gd name="T14" fmla="*/ 71 w 78"/>
                  <a:gd name="T15" fmla="*/ 120 h 250"/>
                  <a:gd name="T16" fmla="*/ 71 w 78"/>
                  <a:gd name="T17" fmla="*/ 120 h 250"/>
                  <a:gd name="T18" fmla="*/ 61 w 78"/>
                  <a:gd name="T19" fmla="*/ 178 h 250"/>
                  <a:gd name="T20" fmla="*/ 57 w 78"/>
                  <a:gd name="T21" fmla="*/ 193 h 250"/>
                  <a:gd name="T22" fmla="*/ 50 w 78"/>
                  <a:gd name="T23" fmla="*/ 204 h 250"/>
                  <a:gd name="T24" fmla="*/ 39 w 78"/>
                  <a:gd name="T25" fmla="*/ 218 h 250"/>
                  <a:gd name="T26" fmla="*/ 25 w 78"/>
                  <a:gd name="T27" fmla="*/ 235 h 250"/>
                  <a:gd name="T28" fmla="*/ 9 w 78"/>
                  <a:gd name="T29" fmla="*/ 249 h 250"/>
                  <a:gd name="T30" fmla="*/ 5 w 78"/>
                  <a:gd name="T31" fmla="*/ 250 h 250"/>
                  <a:gd name="T32" fmla="*/ 2 w 78"/>
                  <a:gd name="T33" fmla="*/ 246 h 250"/>
                  <a:gd name="T34" fmla="*/ 2 w 78"/>
                  <a:gd name="T35" fmla="*/ 241 h 250"/>
                  <a:gd name="T36" fmla="*/ 2 w 78"/>
                  <a:gd name="T37" fmla="*/ 234 h 250"/>
                  <a:gd name="T38" fmla="*/ 5 w 78"/>
                  <a:gd name="T39" fmla="*/ 225 h 250"/>
                  <a:gd name="T40" fmla="*/ 8 w 78"/>
                  <a:gd name="T41" fmla="*/ 219 h 250"/>
                  <a:gd name="T42" fmla="*/ 15 w 78"/>
                  <a:gd name="T43" fmla="*/ 208 h 250"/>
                  <a:gd name="T44" fmla="*/ 19 w 78"/>
                  <a:gd name="T45" fmla="*/ 194 h 250"/>
                  <a:gd name="T46" fmla="*/ 22 w 78"/>
                  <a:gd name="T47" fmla="*/ 181 h 250"/>
                  <a:gd name="T48" fmla="*/ 23 w 78"/>
                  <a:gd name="T49" fmla="*/ 171 h 250"/>
                  <a:gd name="T50" fmla="*/ 23 w 78"/>
                  <a:gd name="T51" fmla="*/ 167 h 250"/>
                  <a:gd name="T52" fmla="*/ 22 w 78"/>
                  <a:gd name="T53" fmla="*/ 170 h 250"/>
                  <a:gd name="T54" fmla="*/ 20 w 78"/>
                  <a:gd name="T55" fmla="*/ 177 h 250"/>
                  <a:gd name="T56" fmla="*/ 16 w 78"/>
                  <a:gd name="T57" fmla="*/ 188 h 250"/>
                  <a:gd name="T58" fmla="*/ 10 w 78"/>
                  <a:gd name="T59" fmla="*/ 201 h 250"/>
                  <a:gd name="T60" fmla="*/ 9 w 78"/>
                  <a:gd name="T61" fmla="*/ 204 h 250"/>
                  <a:gd name="T62" fmla="*/ 8 w 78"/>
                  <a:gd name="T63" fmla="*/ 204 h 250"/>
                  <a:gd name="T64" fmla="*/ 5 w 78"/>
                  <a:gd name="T65" fmla="*/ 204 h 250"/>
                  <a:gd name="T66" fmla="*/ 3 w 78"/>
                  <a:gd name="T67" fmla="*/ 204 h 250"/>
                  <a:gd name="T68" fmla="*/ 2 w 78"/>
                  <a:gd name="T69" fmla="*/ 201 h 250"/>
                  <a:gd name="T70" fmla="*/ 0 w 78"/>
                  <a:gd name="T71" fmla="*/ 200 h 250"/>
                  <a:gd name="T72" fmla="*/ 3 w 78"/>
                  <a:gd name="T73" fmla="*/ 180 h 250"/>
                  <a:gd name="T74" fmla="*/ 8 w 78"/>
                  <a:gd name="T75" fmla="*/ 161 h 250"/>
                  <a:gd name="T76" fmla="*/ 10 w 78"/>
                  <a:gd name="T77" fmla="*/ 146 h 250"/>
                  <a:gd name="T78" fmla="*/ 15 w 78"/>
                  <a:gd name="T79" fmla="*/ 135 h 250"/>
                  <a:gd name="T80" fmla="*/ 19 w 78"/>
                  <a:gd name="T81" fmla="*/ 129 h 250"/>
                  <a:gd name="T82" fmla="*/ 22 w 78"/>
                  <a:gd name="T83" fmla="*/ 126 h 250"/>
                  <a:gd name="T84" fmla="*/ 26 w 78"/>
                  <a:gd name="T85" fmla="*/ 12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50">
                    <a:moveTo>
                      <a:pt x="26" y="123"/>
                    </a:moveTo>
                    <a:lnTo>
                      <a:pt x="30" y="120"/>
                    </a:lnTo>
                    <a:lnTo>
                      <a:pt x="33" y="115"/>
                    </a:lnTo>
                    <a:lnTo>
                      <a:pt x="34" y="111"/>
                    </a:lnTo>
                    <a:lnTo>
                      <a:pt x="34" y="105"/>
                    </a:lnTo>
                    <a:lnTo>
                      <a:pt x="29" y="0"/>
                    </a:lnTo>
                    <a:lnTo>
                      <a:pt x="78" y="37"/>
                    </a:lnTo>
                    <a:lnTo>
                      <a:pt x="71" y="120"/>
                    </a:lnTo>
                    <a:lnTo>
                      <a:pt x="71" y="120"/>
                    </a:lnTo>
                    <a:lnTo>
                      <a:pt x="61" y="178"/>
                    </a:lnTo>
                    <a:lnTo>
                      <a:pt x="57" y="193"/>
                    </a:lnTo>
                    <a:lnTo>
                      <a:pt x="50" y="204"/>
                    </a:lnTo>
                    <a:lnTo>
                      <a:pt x="39" y="218"/>
                    </a:lnTo>
                    <a:lnTo>
                      <a:pt x="25" y="235"/>
                    </a:lnTo>
                    <a:lnTo>
                      <a:pt x="9" y="249"/>
                    </a:lnTo>
                    <a:lnTo>
                      <a:pt x="5" y="250"/>
                    </a:lnTo>
                    <a:lnTo>
                      <a:pt x="2" y="246"/>
                    </a:lnTo>
                    <a:lnTo>
                      <a:pt x="2" y="241"/>
                    </a:lnTo>
                    <a:lnTo>
                      <a:pt x="2" y="234"/>
                    </a:lnTo>
                    <a:lnTo>
                      <a:pt x="5" y="225"/>
                    </a:lnTo>
                    <a:lnTo>
                      <a:pt x="8" y="219"/>
                    </a:lnTo>
                    <a:lnTo>
                      <a:pt x="15" y="208"/>
                    </a:lnTo>
                    <a:lnTo>
                      <a:pt x="19" y="194"/>
                    </a:lnTo>
                    <a:lnTo>
                      <a:pt x="22" y="181"/>
                    </a:lnTo>
                    <a:lnTo>
                      <a:pt x="23" y="171"/>
                    </a:lnTo>
                    <a:lnTo>
                      <a:pt x="23" y="167"/>
                    </a:lnTo>
                    <a:lnTo>
                      <a:pt x="22" y="170"/>
                    </a:lnTo>
                    <a:lnTo>
                      <a:pt x="20" y="177"/>
                    </a:lnTo>
                    <a:lnTo>
                      <a:pt x="16" y="188"/>
                    </a:lnTo>
                    <a:lnTo>
                      <a:pt x="10" y="201"/>
                    </a:lnTo>
                    <a:lnTo>
                      <a:pt x="9" y="204"/>
                    </a:lnTo>
                    <a:lnTo>
                      <a:pt x="8" y="204"/>
                    </a:lnTo>
                    <a:lnTo>
                      <a:pt x="5" y="204"/>
                    </a:lnTo>
                    <a:lnTo>
                      <a:pt x="3" y="204"/>
                    </a:lnTo>
                    <a:lnTo>
                      <a:pt x="2" y="201"/>
                    </a:lnTo>
                    <a:lnTo>
                      <a:pt x="0" y="200"/>
                    </a:lnTo>
                    <a:lnTo>
                      <a:pt x="3" y="180"/>
                    </a:lnTo>
                    <a:lnTo>
                      <a:pt x="8" y="161"/>
                    </a:lnTo>
                    <a:lnTo>
                      <a:pt x="10" y="146"/>
                    </a:lnTo>
                    <a:lnTo>
                      <a:pt x="15" y="135"/>
                    </a:lnTo>
                    <a:lnTo>
                      <a:pt x="19" y="129"/>
                    </a:lnTo>
                    <a:lnTo>
                      <a:pt x="22" y="126"/>
                    </a:lnTo>
                    <a:lnTo>
                      <a:pt x="26" y="123"/>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Freeform 288"/>
              <p:cNvSpPr>
                <a:spLocks/>
              </p:cNvSpPr>
              <p:nvPr/>
            </p:nvSpPr>
            <p:spPr bwMode="auto">
              <a:xfrm>
                <a:off x="3621" y="2143"/>
                <a:ext cx="51" cy="226"/>
              </a:xfrm>
              <a:custGeom>
                <a:avLst/>
                <a:gdLst>
                  <a:gd name="T0" fmla="*/ 19 w 102"/>
                  <a:gd name="T1" fmla="*/ 366 h 454"/>
                  <a:gd name="T2" fmla="*/ 64 w 102"/>
                  <a:gd name="T3" fmla="*/ 454 h 454"/>
                  <a:gd name="T4" fmla="*/ 101 w 102"/>
                  <a:gd name="T5" fmla="*/ 199 h 454"/>
                  <a:gd name="T6" fmla="*/ 102 w 102"/>
                  <a:gd name="T7" fmla="*/ 167 h 454"/>
                  <a:gd name="T8" fmla="*/ 88 w 102"/>
                  <a:gd name="T9" fmla="*/ 0 h 454"/>
                  <a:gd name="T10" fmla="*/ 0 w 102"/>
                  <a:gd name="T11" fmla="*/ 0 h 454"/>
                  <a:gd name="T12" fmla="*/ 9 w 102"/>
                  <a:gd name="T13" fmla="*/ 62 h 454"/>
                  <a:gd name="T14" fmla="*/ 30 w 102"/>
                  <a:gd name="T15" fmla="*/ 173 h 454"/>
                  <a:gd name="T16" fmla="*/ 16 w 102"/>
                  <a:gd name="T17" fmla="*/ 260 h 454"/>
                  <a:gd name="T18" fmla="*/ 15 w 102"/>
                  <a:gd name="T19" fmla="*/ 270 h 454"/>
                  <a:gd name="T20" fmla="*/ 15 w 102"/>
                  <a:gd name="T21" fmla="*/ 283 h 454"/>
                  <a:gd name="T22" fmla="*/ 19 w 102"/>
                  <a:gd name="T23" fmla="*/ 36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454">
                    <a:moveTo>
                      <a:pt x="19" y="366"/>
                    </a:moveTo>
                    <a:lnTo>
                      <a:pt x="64" y="454"/>
                    </a:lnTo>
                    <a:lnTo>
                      <a:pt x="101" y="199"/>
                    </a:lnTo>
                    <a:lnTo>
                      <a:pt x="102" y="167"/>
                    </a:lnTo>
                    <a:lnTo>
                      <a:pt x="88" y="0"/>
                    </a:lnTo>
                    <a:lnTo>
                      <a:pt x="0" y="0"/>
                    </a:lnTo>
                    <a:lnTo>
                      <a:pt x="9" y="62"/>
                    </a:lnTo>
                    <a:lnTo>
                      <a:pt x="30" y="173"/>
                    </a:lnTo>
                    <a:lnTo>
                      <a:pt x="16" y="260"/>
                    </a:lnTo>
                    <a:lnTo>
                      <a:pt x="15" y="270"/>
                    </a:lnTo>
                    <a:lnTo>
                      <a:pt x="15" y="283"/>
                    </a:lnTo>
                    <a:lnTo>
                      <a:pt x="19" y="366"/>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2" name="Freeform 289"/>
              <p:cNvSpPr>
                <a:spLocks/>
              </p:cNvSpPr>
              <p:nvPr/>
            </p:nvSpPr>
            <p:spPr bwMode="auto">
              <a:xfrm>
                <a:off x="3558" y="2065"/>
                <a:ext cx="108" cy="247"/>
              </a:xfrm>
              <a:custGeom>
                <a:avLst/>
                <a:gdLst>
                  <a:gd name="T0" fmla="*/ 215 w 215"/>
                  <a:gd name="T1" fmla="*/ 189 h 495"/>
                  <a:gd name="T2" fmla="*/ 211 w 215"/>
                  <a:gd name="T3" fmla="*/ 135 h 495"/>
                  <a:gd name="T4" fmla="*/ 208 w 215"/>
                  <a:gd name="T5" fmla="*/ 115 h 495"/>
                  <a:gd name="T6" fmla="*/ 199 w 215"/>
                  <a:gd name="T7" fmla="*/ 97 h 495"/>
                  <a:gd name="T8" fmla="*/ 187 w 215"/>
                  <a:gd name="T9" fmla="*/ 81 h 495"/>
                  <a:gd name="T10" fmla="*/ 171 w 215"/>
                  <a:gd name="T11" fmla="*/ 70 h 495"/>
                  <a:gd name="T12" fmla="*/ 153 w 215"/>
                  <a:gd name="T13" fmla="*/ 63 h 495"/>
                  <a:gd name="T14" fmla="*/ 0 w 215"/>
                  <a:gd name="T15" fmla="*/ 0 h 495"/>
                  <a:gd name="T16" fmla="*/ 0 w 215"/>
                  <a:gd name="T17" fmla="*/ 480 h 495"/>
                  <a:gd name="T18" fmla="*/ 4 w 215"/>
                  <a:gd name="T19" fmla="*/ 481 h 495"/>
                  <a:gd name="T20" fmla="*/ 13 w 215"/>
                  <a:gd name="T21" fmla="*/ 483 h 495"/>
                  <a:gd name="T22" fmla="*/ 27 w 215"/>
                  <a:gd name="T23" fmla="*/ 485 h 495"/>
                  <a:gd name="T24" fmla="*/ 44 w 215"/>
                  <a:gd name="T25" fmla="*/ 488 h 495"/>
                  <a:gd name="T26" fmla="*/ 64 w 215"/>
                  <a:gd name="T27" fmla="*/ 491 h 495"/>
                  <a:gd name="T28" fmla="*/ 83 w 215"/>
                  <a:gd name="T29" fmla="*/ 494 h 495"/>
                  <a:gd name="T30" fmla="*/ 102 w 215"/>
                  <a:gd name="T31" fmla="*/ 495 h 495"/>
                  <a:gd name="T32" fmla="*/ 119 w 215"/>
                  <a:gd name="T33" fmla="*/ 495 h 495"/>
                  <a:gd name="T34" fmla="*/ 119 w 215"/>
                  <a:gd name="T35" fmla="*/ 495 h 495"/>
                  <a:gd name="T36" fmla="*/ 113 w 215"/>
                  <a:gd name="T37" fmla="*/ 466 h 495"/>
                  <a:gd name="T38" fmla="*/ 113 w 215"/>
                  <a:gd name="T39" fmla="*/ 433 h 495"/>
                  <a:gd name="T40" fmla="*/ 116 w 215"/>
                  <a:gd name="T41" fmla="*/ 399 h 495"/>
                  <a:gd name="T42" fmla="*/ 120 w 215"/>
                  <a:gd name="T43" fmla="*/ 365 h 495"/>
                  <a:gd name="T44" fmla="*/ 126 w 215"/>
                  <a:gd name="T45" fmla="*/ 334 h 495"/>
                  <a:gd name="T46" fmla="*/ 131 w 215"/>
                  <a:gd name="T47" fmla="*/ 306 h 495"/>
                  <a:gd name="T48" fmla="*/ 136 w 215"/>
                  <a:gd name="T49" fmla="*/ 282 h 495"/>
                  <a:gd name="T50" fmla="*/ 139 w 215"/>
                  <a:gd name="T51" fmla="*/ 271 h 495"/>
                  <a:gd name="T52" fmla="*/ 140 w 215"/>
                  <a:gd name="T53" fmla="*/ 261 h 495"/>
                  <a:gd name="T54" fmla="*/ 130 w 215"/>
                  <a:gd name="T55" fmla="*/ 200 h 495"/>
                  <a:gd name="T56" fmla="*/ 215 w 215"/>
                  <a:gd name="T57" fmla="*/ 18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5" h="495">
                    <a:moveTo>
                      <a:pt x="215" y="189"/>
                    </a:moveTo>
                    <a:lnTo>
                      <a:pt x="211" y="135"/>
                    </a:lnTo>
                    <a:lnTo>
                      <a:pt x="208" y="115"/>
                    </a:lnTo>
                    <a:lnTo>
                      <a:pt x="199" y="97"/>
                    </a:lnTo>
                    <a:lnTo>
                      <a:pt x="187" y="81"/>
                    </a:lnTo>
                    <a:lnTo>
                      <a:pt x="171" y="70"/>
                    </a:lnTo>
                    <a:lnTo>
                      <a:pt x="153" y="63"/>
                    </a:lnTo>
                    <a:lnTo>
                      <a:pt x="0" y="0"/>
                    </a:lnTo>
                    <a:lnTo>
                      <a:pt x="0" y="480"/>
                    </a:lnTo>
                    <a:lnTo>
                      <a:pt x="4" y="481"/>
                    </a:lnTo>
                    <a:lnTo>
                      <a:pt x="13" y="483"/>
                    </a:lnTo>
                    <a:lnTo>
                      <a:pt x="27" y="485"/>
                    </a:lnTo>
                    <a:lnTo>
                      <a:pt x="44" y="488"/>
                    </a:lnTo>
                    <a:lnTo>
                      <a:pt x="64" y="491"/>
                    </a:lnTo>
                    <a:lnTo>
                      <a:pt x="83" y="494"/>
                    </a:lnTo>
                    <a:lnTo>
                      <a:pt x="102" y="495"/>
                    </a:lnTo>
                    <a:lnTo>
                      <a:pt x="119" y="495"/>
                    </a:lnTo>
                    <a:lnTo>
                      <a:pt x="119" y="495"/>
                    </a:lnTo>
                    <a:lnTo>
                      <a:pt x="113" y="466"/>
                    </a:lnTo>
                    <a:lnTo>
                      <a:pt x="113" y="433"/>
                    </a:lnTo>
                    <a:lnTo>
                      <a:pt x="116" y="399"/>
                    </a:lnTo>
                    <a:lnTo>
                      <a:pt x="120" y="365"/>
                    </a:lnTo>
                    <a:lnTo>
                      <a:pt x="126" y="334"/>
                    </a:lnTo>
                    <a:lnTo>
                      <a:pt x="131" y="306"/>
                    </a:lnTo>
                    <a:lnTo>
                      <a:pt x="136" y="282"/>
                    </a:lnTo>
                    <a:lnTo>
                      <a:pt x="139" y="271"/>
                    </a:lnTo>
                    <a:lnTo>
                      <a:pt x="140" y="261"/>
                    </a:lnTo>
                    <a:lnTo>
                      <a:pt x="130" y="200"/>
                    </a:lnTo>
                    <a:lnTo>
                      <a:pt x="215" y="189"/>
                    </a:lnTo>
                    <a:close/>
                  </a:path>
                </a:pathLst>
              </a:custGeom>
              <a:solidFill>
                <a:srgbClr val="05E12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Freeform 290"/>
              <p:cNvSpPr>
                <a:spLocks/>
              </p:cNvSpPr>
              <p:nvPr/>
            </p:nvSpPr>
            <p:spPr bwMode="auto">
              <a:xfrm>
                <a:off x="3525" y="2047"/>
                <a:ext cx="67" cy="62"/>
              </a:xfrm>
              <a:custGeom>
                <a:avLst/>
                <a:gdLst>
                  <a:gd name="T0" fmla="*/ 132 w 132"/>
                  <a:gd name="T1" fmla="*/ 69 h 125"/>
                  <a:gd name="T2" fmla="*/ 132 w 132"/>
                  <a:gd name="T3" fmla="*/ 72 h 125"/>
                  <a:gd name="T4" fmla="*/ 125 w 132"/>
                  <a:gd name="T5" fmla="*/ 91 h 125"/>
                  <a:gd name="T6" fmla="*/ 114 w 132"/>
                  <a:gd name="T7" fmla="*/ 106 h 125"/>
                  <a:gd name="T8" fmla="*/ 100 w 132"/>
                  <a:gd name="T9" fmla="*/ 116 h 125"/>
                  <a:gd name="T10" fmla="*/ 83 w 132"/>
                  <a:gd name="T11" fmla="*/ 123 h 125"/>
                  <a:gd name="T12" fmla="*/ 66 w 132"/>
                  <a:gd name="T13" fmla="*/ 125 h 125"/>
                  <a:gd name="T14" fmla="*/ 49 w 132"/>
                  <a:gd name="T15" fmla="*/ 123 h 125"/>
                  <a:gd name="T16" fmla="*/ 32 w 132"/>
                  <a:gd name="T17" fmla="*/ 116 h 125"/>
                  <a:gd name="T18" fmla="*/ 18 w 132"/>
                  <a:gd name="T19" fmla="*/ 106 h 125"/>
                  <a:gd name="T20" fmla="*/ 8 w 132"/>
                  <a:gd name="T21" fmla="*/ 91 h 125"/>
                  <a:gd name="T22" fmla="*/ 1 w 132"/>
                  <a:gd name="T23" fmla="*/ 72 h 125"/>
                  <a:gd name="T24" fmla="*/ 0 w 132"/>
                  <a:gd name="T25" fmla="*/ 69 h 125"/>
                  <a:gd name="T26" fmla="*/ 0 w 132"/>
                  <a:gd name="T27" fmla="*/ 0 h 125"/>
                  <a:gd name="T28" fmla="*/ 132 w 132"/>
                  <a:gd name="T29" fmla="*/ 0 h 125"/>
                  <a:gd name="T30" fmla="*/ 132 w 132"/>
                  <a:gd name="T31" fmla="*/ 6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25">
                    <a:moveTo>
                      <a:pt x="132" y="69"/>
                    </a:moveTo>
                    <a:lnTo>
                      <a:pt x="132" y="72"/>
                    </a:lnTo>
                    <a:lnTo>
                      <a:pt x="125" y="91"/>
                    </a:lnTo>
                    <a:lnTo>
                      <a:pt x="114" y="106"/>
                    </a:lnTo>
                    <a:lnTo>
                      <a:pt x="100" y="116"/>
                    </a:lnTo>
                    <a:lnTo>
                      <a:pt x="83" y="123"/>
                    </a:lnTo>
                    <a:lnTo>
                      <a:pt x="66" y="125"/>
                    </a:lnTo>
                    <a:lnTo>
                      <a:pt x="49" y="123"/>
                    </a:lnTo>
                    <a:lnTo>
                      <a:pt x="32" y="116"/>
                    </a:lnTo>
                    <a:lnTo>
                      <a:pt x="18" y="106"/>
                    </a:lnTo>
                    <a:lnTo>
                      <a:pt x="8" y="91"/>
                    </a:lnTo>
                    <a:lnTo>
                      <a:pt x="1" y="72"/>
                    </a:lnTo>
                    <a:lnTo>
                      <a:pt x="0" y="69"/>
                    </a:lnTo>
                    <a:lnTo>
                      <a:pt x="0" y="0"/>
                    </a:lnTo>
                    <a:lnTo>
                      <a:pt x="132" y="0"/>
                    </a:lnTo>
                    <a:lnTo>
                      <a:pt x="132" y="69"/>
                    </a:lnTo>
                    <a:close/>
                  </a:path>
                </a:pathLst>
              </a:custGeom>
              <a:solidFill>
                <a:srgbClr val="E1CD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291"/>
              <p:cNvSpPr>
                <a:spLocks/>
              </p:cNvSpPr>
              <p:nvPr/>
            </p:nvSpPr>
            <p:spPr bwMode="auto">
              <a:xfrm>
                <a:off x="3514" y="1950"/>
                <a:ext cx="90" cy="121"/>
              </a:xfrm>
              <a:custGeom>
                <a:avLst/>
                <a:gdLst>
                  <a:gd name="T0" fmla="*/ 119 w 179"/>
                  <a:gd name="T1" fmla="*/ 0 h 243"/>
                  <a:gd name="T2" fmla="*/ 59 w 179"/>
                  <a:gd name="T3" fmla="*/ 0 h 243"/>
                  <a:gd name="T4" fmla="*/ 42 w 179"/>
                  <a:gd name="T5" fmla="*/ 3 h 243"/>
                  <a:gd name="T6" fmla="*/ 27 w 179"/>
                  <a:gd name="T7" fmla="*/ 13 h 243"/>
                  <a:gd name="T8" fmla="*/ 14 w 179"/>
                  <a:gd name="T9" fmla="*/ 27 h 243"/>
                  <a:gd name="T10" fmla="*/ 4 w 179"/>
                  <a:gd name="T11" fmla="*/ 45 h 243"/>
                  <a:gd name="T12" fmla="*/ 0 w 179"/>
                  <a:gd name="T13" fmla="*/ 66 h 243"/>
                  <a:gd name="T14" fmla="*/ 0 w 179"/>
                  <a:gd name="T15" fmla="*/ 146 h 243"/>
                  <a:gd name="T16" fmla="*/ 3 w 179"/>
                  <a:gd name="T17" fmla="*/ 163 h 243"/>
                  <a:gd name="T18" fmla="*/ 11 w 179"/>
                  <a:gd name="T19" fmla="*/ 181 h 243"/>
                  <a:gd name="T20" fmla="*/ 24 w 179"/>
                  <a:gd name="T21" fmla="*/ 199 h 243"/>
                  <a:gd name="T22" fmla="*/ 38 w 179"/>
                  <a:gd name="T23" fmla="*/ 216 h 243"/>
                  <a:gd name="T24" fmla="*/ 55 w 179"/>
                  <a:gd name="T25" fmla="*/ 230 h 243"/>
                  <a:gd name="T26" fmla="*/ 72 w 179"/>
                  <a:gd name="T27" fmla="*/ 240 h 243"/>
                  <a:gd name="T28" fmla="*/ 88 w 179"/>
                  <a:gd name="T29" fmla="*/ 243 h 243"/>
                  <a:gd name="T30" fmla="*/ 92 w 179"/>
                  <a:gd name="T31" fmla="*/ 243 h 243"/>
                  <a:gd name="T32" fmla="*/ 107 w 179"/>
                  <a:gd name="T33" fmla="*/ 240 h 243"/>
                  <a:gd name="T34" fmla="*/ 123 w 179"/>
                  <a:gd name="T35" fmla="*/ 230 h 243"/>
                  <a:gd name="T36" fmla="*/ 140 w 179"/>
                  <a:gd name="T37" fmla="*/ 216 h 243"/>
                  <a:gd name="T38" fmla="*/ 155 w 179"/>
                  <a:gd name="T39" fmla="*/ 199 h 243"/>
                  <a:gd name="T40" fmla="*/ 167 w 179"/>
                  <a:gd name="T41" fmla="*/ 181 h 243"/>
                  <a:gd name="T42" fmla="*/ 175 w 179"/>
                  <a:gd name="T43" fmla="*/ 163 h 243"/>
                  <a:gd name="T44" fmla="*/ 179 w 179"/>
                  <a:gd name="T45" fmla="*/ 146 h 243"/>
                  <a:gd name="T46" fmla="*/ 179 w 179"/>
                  <a:gd name="T47" fmla="*/ 66 h 243"/>
                  <a:gd name="T48" fmla="*/ 174 w 179"/>
                  <a:gd name="T49" fmla="*/ 45 h 243"/>
                  <a:gd name="T50" fmla="*/ 165 w 179"/>
                  <a:gd name="T51" fmla="*/ 27 h 243"/>
                  <a:gd name="T52" fmla="*/ 153 w 179"/>
                  <a:gd name="T53" fmla="*/ 13 h 243"/>
                  <a:gd name="T54" fmla="*/ 137 w 179"/>
                  <a:gd name="T55" fmla="*/ 3 h 243"/>
                  <a:gd name="T56" fmla="*/ 119 w 179"/>
                  <a:gd name="T5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243">
                    <a:moveTo>
                      <a:pt x="119" y="0"/>
                    </a:moveTo>
                    <a:lnTo>
                      <a:pt x="59" y="0"/>
                    </a:lnTo>
                    <a:lnTo>
                      <a:pt x="42" y="3"/>
                    </a:lnTo>
                    <a:lnTo>
                      <a:pt x="27" y="13"/>
                    </a:lnTo>
                    <a:lnTo>
                      <a:pt x="14" y="27"/>
                    </a:lnTo>
                    <a:lnTo>
                      <a:pt x="4" y="45"/>
                    </a:lnTo>
                    <a:lnTo>
                      <a:pt x="0" y="66"/>
                    </a:lnTo>
                    <a:lnTo>
                      <a:pt x="0" y="146"/>
                    </a:lnTo>
                    <a:lnTo>
                      <a:pt x="3" y="163"/>
                    </a:lnTo>
                    <a:lnTo>
                      <a:pt x="11" y="181"/>
                    </a:lnTo>
                    <a:lnTo>
                      <a:pt x="24" y="199"/>
                    </a:lnTo>
                    <a:lnTo>
                      <a:pt x="38" y="216"/>
                    </a:lnTo>
                    <a:lnTo>
                      <a:pt x="55" y="230"/>
                    </a:lnTo>
                    <a:lnTo>
                      <a:pt x="72" y="240"/>
                    </a:lnTo>
                    <a:lnTo>
                      <a:pt x="88" y="243"/>
                    </a:lnTo>
                    <a:lnTo>
                      <a:pt x="92" y="243"/>
                    </a:lnTo>
                    <a:lnTo>
                      <a:pt x="107" y="240"/>
                    </a:lnTo>
                    <a:lnTo>
                      <a:pt x="123" y="230"/>
                    </a:lnTo>
                    <a:lnTo>
                      <a:pt x="140" y="216"/>
                    </a:lnTo>
                    <a:lnTo>
                      <a:pt x="155" y="199"/>
                    </a:lnTo>
                    <a:lnTo>
                      <a:pt x="167" y="181"/>
                    </a:lnTo>
                    <a:lnTo>
                      <a:pt x="175" y="163"/>
                    </a:lnTo>
                    <a:lnTo>
                      <a:pt x="179" y="146"/>
                    </a:lnTo>
                    <a:lnTo>
                      <a:pt x="179" y="66"/>
                    </a:lnTo>
                    <a:lnTo>
                      <a:pt x="174" y="45"/>
                    </a:lnTo>
                    <a:lnTo>
                      <a:pt x="165" y="27"/>
                    </a:lnTo>
                    <a:lnTo>
                      <a:pt x="153" y="13"/>
                    </a:lnTo>
                    <a:lnTo>
                      <a:pt x="137" y="3"/>
                    </a:lnTo>
                    <a:lnTo>
                      <a:pt x="119"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292"/>
              <p:cNvSpPr>
                <a:spLocks/>
              </p:cNvSpPr>
              <p:nvPr/>
            </p:nvSpPr>
            <p:spPr bwMode="auto">
              <a:xfrm>
                <a:off x="3507" y="1995"/>
                <a:ext cx="10" cy="30"/>
              </a:xfrm>
              <a:custGeom>
                <a:avLst/>
                <a:gdLst>
                  <a:gd name="T0" fmla="*/ 10 w 20"/>
                  <a:gd name="T1" fmla="*/ 59 h 59"/>
                  <a:gd name="T2" fmla="*/ 5 w 20"/>
                  <a:gd name="T3" fmla="*/ 59 h 59"/>
                  <a:gd name="T4" fmla="*/ 3 w 20"/>
                  <a:gd name="T5" fmla="*/ 56 h 59"/>
                  <a:gd name="T6" fmla="*/ 1 w 20"/>
                  <a:gd name="T7" fmla="*/ 54 h 59"/>
                  <a:gd name="T8" fmla="*/ 0 w 20"/>
                  <a:gd name="T9" fmla="*/ 49 h 59"/>
                  <a:gd name="T10" fmla="*/ 0 w 20"/>
                  <a:gd name="T11" fmla="*/ 10 h 59"/>
                  <a:gd name="T12" fmla="*/ 1 w 20"/>
                  <a:gd name="T13" fmla="*/ 6 h 59"/>
                  <a:gd name="T14" fmla="*/ 3 w 20"/>
                  <a:gd name="T15" fmla="*/ 3 h 59"/>
                  <a:gd name="T16" fmla="*/ 5 w 20"/>
                  <a:gd name="T17" fmla="*/ 0 h 59"/>
                  <a:gd name="T18" fmla="*/ 10 w 20"/>
                  <a:gd name="T19" fmla="*/ 0 h 59"/>
                  <a:gd name="T20" fmla="*/ 14 w 20"/>
                  <a:gd name="T21" fmla="*/ 0 h 59"/>
                  <a:gd name="T22" fmla="*/ 17 w 20"/>
                  <a:gd name="T23" fmla="*/ 3 h 59"/>
                  <a:gd name="T24" fmla="*/ 20 w 20"/>
                  <a:gd name="T25" fmla="*/ 6 h 59"/>
                  <a:gd name="T26" fmla="*/ 20 w 20"/>
                  <a:gd name="T27" fmla="*/ 10 h 59"/>
                  <a:gd name="T28" fmla="*/ 20 w 20"/>
                  <a:gd name="T29" fmla="*/ 49 h 59"/>
                  <a:gd name="T30" fmla="*/ 20 w 20"/>
                  <a:gd name="T31" fmla="*/ 54 h 59"/>
                  <a:gd name="T32" fmla="*/ 17 w 20"/>
                  <a:gd name="T33" fmla="*/ 56 h 59"/>
                  <a:gd name="T34" fmla="*/ 14 w 20"/>
                  <a:gd name="T35" fmla="*/ 59 h 59"/>
                  <a:gd name="T36" fmla="*/ 10 w 20"/>
                  <a:gd name="T3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9">
                    <a:moveTo>
                      <a:pt x="10" y="59"/>
                    </a:moveTo>
                    <a:lnTo>
                      <a:pt x="5" y="59"/>
                    </a:lnTo>
                    <a:lnTo>
                      <a:pt x="3" y="56"/>
                    </a:lnTo>
                    <a:lnTo>
                      <a:pt x="1" y="54"/>
                    </a:lnTo>
                    <a:lnTo>
                      <a:pt x="0" y="49"/>
                    </a:lnTo>
                    <a:lnTo>
                      <a:pt x="0" y="10"/>
                    </a:lnTo>
                    <a:lnTo>
                      <a:pt x="1" y="6"/>
                    </a:lnTo>
                    <a:lnTo>
                      <a:pt x="3" y="3"/>
                    </a:lnTo>
                    <a:lnTo>
                      <a:pt x="5" y="0"/>
                    </a:lnTo>
                    <a:lnTo>
                      <a:pt x="10" y="0"/>
                    </a:lnTo>
                    <a:lnTo>
                      <a:pt x="14" y="0"/>
                    </a:lnTo>
                    <a:lnTo>
                      <a:pt x="17" y="3"/>
                    </a:lnTo>
                    <a:lnTo>
                      <a:pt x="20" y="6"/>
                    </a:lnTo>
                    <a:lnTo>
                      <a:pt x="20" y="10"/>
                    </a:lnTo>
                    <a:lnTo>
                      <a:pt x="20" y="49"/>
                    </a:lnTo>
                    <a:lnTo>
                      <a:pt x="20" y="54"/>
                    </a:lnTo>
                    <a:lnTo>
                      <a:pt x="17" y="56"/>
                    </a:lnTo>
                    <a:lnTo>
                      <a:pt x="14" y="59"/>
                    </a:lnTo>
                    <a:lnTo>
                      <a:pt x="10" y="59"/>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Freeform 293"/>
              <p:cNvSpPr>
                <a:spLocks/>
              </p:cNvSpPr>
              <p:nvPr/>
            </p:nvSpPr>
            <p:spPr bwMode="auto">
              <a:xfrm>
                <a:off x="3600" y="1995"/>
                <a:ext cx="10" cy="30"/>
              </a:xfrm>
              <a:custGeom>
                <a:avLst/>
                <a:gdLst>
                  <a:gd name="T0" fmla="*/ 10 w 20"/>
                  <a:gd name="T1" fmla="*/ 59 h 59"/>
                  <a:gd name="T2" fmla="*/ 7 w 20"/>
                  <a:gd name="T3" fmla="*/ 59 h 59"/>
                  <a:gd name="T4" fmla="*/ 3 w 20"/>
                  <a:gd name="T5" fmla="*/ 56 h 59"/>
                  <a:gd name="T6" fmla="*/ 2 w 20"/>
                  <a:gd name="T7" fmla="*/ 54 h 59"/>
                  <a:gd name="T8" fmla="*/ 0 w 20"/>
                  <a:gd name="T9" fmla="*/ 49 h 59"/>
                  <a:gd name="T10" fmla="*/ 0 w 20"/>
                  <a:gd name="T11" fmla="*/ 10 h 59"/>
                  <a:gd name="T12" fmla="*/ 2 w 20"/>
                  <a:gd name="T13" fmla="*/ 6 h 59"/>
                  <a:gd name="T14" fmla="*/ 3 w 20"/>
                  <a:gd name="T15" fmla="*/ 3 h 59"/>
                  <a:gd name="T16" fmla="*/ 7 w 20"/>
                  <a:gd name="T17" fmla="*/ 0 h 59"/>
                  <a:gd name="T18" fmla="*/ 10 w 20"/>
                  <a:gd name="T19" fmla="*/ 0 h 59"/>
                  <a:gd name="T20" fmla="*/ 15 w 20"/>
                  <a:gd name="T21" fmla="*/ 0 h 59"/>
                  <a:gd name="T22" fmla="*/ 17 w 20"/>
                  <a:gd name="T23" fmla="*/ 3 h 59"/>
                  <a:gd name="T24" fmla="*/ 20 w 20"/>
                  <a:gd name="T25" fmla="*/ 6 h 59"/>
                  <a:gd name="T26" fmla="*/ 20 w 20"/>
                  <a:gd name="T27" fmla="*/ 10 h 59"/>
                  <a:gd name="T28" fmla="*/ 20 w 20"/>
                  <a:gd name="T29" fmla="*/ 49 h 59"/>
                  <a:gd name="T30" fmla="*/ 20 w 20"/>
                  <a:gd name="T31" fmla="*/ 54 h 59"/>
                  <a:gd name="T32" fmla="*/ 17 w 20"/>
                  <a:gd name="T33" fmla="*/ 56 h 59"/>
                  <a:gd name="T34" fmla="*/ 15 w 20"/>
                  <a:gd name="T35" fmla="*/ 59 h 59"/>
                  <a:gd name="T36" fmla="*/ 10 w 20"/>
                  <a:gd name="T3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9">
                    <a:moveTo>
                      <a:pt x="10" y="59"/>
                    </a:moveTo>
                    <a:lnTo>
                      <a:pt x="7" y="59"/>
                    </a:lnTo>
                    <a:lnTo>
                      <a:pt x="3" y="56"/>
                    </a:lnTo>
                    <a:lnTo>
                      <a:pt x="2" y="54"/>
                    </a:lnTo>
                    <a:lnTo>
                      <a:pt x="0" y="49"/>
                    </a:lnTo>
                    <a:lnTo>
                      <a:pt x="0" y="10"/>
                    </a:lnTo>
                    <a:lnTo>
                      <a:pt x="2" y="6"/>
                    </a:lnTo>
                    <a:lnTo>
                      <a:pt x="3" y="3"/>
                    </a:lnTo>
                    <a:lnTo>
                      <a:pt x="7" y="0"/>
                    </a:lnTo>
                    <a:lnTo>
                      <a:pt x="10" y="0"/>
                    </a:lnTo>
                    <a:lnTo>
                      <a:pt x="15" y="0"/>
                    </a:lnTo>
                    <a:lnTo>
                      <a:pt x="17" y="3"/>
                    </a:lnTo>
                    <a:lnTo>
                      <a:pt x="20" y="6"/>
                    </a:lnTo>
                    <a:lnTo>
                      <a:pt x="20" y="10"/>
                    </a:lnTo>
                    <a:lnTo>
                      <a:pt x="20" y="49"/>
                    </a:lnTo>
                    <a:lnTo>
                      <a:pt x="20" y="54"/>
                    </a:lnTo>
                    <a:lnTo>
                      <a:pt x="17" y="56"/>
                    </a:lnTo>
                    <a:lnTo>
                      <a:pt x="15" y="59"/>
                    </a:lnTo>
                    <a:lnTo>
                      <a:pt x="10" y="59"/>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294"/>
              <p:cNvSpPr>
                <a:spLocks/>
              </p:cNvSpPr>
              <p:nvPr/>
            </p:nvSpPr>
            <p:spPr bwMode="auto">
              <a:xfrm>
                <a:off x="3558" y="1950"/>
                <a:ext cx="46" cy="121"/>
              </a:xfrm>
              <a:custGeom>
                <a:avLst/>
                <a:gdLst>
                  <a:gd name="T0" fmla="*/ 30 w 90"/>
                  <a:gd name="T1" fmla="*/ 0 h 243"/>
                  <a:gd name="T2" fmla="*/ 0 w 90"/>
                  <a:gd name="T3" fmla="*/ 0 h 243"/>
                  <a:gd name="T4" fmla="*/ 0 w 90"/>
                  <a:gd name="T5" fmla="*/ 243 h 243"/>
                  <a:gd name="T6" fmla="*/ 3 w 90"/>
                  <a:gd name="T7" fmla="*/ 243 h 243"/>
                  <a:gd name="T8" fmla="*/ 18 w 90"/>
                  <a:gd name="T9" fmla="*/ 240 h 243"/>
                  <a:gd name="T10" fmla="*/ 34 w 90"/>
                  <a:gd name="T11" fmla="*/ 230 h 243"/>
                  <a:gd name="T12" fmla="*/ 51 w 90"/>
                  <a:gd name="T13" fmla="*/ 216 h 243"/>
                  <a:gd name="T14" fmla="*/ 66 w 90"/>
                  <a:gd name="T15" fmla="*/ 199 h 243"/>
                  <a:gd name="T16" fmla="*/ 78 w 90"/>
                  <a:gd name="T17" fmla="*/ 181 h 243"/>
                  <a:gd name="T18" fmla="*/ 86 w 90"/>
                  <a:gd name="T19" fmla="*/ 163 h 243"/>
                  <a:gd name="T20" fmla="*/ 90 w 90"/>
                  <a:gd name="T21" fmla="*/ 146 h 243"/>
                  <a:gd name="T22" fmla="*/ 90 w 90"/>
                  <a:gd name="T23" fmla="*/ 66 h 243"/>
                  <a:gd name="T24" fmla="*/ 85 w 90"/>
                  <a:gd name="T25" fmla="*/ 45 h 243"/>
                  <a:gd name="T26" fmla="*/ 76 w 90"/>
                  <a:gd name="T27" fmla="*/ 27 h 243"/>
                  <a:gd name="T28" fmla="*/ 64 w 90"/>
                  <a:gd name="T29" fmla="*/ 13 h 243"/>
                  <a:gd name="T30" fmla="*/ 48 w 90"/>
                  <a:gd name="T31" fmla="*/ 3 h 243"/>
                  <a:gd name="T32" fmla="*/ 30 w 90"/>
                  <a:gd name="T33"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243">
                    <a:moveTo>
                      <a:pt x="30" y="0"/>
                    </a:moveTo>
                    <a:lnTo>
                      <a:pt x="0" y="0"/>
                    </a:lnTo>
                    <a:lnTo>
                      <a:pt x="0" y="243"/>
                    </a:lnTo>
                    <a:lnTo>
                      <a:pt x="3" y="243"/>
                    </a:lnTo>
                    <a:lnTo>
                      <a:pt x="18" y="240"/>
                    </a:lnTo>
                    <a:lnTo>
                      <a:pt x="34" y="230"/>
                    </a:lnTo>
                    <a:lnTo>
                      <a:pt x="51" y="216"/>
                    </a:lnTo>
                    <a:lnTo>
                      <a:pt x="66" y="199"/>
                    </a:lnTo>
                    <a:lnTo>
                      <a:pt x="78" y="181"/>
                    </a:lnTo>
                    <a:lnTo>
                      <a:pt x="86" y="163"/>
                    </a:lnTo>
                    <a:lnTo>
                      <a:pt x="90" y="146"/>
                    </a:lnTo>
                    <a:lnTo>
                      <a:pt x="90" y="66"/>
                    </a:lnTo>
                    <a:lnTo>
                      <a:pt x="85" y="45"/>
                    </a:lnTo>
                    <a:lnTo>
                      <a:pt x="76" y="27"/>
                    </a:lnTo>
                    <a:lnTo>
                      <a:pt x="64" y="13"/>
                    </a:lnTo>
                    <a:lnTo>
                      <a:pt x="48" y="3"/>
                    </a:lnTo>
                    <a:lnTo>
                      <a:pt x="30"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295"/>
              <p:cNvSpPr>
                <a:spLocks/>
              </p:cNvSpPr>
              <p:nvPr/>
            </p:nvSpPr>
            <p:spPr bwMode="auto">
              <a:xfrm>
                <a:off x="3537" y="1932"/>
                <a:ext cx="21" cy="34"/>
              </a:xfrm>
              <a:custGeom>
                <a:avLst/>
                <a:gdLst>
                  <a:gd name="T0" fmla="*/ 35 w 44"/>
                  <a:gd name="T1" fmla="*/ 0 h 68"/>
                  <a:gd name="T2" fmla="*/ 26 w 44"/>
                  <a:gd name="T3" fmla="*/ 0 h 68"/>
                  <a:gd name="T4" fmla="*/ 14 w 44"/>
                  <a:gd name="T5" fmla="*/ 1 h 68"/>
                  <a:gd name="T6" fmla="*/ 7 w 44"/>
                  <a:gd name="T7" fmla="*/ 4 h 68"/>
                  <a:gd name="T8" fmla="*/ 2 w 44"/>
                  <a:gd name="T9" fmla="*/ 14 h 68"/>
                  <a:gd name="T10" fmla="*/ 0 w 44"/>
                  <a:gd name="T11" fmla="*/ 25 h 68"/>
                  <a:gd name="T12" fmla="*/ 4 w 44"/>
                  <a:gd name="T13" fmla="*/ 36 h 68"/>
                  <a:gd name="T14" fmla="*/ 13 w 44"/>
                  <a:gd name="T15" fmla="*/ 46 h 68"/>
                  <a:gd name="T16" fmla="*/ 27 w 44"/>
                  <a:gd name="T17" fmla="*/ 58 h 68"/>
                  <a:gd name="T18" fmla="*/ 44 w 44"/>
                  <a:gd name="T19" fmla="*/ 68 h 68"/>
                  <a:gd name="T20" fmla="*/ 44 w 44"/>
                  <a:gd name="T21" fmla="*/ 1 h 68"/>
                  <a:gd name="T22" fmla="*/ 40 w 44"/>
                  <a:gd name="T23" fmla="*/ 0 h 68"/>
                  <a:gd name="T24" fmla="*/ 35 w 44"/>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68">
                    <a:moveTo>
                      <a:pt x="35" y="0"/>
                    </a:moveTo>
                    <a:lnTo>
                      <a:pt x="26" y="0"/>
                    </a:lnTo>
                    <a:lnTo>
                      <a:pt x="14" y="1"/>
                    </a:lnTo>
                    <a:lnTo>
                      <a:pt x="7" y="4"/>
                    </a:lnTo>
                    <a:lnTo>
                      <a:pt x="2" y="14"/>
                    </a:lnTo>
                    <a:lnTo>
                      <a:pt x="0" y="25"/>
                    </a:lnTo>
                    <a:lnTo>
                      <a:pt x="4" y="36"/>
                    </a:lnTo>
                    <a:lnTo>
                      <a:pt x="13" y="46"/>
                    </a:lnTo>
                    <a:lnTo>
                      <a:pt x="27" y="58"/>
                    </a:lnTo>
                    <a:lnTo>
                      <a:pt x="44" y="68"/>
                    </a:lnTo>
                    <a:lnTo>
                      <a:pt x="44" y="1"/>
                    </a:lnTo>
                    <a:lnTo>
                      <a:pt x="40" y="0"/>
                    </a:lnTo>
                    <a:lnTo>
                      <a:pt x="35" y="0"/>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296"/>
              <p:cNvSpPr>
                <a:spLocks/>
              </p:cNvSpPr>
              <p:nvPr/>
            </p:nvSpPr>
            <p:spPr bwMode="auto">
              <a:xfrm>
                <a:off x="3558" y="1933"/>
                <a:ext cx="49" cy="72"/>
              </a:xfrm>
              <a:custGeom>
                <a:avLst/>
                <a:gdLst>
                  <a:gd name="T0" fmla="*/ 96 w 96"/>
                  <a:gd name="T1" fmla="*/ 95 h 144"/>
                  <a:gd name="T2" fmla="*/ 92 w 96"/>
                  <a:gd name="T3" fmla="*/ 76 h 144"/>
                  <a:gd name="T4" fmla="*/ 85 w 96"/>
                  <a:gd name="T5" fmla="*/ 61 h 144"/>
                  <a:gd name="T6" fmla="*/ 73 w 96"/>
                  <a:gd name="T7" fmla="*/ 44 h 144"/>
                  <a:gd name="T8" fmla="*/ 62 w 96"/>
                  <a:gd name="T9" fmla="*/ 30 h 144"/>
                  <a:gd name="T10" fmla="*/ 48 w 96"/>
                  <a:gd name="T11" fmla="*/ 17 h 144"/>
                  <a:gd name="T12" fmla="*/ 30 w 96"/>
                  <a:gd name="T13" fmla="*/ 7 h 144"/>
                  <a:gd name="T14" fmla="*/ 16 w 96"/>
                  <a:gd name="T15" fmla="*/ 1 h 144"/>
                  <a:gd name="T16" fmla="*/ 0 w 96"/>
                  <a:gd name="T17" fmla="*/ 0 h 144"/>
                  <a:gd name="T18" fmla="*/ 0 w 96"/>
                  <a:gd name="T19" fmla="*/ 67 h 144"/>
                  <a:gd name="T20" fmla="*/ 17 w 96"/>
                  <a:gd name="T21" fmla="*/ 75 h 144"/>
                  <a:gd name="T22" fmla="*/ 35 w 96"/>
                  <a:gd name="T23" fmla="*/ 82 h 144"/>
                  <a:gd name="T24" fmla="*/ 52 w 96"/>
                  <a:gd name="T25" fmla="*/ 91 h 144"/>
                  <a:gd name="T26" fmla="*/ 66 w 96"/>
                  <a:gd name="T27" fmla="*/ 102 h 144"/>
                  <a:gd name="T28" fmla="*/ 75 w 96"/>
                  <a:gd name="T29" fmla="*/ 112 h 144"/>
                  <a:gd name="T30" fmla="*/ 81 w 96"/>
                  <a:gd name="T31" fmla="*/ 123 h 144"/>
                  <a:gd name="T32" fmla="*/ 82 w 96"/>
                  <a:gd name="T33" fmla="*/ 134 h 144"/>
                  <a:gd name="T34" fmla="*/ 76 w 96"/>
                  <a:gd name="T35" fmla="*/ 144 h 144"/>
                  <a:gd name="T36" fmla="*/ 88 w 96"/>
                  <a:gd name="T37" fmla="*/ 129 h 144"/>
                  <a:gd name="T38" fmla="*/ 93 w 96"/>
                  <a:gd name="T39" fmla="*/ 112 h 144"/>
                  <a:gd name="T40" fmla="*/ 96 w 96"/>
                  <a:gd name="T41" fmla="*/ 9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44">
                    <a:moveTo>
                      <a:pt x="96" y="95"/>
                    </a:moveTo>
                    <a:lnTo>
                      <a:pt x="92" y="76"/>
                    </a:lnTo>
                    <a:lnTo>
                      <a:pt x="85" y="61"/>
                    </a:lnTo>
                    <a:lnTo>
                      <a:pt x="73" y="44"/>
                    </a:lnTo>
                    <a:lnTo>
                      <a:pt x="62" y="30"/>
                    </a:lnTo>
                    <a:lnTo>
                      <a:pt x="48" y="17"/>
                    </a:lnTo>
                    <a:lnTo>
                      <a:pt x="30" y="7"/>
                    </a:lnTo>
                    <a:lnTo>
                      <a:pt x="16" y="1"/>
                    </a:lnTo>
                    <a:lnTo>
                      <a:pt x="0" y="0"/>
                    </a:lnTo>
                    <a:lnTo>
                      <a:pt x="0" y="67"/>
                    </a:lnTo>
                    <a:lnTo>
                      <a:pt x="17" y="75"/>
                    </a:lnTo>
                    <a:lnTo>
                      <a:pt x="35" y="82"/>
                    </a:lnTo>
                    <a:lnTo>
                      <a:pt x="52" y="91"/>
                    </a:lnTo>
                    <a:lnTo>
                      <a:pt x="66" y="102"/>
                    </a:lnTo>
                    <a:lnTo>
                      <a:pt x="75" y="112"/>
                    </a:lnTo>
                    <a:lnTo>
                      <a:pt x="81" y="123"/>
                    </a:lnTo>
                    <a:lnTo>
                      <a:pt x="82" y="134"/>
                    </a:lnTo>
                    <a:lnTo>
                      <a:pt x="76" y="144"/>
                    </a:lnTo>
                    <a:lnTo>
                      <a:pt x="88" y="129"/>
                    </a:lnTo>
                    <a:lnTo>
                      <a:pt x="93" y="112"/>
                    </a:lnTo>
                    <a:lnTo>
                      <a:pt x="96" y="95"/>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297"/>
              <p:cNvSpPr>
                <a:spLocks/>
              </p:cNvSpPr>
              <p:nvPr/>
            </p:nvSpPr>
            <p:spPr bwMode="auto">
              <a:xfrm>
                <a:off x="3500" y="2282"/>
                <a:ext cx="118" cy="30"/>
              </a:xfrm>
              <a:custGeom>
                <a:avLst/>
                <a:gdLst>
                  <a:gd name="T0" fmla="*/ 229 w 236"/>
                  <a:gd name="T1" fmla="*/ 0 h 59"/>
                  <a:gd name="T2" fmla="*/ 5 w 236"/>
                  <a:gd name="T3" fmla="*/ 0 h 59"/>
                  <a:gd name="T4" fmla="*/ 5 w 236"/>
                  <a:gd name="T5" fmla="*/ 23 h 59"/>
                  <a:gd name="T6" fmla="*/ 2 w 236"/>
                  <a:gd name="T7" fmla="*/ 42 h 59"/>
                  <a:gd name="T8" fmla="*/ 0 w 236"/>
                  <a:gd name="T9" fmla="*/ 59 h 59"/>
                  <a:gd name="T10" fmla="*/ 236 w 236"/>
                  <a:gd name="T11" fmla="*/ 59 h 59"/>
                  <a:gd name="T12" fmla="*/ 231 w 236"/>
                  <a:gd name="T13" fmla="*/ 42 h 59"/>
                  <a:gd name="T14" fmla="*/ 230 w 236"/>
                  <a:gd name="T15" fmla="*/ 23 h 59"/>
                  <a:gd name="T16" fmla="*/ 229 w 236"/>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59">
                    <a:moveTo>
                      <a:pt x="229" y="0"/>
                    </a:moveTo>
                    <a:lnTo>
                      <a:pt x="5" y="0"/>
                    </a:lnTo>
                    <a:lnTo>
                      <a:pt x="5" y="23"/>
                    </a:lnTo>
                    <a:lnTo>
                      <a:pt x="2" y="42"/>
                    </a:lnTo>
                    <a:lnTo>
                      <a:pt x="0" y="59"/>
                    </a:lnTo>
                    <a:lnTo>
                      <a:pt x="236" y="59"/>
                    </a:lnTo>
                    <a:lnTo>
                      <a:pt x="231" y="42"/>
                    </a:lnTo>
                    <a:lnTo>
                      <a:pt x="230" y="23"/>
                    </a:lnTo>
                    <a:lnTo>
                      <a:pt x="22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298"/>
              <p:cNvSpPr>
                <a:spLocks/>
              </p:cNvSpPr>
              <p:nvPr/>
            </p:nvSpPr>
            <p:spPr bwMode="auto">
              <a:xfrm>
                <a:off x="3558" y="2282"/>
                <a:ext cx="60" cy="30"/>
              </a:xfrm>
              <a:custGeom>
                <a:avLst/>
                <a:gdLst>
                  <a:gd name="T0" fmla="*/ 112 w 119"/>
                  <a:gd name="T1" fmla="*/ 0 h 59"/>
                  <a:gd name="T2" fmla="*/ 0 w 119"/>
                  <a:gd name="T3" fmla="*/ 0 h 59"/>
                  <a:gd name="T4" fmla="*/ 0 w 119"/>
                  <a:gd name="T5" fmla="*/ 59 h 59"/>
                  <a:gd name="T6" fmla="*/ 119 w 119"/>
                  <a:gd name="T7" fmla="*/ 59 h 59"/>
                  <a:gd name="T8" fmla="*/ 114 w 119"/>
                  <a:gd name="T9" fmla="*/ 42 h 59"/>
                  <a:gd name="T10" fmla="*/ 113 w 119"/>
                  <a:gd name="T11" fmla="*/ 23 h 59"/>
                  <a:gd name="T12" fmla="*/ 112 w 119"/>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19" h="59">
                    <a:moveTo>
                      <a:pt x="112" y="0"/>
                    </a:moveTo>
                    <a:lnTo>
                      <a:pt x="0" y="0"/>
                    </a:lnTo>
                    <a:lnTo>
                      <a:pt x="0" y="59"/>
                    </a:lnTo>
                    <a:lnTo>
                      <a:pt x="119" y="59"/>
                    </a:lnTo>
                    <a:lnTo>
                      <a:pt x="114" y="42"/>
                    </a:lnTo>
                    <a:lnTo>
                      <a:pt x="113" y="23"/>
                    </a:lnTo>
                    <a:lnTo>
                      <a:pt x="1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Freeform 299"/>
              <p:cNvSpPr>
                <a:spLocks noEditPoints="1"/>
              </p:cNvSpPr>
              <p:nvPr/>
            </p:nvSpPr>
            <p:spPr bwMode="auto">
              <a:xfrm>
                <a:off x="3510" y="1984"/>
                <a:ext cx="99" cy="33"/>
              </a:xfrm>
              <a:custGeom>
                <a:avLst/>
                <a:gdLst>
                  <a:gd name="T0" fmla="*/ 135 w 198"/>
                  <a:gd name="T1" fmla="*/ 65 h 67"/>
                  <a:gd name="T2" fmla="*/ 119 w 198"/>
                  <a:gd name="T3" fmla="*/ 57 h 67"/>
                  <a:gd name="T4" fmla="*/ 111 w 198"/>
                  <a:gd name="T5" fmla="*/ 46 h 67"/>
                  <a:gd name="T6" fmla="*/ 104 w 198"/>
                  <a:gd name="T7" fmla="*/ 27 h 67"/>
                  <a:gd name="T8" fmla="*/ 97 w 198"/>
                  <a:gd name="T9" fmla="*/ 26 h 67"/>
                  <a:gd name="T10" fmla="*/ 91 w 198"/>
                  <a:gd name="T11" fmla="*/ 36 h 67"/>
                  <a:gd name="T12" fmla="*/ 82 w 198"/>
                  <a:gd name="T13" fmla="*/ 54 h 67"/>
                  <a:gd name="T14" fmla="*/ 75 w 198"/>
                  <a:gd name="T15" fmla="*/ 60 h 67"/>
                  <a:gd name="T16" fmla="*/ 39 w 198"/>
                  <a:gd name="T17" fmla="*/ 65 h 67"/>
                  <a:gd name="T18" fmla="*/ 17 w 198"/>
                  <a:gd name="T19" fmla="*/ 55 h 67"/>
                  <a:gd name="T20" fmla="*/ 12 w 198"/>
                  <a:gd name="T21" fmla="*/ 41 h 67"/>
                  <a:gd name="T22" fmla="*/ 10 w 198"/>
                  <a:gd name="T23" fmla="*/ 31 h 67"/>
                  <a:gd name="T24" fmla="*/ 7 w 198"/>
                  <a:gd name="T25" fmla="*/ 23 h 67"/>
                  <a:gd name="T26" fmla="*/ 3 w 198"/>
                  <a:gd name="T27" fmla="*/ 20 h 67"/>
                  <a:gd name="T28" fmla="*/ 0 w 198"/>
                  <a:gd name="T29" fmla="*/ 7 h 67"/>
                  <a:gd name="T30" fmla="*/ 5 w 198"/>
                  <a:gd name="T31" fmla="*/ 3 h 67"/>
                  <a:gd name="T32" fmla="*/ 39 w 198"/>
                  <a:gd name="T33" fmla="*/ 0 h 67"/>
                  <a:gd name="T34" fmla="*/ 67 w 198"/>
                  <a:gd name="T35" fmla="*/ 3 h 67"/>
                  <a:gd name="T36" fmla="*/ 87 w 198"/>
                  <a:gd name="T37" fmla="*/ 7 h 67"/>
                  <a:gd name="T38" fmla="*/ 99 w 198"/>
                  <a:gd name="T39" fmla="*/ 10 h 67"/>
                  <a:gd name="T40" fmla="*/ 108 w 198"/>
                  <a:gd name="T41" fmla="*/ 9 h 67"/>
                  <a:gd name="T42" fmla="*/ 125 w 198"/>
                  <a:gd name="T43" fmla="*/ 5 h 67"/>
                  <a:gd name="T44" fmla="*/ 153 w 198"/>
                  <a:gd name="T45" fmla="*/ 0 h 67"/>
                  <a:gd name="T46" fmla="*/ 183 w 198"/>
                  <a:gd name="T47" fmla="*/ 2 h 67"/>
                  <a:gd name="T48" fmla="*/ 198 w 198"/>
                  <a:gd name="T49" fmla="*/ 6 h 67"/>
                  <a:gd name="T50" fmla="*/ 197 w 198"/>
                  <a:gd name="T51" fmla="*/ 17 h 67"/>
                  <a:gd name="T52" fmla="*/ 193 w 198"/>
                  <a:gd name="T53" fmla="*/ 21 h 67"/>
                  <a:gd name="T54" fmla="*/ 190 w 198"/>
                  <a:gd name="T55" fmla="*/ 29 h 67"/>
                  <a:gd name="T56" fmla="*/ 187 w 198"/>
                  <a:gd name="T57" fmla="*/ 40 h 67"/>
                  <a:gd name="T58" fmla="*/ 184 w 198"/>
                  <a:gd name="T59" fmla="*/ 51 h 67"/>
                  <a:gd name="T60" fmla="*/ 171 w 198"/>
                  <a:gd name="T61" fmla="*/ 62 h 67"/>
                  <a:gd name="T62" fmla="*/ 156 w 198"/>
                  <a:gd name="T63" fmla="*/ 9 h 67"/>
                  <a:gd name="T64" fmla="*/ 116 w 198"/>
                  <a:gd name="T65" fmla="*/ 16 h 67"/>
                  <a:gd name="T66" fmla="*/ 115 w 198"/>
                  <a:gd name="T67" fmla="*/ 29 h 67"/>
                  <a:gd name="T68" fmla="*/ 129 w 198"/>
                  <a:gd name="T69" fmla="*/ 55 h 67"/>
                  <a:gd name="T70" fmla="*/ 149 w 198"/>
                  <a:gd name="T71" fmla="*/ 61 h 67"/>
                  <a:gd name="T72" fmla="*/ 179 w 198"/>
                  <a:gd name="T73" fmla="*/ 46 h 67"/>
                  <a:gd name="T74" fmla="*/ 177 w 198"/>
                  <a:gd name="T75" fmla="*/ 13 h 67"/>
                  <a:gd name="T76" fmla="*/ 169 w 198"/>
                  <a:gd name="T77" fmla="*/ 9 h 67"/>
                  <a:gd name="T78" fmla="*/ 43 w 198"/>
                  <a:gd name="T79" fmla="*/ 9 h 67"/>
                  <a:gd name="T80" fmla="*/ 26 w 198"/>
                  <a:gd name="T81" fmla="*/ 10 h 67"/>
                  <a:gd name="T82" fmla="*/ 19 w 198"/>
                  <a:gd name="T83" fmla="*/ 21 h 67"/>
                  <a:gd name="T84" fmla="*/ 26 w 198"/>
                  <a:gd name="T85" fmla="*/ 54 h 67"/>
                  <a:gd name="T86" fmla="*/ 58 w 198"/>
                  <a:gd name="T87" fmla="*/ 60 h 67"/>
                  <a:gd name="T88" fmla="*/ 77 w 198"/>
                  <a:gd name="T89" fmla="*/ 48 h 67"/>
                  <a:gd name="T90" fmla="*/ 84 w 198"/>
                  <a:gd name="T91" fmla="*/ 23 h 67"/>
                  <a:gd name="T92" fmla="*/ 75 w 198"/>
                  <a:gd name="T93"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8" h="67">
                    <a:moveTo>
                      <a:pt x="149" y="67"/>
                    </a:moveTo>
                    <a:lnTo>
                      <a:pt x="149" y="67"/>
                    </a:lnTo>
                    <a:lnTo>
                      <a:pt x="135" y="65"/>
                    </a:lnTo>
                    <a:lnTo>
                      <a:pt x="123" y="60"/>
                    </a:lnTo>
                    <a:lnTo>
                      <a:pt x="122" y="58"/>
                    </a:lnTo>
                    <a:lnTo>
                      <a:pt x="119" y="57"/>
                    </a:lnTo>
                    <a:lnTo>
                      <a:pt x="116" y="54"/>
                    </a:lnTo>
                    <a:lnTo>
                      <a:pt x="114" y="50"/>
                    </a:lnTo>
                    <a:lnTo>
                      <a:pt x="111" y="46"/>
                    </a:lnTo>
                    <a:lnTo>
                      <a:pt x="108" y="36"/>
                    </a:lnTo>
                    <a:lnTo>
                      <a:pt x="106" y="31"/>
                    </a:lnTo>
                    <a:lnTo>
                      <a:pt x="104" y="27"/>
                    </a:lnTo>
                    <a:lnTo>
                      <a:pt x="102" y="26"/>
                    </a:lnTo>
                    <a:lnTo>
                      <a:pt x="99" y="24"/>
                    </a:lnTo>
                    <a:lnTo>
                      <a:pt x="97" y="26"/>
                    </a:lnTo>
                    <a:lnTo>
                      <a:pt x="95" y="27"/>
                    </a:lnTo>
                    <a:lnTo>
                      <a:pt x="94" y="31"/>
                    </a:lnTo>
                    <a:lnTo>
                      <a:pt x="91" y="36"/>
                    </a:lnTo>
                    <a:lnTo>
                      <a:pt x="88" y="46"/>
                    </a:lnTo>
                    <a:lnTo>
                      <a:pt x="85" y="50"/>
                    </a:lnTo>
                    <a:lnTo>
                      <a:pt x="82" y="54"/>
                    </a:lnTo>
                    <a:lnTo>
                      <a:pt x="80" y="57"/>
                    </a:lnTo>
                    <a:lnTo>
                      <a:pt x="77" y="58"/>
                    </a:lnTo>
                    <a:lnTo>
                      <a:pt x="75" y="60"/>
                    </a:lnTo>
                    <a:lnTo>
                      <a:pt x="65" y="65"/>
                    </a:lnTo>
                    <a:lnTo>
                      <a:pt x="51" y="67"/>
                    </a:lnTo>
                    <a:lnTo>
                      <a:pt x="39" y="65"/>
                    </a:lnTo>
                    <a:lnTo>
                      <a:pt x="29" y="62"/>
                    </a:lnTo>
                    <a:lnTo>
                      <a:pt x="20" y="58"/>
                    </a:lnTo>
                    <a:lnTo>
                      <a:pt x="17" y="55"/>
                    </a:lnTo>
                    <a:lnTo>
                      <a:pt x="15" y="51"/>
                    </a:lnTo>
                    <a:lnTo>
                      <a:pt x="13" y="46"/>
                    </a:lnTo>
                    <a:lnTo>
                      <a:pt x="12" y="41"/>
                    </a:lnTo>
                    <a:lnTo>
                      <a:pt x="12" y="40"/>
                    </a:lnTo>
                    <a:lnTo>
                      <a:pt x="10" y="36"/>
                    </a:lnTo>
                    <a:lnTo>
                      <a:pt x="10" y="31"/>
                    </a:lnTo>
                    <a:lnTo>
                      <a:pt x="9" y="29"/>
                    </a:lnTo>
                    <a:lnTo>
                      <a:pt x="7" y="26"/>
                    </a:lnTo>
                    <a:lnTo>
                      <a:pt x="7" y="23"/>
                    </a:lnTo>
                    <a:lnTo>
                      <a:pt x="7" y="21"/>
                    </a:lnTo>
                    <a:lnTo>
                      <a:pt x="6" y="21"/>
                    </a:lnTo>
                    <a:lnTo>
                      <a:pt x="3" y="20"/>
                    </a:lnTo>
                    <a:lnTo>
                      <a:pt x="2" y="17"/>
                    </a:lnTo>
                    <a:lnTo>
                      <a:pt x="2" y="14"/>
                    </a:lnTo>
                    <a:lnTo>
                      <a:pt x="0" y="7"/>
                    </a:lnTo>
                    <a:lnTo>
                      <a:pt x="2" y="6"/>
                    </a:lnTo>
                    <a:lnTo>
                      <a:pt x="2" y="5"/>
                    </a:lnTo>
                    <a:lnTo>
                      <a:pt x="5" y="3"/>
                    </a:lnTo>
                    <a:lnTo>
                      <a:pt x="16" y="2"/>
                    </a:lnTo>
                    <a:lnTo>
                      <a:pt x="29" y="0"/>
                    </a:lnTo>
                    <a:lnTo>
                      <a:pt x="39" y="0"/>
                    </a:lnTo>
                    <a:lnTo>
                      <a:pt x="46" y="0"/>
                    </a:lnTo>
                    <a:lnTo>
                      <a:pt x="57" y="2"/>
                    </a:lnTo>
                    <a:lnTo>
                      <a:pt x="67" y="3"/>
                    </a:lnTo>
                    <a:lnTo>
                      <a:pt x="74" y="5"/>
                    </a:lnTo>
                    <a:lnTo>
                      <a:pt x="81" y="6"/>
                    </a:lnTo>
                    <a:lnTo>
                      <a:pt x="87" y="7"/>
                    </a:lnTo>
                    <a:lnTo>
                      <a:pt x="91" y="9"/>
                    </a:lnTo>
                    <a:lnTo>
                      <a:pt x="95" y="9"/>
                    </a:lnTo>
                    <a:lnTo>
                      <a:pt x="99" y="10"/>
                    </a:lnTo>
                    <a:lnTo>
                      <a:pt x="99" y="10"/>
                    </a:lnTo>
                    <a:lnTo>
                      <a:pt x="104" y="9"/>
                    </a:lnTo>
                    <a:lnTo>
                      <a:pt x="108" y="9"/>
                    </a:lnTo>
                    <a:lnTo>
                      <a:pt x="112" y="7"/>
                    </a:lnTo>
                    <a:lnTo>
                      <a:pt x="118" y="6"/>
                    </a:lnTo>
                    <a:lnTo>
                      <a:pt x="125" y="5"/>
                    </a:lnTo>
                    <a:lnTo>
                      <a:pt x="132" y="3"/>
                    </a:lnTo>
                    <a:lnTo>
                      <a:pt x="143" y="2"/>
                    </a:lnTo>
                    <a:lnTo>
                      <a:pt x="153" y="0"/>
                    </a:lnTo>
                    <a:lnTo>
                      <a:pt x="160" y="0"/>
                    </a:lnTo>
                    <a:lnTo>
                      <a:pt x="170" y="0"/>
                    </a:lnTo>
                    <a:lnTo>
                      <a:pt x="183" y="2"/>
                    </a:lnTo>
                    <a:lnTo>
                      <a:pt x="196" y="3"/>
                    </a:lnTo>
                    <a:lnTo>
                      <a:pt x="197" y="5"/>
                    </a:lnTo>
                    <a:lnTo>
                      <a:pt x="198" y="6"/>
                    </a:lnTo>
                    <a:lnTo>
                      <a:pt x="198" y="7"/>
                    </a:lnTo>
                    <a:lnTo>
                      <a:pt x="197" y="14"/>
                    </a:lnTo>
                    <a:lnTo>
                      <a:pt x="197" y="17"/>
                    </a:lnTo>
                    <a:lnTo>
                      <a:pt x="196" y="20"/>
                    </a:lnTo>
                    <a:lnTo>
                      <a:pt x="193" y="21"/>
                    </a:lnTo>
                    <a:lnTo>
                      <a:pt x="193" y="21"/>
                    </a:lnTo>
                    <a:lnTo>
                      <a:pt x="191" y="23"/>
                    </a:lnTo>
                    <a:lnTo>
                      <a:pt x="191" y="26"/>
                    </a:lnTo>
                    <a:lnTo>
                      <a:pt x="190" y="29"/>
                    </a:lnTo>
                    <a:lnTo>
                      <a:pt x="190" y="31"/>
                    </a:lnTo>
                    <a:lnTo>
                      <a:pt x="188" y="36"/>
                    </a:lnTo>
                    <a:lnTo>
                      <a:pt x="187" y="40"/>
                    </a:lnTo>
                    <a:lnTo>
                      <a:pt x="187" y="41"/>
                    </a:lnTo>
                    <a:lnTo>
                      <a:pt x="186" y="46"/>
                    </a:lnTo>
                    <a:lnTo>
                      <a:pt x="184" y="51"/>
                    </a:lnTo>
                    <a:lnTo>
                      <a:pt x="181" y="55"/>
                    </a:lnTo>
                    <a:lnTo>
                      <a:pt x="179" y="58"/>
                    </a:lnTo>
                    <a:lnTo>
                      <a:pt x="171" y="62"/>
                    </a:lnTo>
                    <a:lnTo>
                      <a:pt x="160" y="65"/>
                    </a:lnTo>
                    <a:lnTo>
                      <a:pt x="149" y="67"/>
                    </a:lnTo>
                    <a:close/>
                    <a:moveTo>
                      <a:pt x="156" y="9"/>
                    </a:moveTo>
                    <a:lnTo>
                      <a:pt x="139" y="9"/>
                    </a:lnTo>
                    <a:lnTo>
                      <a:pt x="125" y="13"/>
                    </a:lnTo>
                    <a:lnTo>
                      <a:pt x="116" y="16"/>
                    </a:lnTo>
                    <a:lnTo>
                      <a:pt x="115" y="19"/>
                    </a:lnTo>
                    <a:lnTo>
                      <a:pt x="115" y="23"/>
                    </a:lnTo>
                    <a:lnTo>
                      <a:pt x="115" y="29"/>
                    </a:lnTo>
                    <a:lnTo>
                      <a:pt x="118" y="38"/>
                    </a:lnTo>
                    <a:lnTo>
                      <a:pt x="122" y="48"/>
                    </a:lnTo>
                    <a:lnTo>
                      <a:pt x="129" y="55"/>
                    </a:lnTo>
                    <a:lnTo>
                      <a:pt x="133" y="58"/>
                    </a:lnTo>
                    <a:lnTo>
                      <a:pt x="140" y="60"/>
                    </a:lnTo>
                    <a:lnTo>
                      <a:pt x="149" y="61"/>
                    </a:lnTo>
                    <a:lnTo>
                      <a:pt x="163" y="58"/>
                    </a:lnTo>
                    <a:lnTo>
                      <a:pt x="173" y="54"/>
                    </a:lnTo>
                    <a:lnTo>
                      <a:pt x="179" y="46"/>
                    </a:lnTo>
                    <a:lnTo>
                      <a:pt x="180" y="34"/>
                    </a:lnTo>
                    <a:lnTo>
                      <a:pt x="180" y="21"/>
                    </a:lnTo>
                    <a:lnTo>
                      <a:pt x="177" y="13"/>
                    </a:lnTo>
                    <a:lnTo>
                      <a:pt x="176" y="12"/>
                    </a:lnTo>
                    <a:lnTo>
                      <a:pt x="173" y="10"/>
                    </a:lnTo>
                    <a:lnTo>
                      <a:pt x="169" y="9"/>
                    </a:lnTo>
                    <a:lnTo>
                      <a:pt x="163" y="9"/>
                    </a:lnTo>
                    <a:lnTo>
                      <a:pt x="156" y="9"/>
                    </a:lnTo>
                    <a:close/>
                    <a:moveTo>
                      <a:pt x="43" y="9"/>
                    </a:moveTo>
                    <a:lnTo>
                      <a:pt x="36" y="9"/>
                    </a:lnTo>
                    <a:lnTo>
                      <a:pt x="30" y="9"/>
                    </a:lnTo>
                    <a:lnTo>
                      <a:pt x="26" y="10"/>
                    </a:lnTo>
                    <a:lnTo>
                      <a:pt x="23" y="12"/>
                    </a:lnTo>
                    <a:lnTo>
                      <a:pt x="22" y="13"/>
                    </a:lnTo>
                    <a:lnTo>
                      <a:pt x="19" y="21"/>
                    </a:lnTo>
                    <a:lnTo>
                      <a:pt x="19" y="34"/>
                    </a:lnTo>
                    <a:lnTo>
                      <a:pt x="20" y="46"/>
                    </a:lnTo>
                    <a:lnTo>
                      <a:pt x="26" y="54"/>
                    </a:lnTo>
                    <a:lnTo>
                      <a:pt x="36" y="58"/>
                    </a:lnTo>
                    <a:lnTo>
                      <a:pt x="51" y="61"/>
                    </a:lnTo>
                    <a:lnTo>
                      <a:pt x="58" y="60"/>
                    </a:lnTo>
                    <a:lnTo>
                      <a:pt x="65" y="58"/>
                    </a:lnTo>
                    <a:lnTo>
                      <a:pt x="70" y="55"/>
                    </a:lnTo>
                    <a:lnTo>
                      <a:pt x="77" y="48"/>
                    </a:lnTo>
                    <a:lnTo>
                      <a:pt x="81" y="38"/>
                    </a:lnTo>
                    <a:lnTo>
                      <a:pt x="84" y="29"/>
                    </a:lnTo>
                    <a:lnTo>
                      <a:pt x="84" y="23"/>
                    </a:lnTo>
                    <a:lnTo>
                      <a:pt x="84" y="19"/>
                    </a:lnTo>
                    <a:lnTo>
                      <a:pt x="82" y="16"/>
                    </a:lnTo>
                    <a:lnTo>
                      <a:pt x="75" y="13"/>
                    </a:lnTo>
                    <a:lnTo>
                      <a:pt x="60" y="9"/>
                    </a:lnTo>
                    <a:lnTo>
                      <a:pt x="43" y="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300"/>
              <p:cNvSpPr>
                <a:spLocks/>
              </p:cNvSpPr>
              <p:nvPr/>
            </p:nvSpPr>
            <p:spPr bwMode="auto">
              <a:xfrm>
                <a:off x="3833" y="2677"/>
                <a:ext cx="45" cy="37"/>
              </a:xfrm>
              <a:custGeom>
                <a:avLst/>
                <a:gdLst>
                  <a:gd name="T0" fmla="*/ 79 w 90"/>
                  <a:gd name="T1" fmla="*/ 0 h 75"/>
                  <a:gd name="T2" fmla="*/ 12 w 90"/>
                  <a:gd name="T3" fmla="*/ 6 h 75"/>
                  <a:gd name="T4" fmla="*/ 15 w 90"/>
                  <a:gd name="T5" fmla="*/ 18 h 75"/>
                  <a:gd name="T6" fmla="*/ 17 w 90"/>
                  <a:gd name="T7" fmla="*/ 32 h 75"/>
                  <a:gd name="T8" fmla="*/ 12 w 90"/>
                  <a:gd name="T9" fmla="*/ 47 h 75"/>
                  <a:gd name="T10" fmla="*/ 0 w 90"/>
                  <a:gd name="T11" fmla="*/ 69 h 75"/>
                  <a:gd name="T12" fmla="*/ 90 w 90"/>
                  <a:gd name="T13" fmla="*/ 75 h 75"/>
                  <a:gd name="T14" fmla="*/ 79 w 90"/>
                  <a:gd name="T15" fmla="*/ 38 h 75"/>
                  <a:gd name="T16" fmla="*/ 77 w 90"/>
                  <a:gd name="T17" fmla="*/ 32 h 75"/>
                  <a:gd name="T18" fmla="*/ 77 w 90"/>
                  <a:gd name="T19" fmla="*/ 27 h 75"/>
                  <a:gd name="T20" fmla="*/ 79 w 90"/>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5">
                    <a:moveTo>
                      <a:pt x="79" y="0"/>
                    </a:moveTo>
                    <a:lnTo>
                      <a:pt x="12" y="6"/>
                    </a:lnTo>
                    <a:lnTo>
                      <a:pt x="15" y="18"/>
                    </a:lnTo>
                    <a:lnTo>
                      <a:pt x="17" y="32"/>
                    </a:lnTo>
                    <a:lnTo>
                      <a:pt x="12" y="47"/>
                    </a:lnTo>
                    <a:lnTo>
                      <a:pt x="0" y="69"/>
                    </a:lnTo>
                    <a:lnTo>
                      <a:pt x="90" y="75"/>
                    </a:lnTo>
                    <a:lnTo>
                      <a:pt x="79" y="38"/>
                    </a:lnTo>
                    <a:lnTo>
                      <a:pt x="77" y="32"/>
                    </a:lnTo>
                    <a:lnTo>
                      <a:pt x="77" y="27"/>
                    </a:lnTo>
                    <a:lnTo>
                      <a:pt x="7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4" name="Freeform 301"/>
              <p:cNvSpPr>
                <a:spLocks/>
              </p:cNvSpPr>
              <p:nvPr/>
            </p:nvSpPr>
            <p:spPr bwMode="auto">
              <a:xfrm>
                <a:off x="3827" y="2719"/>
                <a:ext cx="54" cy="7"/>
              </a:xfrm>
              <a:custGeom>
                <a:avLst/>
                <a:gdLst>
                  <a:gd name="T0" fmla="*/ 98 w 108"/>
                  <a:gd name="T1" fmla="*/ 14 h 14"/>
                  <a:gd name="T2" fmla="*/ 10 w 108"/>
                  <a:gd name="T3" fmla="*/ 14 h 14"/>
                  <a:gd name="T4" fmla="*/ 6 w 108"/>
                  <a:gd name="T5" fmla="*/ 14 h 14"/>
                  <a:gd name="T6" fmla="*/ 3 w 108"/>
                  <a:gd name="T7" fmla="*/ 11 h 14"/>
                  <a:gd name="T8" fmla="*/ 0 w 108"/>
                  <a:gd name="T9" fmla="*/ 8 h 14"/>
                  <a:gd name="T10" fmla="*/ 0 w 108"/>
                  <a:gd name="T11" fmla="*/ 4 h 14"/>
                  <a:gd name="T12" fmla="*/ 0 w 108"/>
                  <a:gd name="T13" fmla="*/ 0 h 14"/>
                  <a:gd name="T14" fmla="*/ 108 w 108"/>
                  <a:gd name="T15" fmla="*/ 0 h 14"/>
                  <a:gd name="T16" fmla="*/ 108 w 108"/>
                  <a:gd name="T17" fmla="*/ 4 h 14"/>
                  <a:gd name="T18" fmla="*/ 108 w 108"/>
                  <a:gd name="T19" fmla="*/ 8 h 14"/>
                  <a:gd name="T20" fmla="*/ 105 w 108"/>
                  <a:gd name="T21" fmla="*/ 11 h 14"/>
                  <a:gd name="T22" fmla="*/ 102 w 108"/>
                  <a:gd name="T23" fmla="*/ 14 h 14"/>
                  <a:gd name="T24" fmla="*/ 98 w 108"/>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
                    <a:moveTo>
                      <a:pt x="98" y="14"/>
                    </a:moveTo>
                    <a:lnTo>
                      <a:pt x="10" y="14"/>
                    </a:lnTo>
                    <a:lnTo>
                      <a:pt x="6" y="14"/>
                    </a:lnTo>
                    <a:lnTo>
                      <a:pt x="3" y="11"/>
                    </a:lnTo>
                    <a:lnTo>
                      <a:pt x="0" y="8"/>
                    </a:lnTo>
                    <a:lnTo>
                      <a:pt x="0" y="4"/>
                    </a:lnTo>
                    <a:lnTo>
                      <a:pt x="0" y="0"/>
                    </a:lnTo>
                    <a:lnTo>
                      <a:pt x="108" y="0"/>
                    </a:lnTo>
                    <a:lnTo>
                      <a:pt x="108" y="4"/>
                    </a:lnTo>
                    <a:lnTo>
                      <a:pt x="108" y="8"/>
                    </a:lnTo>
                    <a:lnTo>
                      <a:pt x="105" y="11"/>
                    </a:lnTo>
                    <a:lnTo>
                      <a:pt x="102" y="14"/>
                    </a:lnTo>
                    <a:lnTo>
                      <a:pt x="98"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Freeform 302"/>
              <p:cNvSpPr>
                <a:spLocks/>
              </p:cNvSpPr>
              <p:nvPr/>
            </p:nvSpPr>
            <p:spPr bwMode="auto">
              <a:xfrm>
                <a:off x="3828" y="2700"/>
                <a:ext cx="52" cy="20"/>
              </a:xfrm>
              <a:custGeom>
                <a:avLst/>
                <a:gdLst>
                  <a:gd name="T0" fmla="*/ 52 w 104"/>
                  <a:gd name="T1" fmla="*/ 0 h 39"/>
                  <a:gd name="T2" fmla="*/ 32 w 104"/>
                  <a:gd name="T3" fmla="*/ 2 h 39"/>
                  <a:gd name="T4" fmla="*/ 15 w 104"/>
                  <a:gd name="T5" fmla="*/ 11 h 39"/>
                  <a:gd name="T6" fmla="*/ 4 w 104"/>
                  <a:gd name="T7" fmla="*/ 24 h 39"/>
                  <a:gd name="T8" fmla="*/ 0 w 104"/>
                  <a:gd name="T9" fmla="*/ 39 h 39"/>
                  <a:gd name="T10" fmla="*/ 104 w 104"/>
                  <a:gd name="T11" fmla="*/ 39 h 39"/>
                  <a:gd name="T12" fmla="*/ 100 w 104"/>
                  <a:gd name="T13" fmla="*/ 24 h 39"/>
                  <a:gd name="T14" fmla="*/ 89 w 104"/>
                  <a:gd name="T15" fmla="*/ 11 h 39"/>
                  <a:gd name="T16" fmla="*/ 73 w 104"/>
                  <a:gd name="T17" fmla="*/ 2 h 39"/>
                  <a:gd name="T18" fmla="*/ 52 w 10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39">
                    <a:moveTo>
                      <a:pt x="52" y="0"/>
                    </a:moveTo>
                    <a:lnTo>
                      <a:pt x="32" y="2"/>
                    </a:lnTo>
                    <a:lnTo>
                      <a:pt x="15" y="11"/>
                    </a:lnTo>
                    <a:lnTo>
                      <a:pt x="4" y="24"/>
                    </a:lnTo>
                    <a:lnTo>
                      <a:pt x="0" y="39"/>
                    </a:lnTo>
                    <a:lnTo>
                      <a:pt x="104" y="39"/>
                    </a:lnTo>
                    <a:lnTo>
                      <a:pt x="100" y="24"/>
                    </a:lnTo>
                    <a:lnTo>
                      <a:pt x="89" y="11"/>
                    </a:lnTo>
                    <a:lnTo>
                      <a:pt x="73" y="2"/>
                    </a:ln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303"/>
              <p:cNvSpPr>
                <a:spLocks/>
              </p:cNvSpPr>
              <p:nvPr/>
            </p:nvSpPr>
            <p:spPr bwMode="auto">
              <a:xfrm>
                <a:off x="3829" y="2701"/>
                <a:ext cx="50" cy="19"/>
              </a:xfrm>
              <a:custGeom>
                <a:avLst/>
                <a:gdLst>
                  <a:gd name="T0" fmla="*/ 49 w 98"/>
                  <a:gd name="T1" fmla="*/ 0 h 38"/>
                  <a:gd name="T2" fmla="*/ 31 w 98"/>
                  <a:gd name="T3" fmla="*/ 3 h 38"/>
                  <a:gd name="T4" fmla="*/ 14 w 98"/>
                  <a:gd name="T5" fmla="*/ 11 h 38"/>
                  <a:gd name="T6" fmla="*/ 4 w 98"/>
                  <a:gd name="T7" fmla="*/ 23 h 38"/>
                  <a:gd name="T8" fmla="*/ 0 w 98"/>
                  <a:gd name="T9" fmla="*/ 38 h 38"/>
                  <a:gd name="T10" fmla="*/ 98 w 98"/>
                  <a:gd name="T11" fmla="*/ 38 h 38"/>
                  <a:gd name="T12" fmla="*/ 94 w 98"/>
                  <a:gd name="T13" fmla="*/ 23 h 38"/>
                  <a:gd name="T14" fmla="*/ 84 w 98"/>
                  <a:gd name="T15" fmla="*/ 11 h 38"/>
                  <a:gd name="T16" fmla="*/ 69 w 98"/>
                  <a:gd name="T17" fmla="*/ 3 h 38"/>
                  <a:gd name="T18" fmla="*/ 49 w 98"/>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8">
                    <a:moveTo>
                      <a:pt x="49" y="0"/>
                    </a:moveTo>
                    <a:lnTo>
                      <a:pt x="31" y="3"/>
                    </a:lnTo>
                    <a:lnTo>
                      <a:pt x="14" y="11"/>
                    </a:lnTo>
                    <a:lnTo>
                      <a:pt x="4" y="23"/>
                    </a:lnTo>
                    <a:lnTo>
                      <a:pt x="0" y="38"/>
                    </a:lnTo>
                    <a:lnTo>
                      <a:pt x="98" y="38"/>
                    </a:lnTo>
                    <a:lnTo>
                      <a:pt x="94" y="23"/>
                    </a:lnTo>
                    <a:lnTo>
                      <a:pt x="84" y="11"/>
                    </a:lnTo>
                    <a:lnTo>
                      <a:pt x="69" y="3"/>
                    </a:lnTo>
                    <a:lnTo>
                      <a:pt x="4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304"/>
              <p:cNvSpPr>
                <a:spLocks/>
              </p:cNvSpPr>
              <p:nvPr/>
            </p:nvSpPr>
            <p:spPr bwMode="auto">
              <a:xfrm>
                <a:off x="3920" y="2677"/>
                <a:ext cx="46" cy="37"/>
              </a:xfrm>
              <a:custGeom>
                <a:avLst/>
                <a:gdLst>
                  <a:gd name="T0" fmla="*/ 11 w 90"/>
                  <a:gd name="T1" fmla="*/ 0 h 75"/>
                  <a:gd name="T2" fmla="*/ 78 w 90"/>
                  <a:gd name="T3" fmla="*/ 6 h 75"/>
                  <a:gd name="T4" fmla="*/ 73 w 90"/>
                  <a:gd name="T5" fmla="*/ 18 h 75"/>
                  <a:gd name="T6" fmla="*/ 73 w 90"/>
                  <a:gd name="T7" fmla="*/ 32 h 75"/>
                  <a:gd name="T8" fmla="*/ 78 w 90"/>
                  <a:gd name="T9" fmla="*/ 47 h 75"/>
                  <a:gd name="T10" fmla="*/ 90 w 90"/>
                  <a:gd name="T11" fmla="*/ 69 h 75"/>
                  <a:gd name="T12" fmla="*/ 0 w 90"/>
                  <a:gd name="T13" fmla="*/ 75 h 75"/>
                  <a:gd name="T14" fmla="*/ 11 w 90"/>
                  <a:gd name="T15" fmla="*/ 38 h 75"/>
                  <a:gd name="T16" fmla="*/ 11 w 90"/>
                  <a:gd name="T17" fmla="*/ 32 h 75"/>
                  <a:gd name="T18" fmla="*/ 11 w 90"/>
                  <a:gd name="T19" fmla="*/ 27 h 75"/>
                  <a:gd name="T20" fmla="*/ 11 w 90"/>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5">
                    <a:moveTo>
                      <a:pt x="11" y="0"/>
                    </a:moveTo>
                    <a:lnTo>
                      <a:pt x="78" y="6"/>
                    </a:lnTo>
                    <a:lnTo>
                      <a:pt x="73" y="18"/>
                    </a:lnTo>
                    <a:lnTo>
                      <a:pt x="73" y="32"/>
                    </a:lnTo>
                    <a:lnTo>
                      <a:pt x="78" y="47"/>
                    </a:lnTo>
                    <a:lnTo>
                      <a:pt x="90" y="69"/>
                    </a:lnTo>
                    <a:lnTo>
                      <a:pt x="0" y="75"/>
                    </a:lnTo>
                    <a:lnTo>
                      <a:pt x="11" y="38"/>
                    </a:lnTo>
                    <a:lnTo>
                      <a:pt x="11" y="32"/>
                    </a:lnTo>
                    <a:lnTo>
                      <a:pt x="11" y="27"/>
                    </a:lnTo>
                    <a:lnTo>
                      <a:pt x="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Freeform 305"/>
              <p:cNvSpPr>
                <a:spLocks/>
              </p:cNvSpPr>
              <p:nvPr/>
            </p:nvSpPr>
            <p:spPr bwMode="auto">
              <a:xfrm>
                <a:off x="3917" y="2719"/>
                <a:ext cx="54" cy="7"/>
              </a:xfrm>
              <a:custGeom>
                <a:avLst/>
                <a:gdLst>
                  <a:gd name="T0" fmla="*/ 11 w 109"/>
                  <a:gd name="T1" fmla="*/ 14 h 14"/>
                  <a:gd name="T2" fmla="*/ 97 w 109"/>
                  <a:gd name="T3" fmla="*/ 14 h 14"/>
                  <a:gd name="T4" fmla="*/ 102 w 109"/>
                  <a:gd name="T5" fmla="*/ 14 h 14"/>
                  <a:gd name="T6" fmla="*/ 106 w 109"/>
                  <a:gd name="T7" fmla="*/ 11 h 14"/>
                  <a:gd name="T8" fmla="*/ 107 w 109"/>
                  <a:gd name="T9" fmla="*/ 8 h 14"/>
                  <a:gd name="T10" fmla="*/ 109 w 109"/>
                  <a:gd name="T11" fmla="*/ 4 h 14"/>
                  <a:gd name="T12" fmla="*/ 109 w 109"/>
                  <a:gd name="T13" fmla="*/ 0 h 14"/>
                  <a:gd name="T14" fmla="*/ 0 w 109"/>
                  <a:gd name="T15" fmla="*/ 0 h 14"/>
                  <a:gd name="T16" fmla="*/ 0 w 109"/>
                  <a:gd name="T17" fmla="*/ 4 h 14"/>
                  <a:gd name="T18" fmla="*/ 1 w 109"/>
                  <a:gd name="T19" fmla="*/ 8 h 14"/>
                  <a:gd name="T20" fmla="*/ 3 w 109"/>
                  <a:gd name="T21" fmla="*/ 11 h 14"/>
                  <a:gd name="T22" fmla="*/ 7 w 109"/>
                  <a:gd name="T23" fmla="*/ 14 h 14"/>
                  <a:gd name="T24" fmla="*/ 11 w 109"/>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4">
                    <a:moveTo>
                      <a:pt x="11" y="14"/>
                    </a:moveTo>
                    <a:lnTo>
                      <a:pt x="97" y="14"/>
                    </a:lnTo>
                    <a:lnTo>
                      <a:pt x="102" y="14"/>
                    </a:lnTo>
                    <a:lnTo>
                      <a:pt x="106" y="11"/>
                    </a:lnTo>
                    <a:lnTo>
                      <a:pt x="107" y="8"/>
                    </a:lnTo>
                    <a:lnTo>
                      <a:pt x="109" y="4"/>
                    </a:lnTo>
                    <a:lnTo>
                      <a:pt x="109" y="0"/>
                    </a:lnTo>
                    <a:lnTo>
                      <a:pt x="0" y="0"/>
                    </a:lnTo>
                    <a:lnTo>
                      <a:pt x="0" y="4"/>
                    </a:lnTo>
                    <a:lnTo>
                      <a:pt x="1" y="8"/>
                    </a:lnTo>
                    <a:lnTo>
                      <a:pt x="3" y="11"/>
                    </a:lnTo>
                    <a:lnTo>
                      <a:pt x="7" y="14"/>
                    </a:lnTo>
                    <a:lnTo>
                      <a:pt x="11"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306"/>
              <p:cNvSpPr>
                <a:spLocks/>
              </p:cNvSpPr>
              <p:nvPr/>
            </p:nvSpPr>
            <p:spPr bwMode="auto">
              <a:xfrm>
                <a:off x="3918" y="2700"/>
                <a:ext cx="53" cy="20"/>
              </a:xfrm>
              <a:custGeom>
                <a:avLst/>
                <a:gdLst>
                  <a:gd name="T0" fmla="*/ 53 w 106"/>
                  <a:gd name="T1" fmla="*/ 0 h 39"/>
                  <a:gd name="T2" fmla="*/ 74 w 106"/>
                  <a:gd name="T3" fmla="*/ 2 h 39"/>
                  <a:gd name="T4" fmla="*/ 91 w 106"/>
                  <a:gd name="T5" fmla="*/ 11 h 39"/>
                  <a:gd name="T6" fmla="*/ 102 w 106"/>
                  <a:gd name="T7" fmla="*/ 24 h 39"/>
                  <a:gd name="T8" fmla="*/ 106 w 106"/>
                  <a:gd name="T9" fmla="*/ 39 h 39"/>
                  <a:gd name="T10" fmla="*/ 0 w 106"/>
                  <a:gd name="T11" fmla="*/ 39 h 39"/>
                  <a:gd name="T12" fmla="*/ 4 w 106"/>
                  <a:gd name="T13" fmla="*/ 24 h 39"/>
                  <a:gd name="T14" fmla="*/ 16 w 106"/>
                  <a:gd name="T15" fmla="*/ 11 h 39"/>
                  <a:gd name="T16" fmla="*/ 33 w 106"/>
                  <a:gd name="T17" fmla="*/ 2 h 39"/>
                  <a:gd name="T18" fmla="*/ 53 w 106"/>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39">
                    <a:moveTo>
                      <a:pt x="53" y="0"/>
                    </a:moveTo>
                    <a:lnTo>
                      <a:pt x="74" y="2"/>
                    </a:lnTo>
                    <a:lnTo>
                      <a:pt x="91" y="11"/>
                    </a:lnTo>
                    <a:lnTo>
                      <a:pt x="102" y="24"/>
                    </a:lnTo>
                    <a:lnTo>
                      <a:pt x="106" y="39"/>
                    </a:lnTo>
                    <a:lnTo>
                      <a:pt x="0" y="39"/>
                    </a:lnTo>
                    <a:lnTo>
                      <a:pt x="4" y="24"/>
                    </a:lnTo>
                    <a:lnTo>
                      <a:pt x="16" y="11"/>
                    </a:lnTo>
                    <a:lnTo>
                      <a:pt x="33" y="2"/>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Freeform 307"/>
              <p:cNvSpPr>
                <a:spLocks/>
              </p:cNvSpPr>
              <p:nvPr/>
            </p:nvSpPr>
            <p:spPr bwMode="auto">
              <a:xfrm>
                <a:off x="3919" y="2701"/>
                <a:ext cx="50" cy="19"/>
              </a:xfrm>
              <a:custGeom>
                <a:avLst/>
                <a:gdLst>
                  <a:gd name="T0" fmla="*/ 50 w 99"/>
                  <a:gd name="T1" fmla="*/ 0 h 38"/>
                  <a:gd name="T2" fmla="*/ 69 w 99"/>
                  <a:gd name="T3" fmla="*/ 3 h 38"/>
                  <a:gd name="T4" fmla="*/ 85 w 99"/>
                  <a:gd name="T5" fmla="*/ 11 h 38"/>
                  <a:gd name="T6" fmla="*/ 96 w 99"/>
                  <a:gd name="T7" fmla="*/ 23 h 38"/>
                  <a:gd name="T8" fmla="*/ 99 w 99"/>
                  <a:gd name="T9" fmla="*/ 38 h 38"/>
                  <a:gd name="T10" fmla="*/ 0 w 99"/>
                  <a:gd name="T11" fmla="*/ 38 h 38"/>
                  <a:gd name="T12" fmla="*/ 4 w 99"/>
                  <a:gd name="T13" fmla="*/ 23 h 38"/>
                  <a:gd name="T14" fmla="*/ 16 w 99"/>
                  <a:gd name="T15" fmla="*/ 11 h 38"/>
                  <a:gd name="T16" fmla="*/ 31 w 99"/>
                  <a:gd name="T17" fmla="*/ 3 h 38"/>
                  <a:gd name="T18" fmla="*/ 50 w 99"/>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50" y="0"/>
                    </a:moveTo>
                    <a:lnTo>
                      <a:pt x="69" y="3"/>
                    </a:lnTo>
                    <a:lnTo>
                      <a:pt x="85" y="11"/>
                    </a:lnTo>
                    <a:lnTo>
                      <a:pt x="96" y="23"/>
                    </a:lnTo>
                    <a:lnTo>
                      <a:pt x="99" y="38"/>
                    </a:lnTo>
                    <a:lnTo>
                      <a:pt x="0" y="38"/>
                    </a:lnTo>
                    <a:lnTo>
                      <a:pt x="4" y="23"/>
                    </a:lnTo>
                    <a:lnTo>
                      <a:pt x="16" y="11"/>
                    </a:lnTo>
                    <a:lnTo>
                      <a:pt x="31" y="3"/>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308"/>
              <p:cNvSpPr>
                <a:spLocks/>
              </p:cNvSpPr>
              <p:nvPr/>
            </p:nvSpPr>
            <p:spPr bwMode="auto">
              <a:xfrm>
                <a:off x="3855" y="1964"/>
                <a:ext cx="87" cy="282"/>
              </a:xfrm>
              <a:custGeom>
                <a:avLst/>
                <a:gdLst>
                  <a:gd name="T0" fmla="*/ 174 w 174"/>
                  <a:gd name="T1" fmla="*/ 31 h 564"/>
                  <a:gd name="T2" fmla="*/ 83 w 174"/>
                  <a:gd name="T3" fmla="*/ 0 h 564"/>
                  <a:gd name="T4" fmla="*/ 0 w 174"/>
                  <a:gd name="T5" fmla="*/ 30 h 564"/>
                  <a:gd name="T6" fmla="*/ 62 w 174"/>
                  <a:gd name="T7" fmla="*/ 341 h 564"/>
                  <a:gd name="T8" fmla="*/ 62 w 174"/>
                  <a:gd name="T9" fmla="*/ 564 h 564"/>
                  <a:gd name="T10" fmla="*/ 110 w 174"/>
                  <a:gd name="T11" fmla="*/ 564 h 564"/>
                  <a:gd name="T12" fmla="*/ 110 w 174"/>
                  <a:gd name="T13" fmla="*/ 341 h 564"/>
                  <a:gd name="T14" fmla="*/ 174 w 174"/>
                  <a:gd name="T15" fmla="*/ 31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564">
                    <a:moveTo>
                      <a:pt x="174" y="31"/>
                    </a:moveTo>
                    <a:lnTo>
                      <a:pt x="83" y="0"/>
                    </a:lnTo>
                    <a:lnTo>
                      <a:pt x="0" y="30"/>
                    </a:lnTo>
                    <a:lnTo>
                      <a:pt x="62" y="341"/>
                    </a:lnTo>
                    <a:lnTo>
                      <a:pt x="62" y="564"/>
                    </a:lnTo>
                    <a:lnTo>
                      <a:pt x="110" y="564"/>
                    </a:lnTo>
                    <a:lnTo>
                      <a:pt x="110" y="341"/>
                    </a:lnTo>
                    <a:lnTo>
                      <a:pt x="174" y="31"/>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309"/>
              <p:cNvSpPr>
                <a:spLocks/>
              </p:cNvSpPr>
              <p:nvPr/>
            </p:nvSpPr>
            <p:spPr bwMode="auto">
              <a:xfrm>
                <a:off x="3899" y="1964"/>
                <a:ext cx="43" cy="282"/>
              </a:xfrm>
              <a:custGeom>
                <a:avLst/>
                <a:gdLst>
                  <a:gd name="T0" fmla="*/ 0 w 88"/>
                  <a:gd name="T1" fmla="*/ 0 h 564"/>
                  <a:gd name="T2" fmla="*/ 0 w 88"/>
                  <a:gd name="T3" fmla="*/ 564 h 564"/>
                  <a:gd name="T4" fmla="*/ 24 w 88"/>
                  <a:gd name="T5" fmla="*/ 564 h 564"/>
                  <a:gd name="T6" fmla="*/ 24 w 88"/>
                  <a:gd name="T7" fmla="*/ 341 h 564"/>
                  <a:gd name="T8" fmla="*/ 88 w 88"/>
                  <a:gd name="T9" fmla="*/ 31 h 564"/>
                  <a:gd name="T10" fmla="*/ 0 w 88"/>
                  <a:gd name="T11" fmla="*/ 0 h 564"/>
                </a:gdLst>
                <a:ahLst/>
                <a:cxnLst>
                  <a:cxn ang="0">
                    <a:pos x="T0" y="T1"/>
                  </a:cxn>
                  <a:cxn ang="0">
                    <a:pos x="T2" y="T3"/>
                  </a:cxn>
                  <a:cxn ang="0">
                    <a:pos x="T4" y="T5"/>
                  </a:cxn>
                  <a:cxn ang="0">
                    <a:pos x="T6" y="T7"/>
                  </a:cxn>
                  <a:cxn ang="0">
                    <a:pos x="T8" y="T9"/>
                  </a:cxn>
                  <a:cxn ang="0">
                    <a:pos x="T10" y="T11"/>
                  </a:cxn>
                </a:cxnLst>
                <a:rect l="0" t="0" r="r" b="b"/>
                <a:pathLst>
                  <a:path w="88" h="564">
                    <a:moveTo>
                      <a:pt x="0" y="0"/>
                    </a:moveTo>
                    <a:lnTo>
                      <a:pt x="0" y="564"/>
                    </a:lnTo>
                    <a:lnTo>
                      <a:pt x="24" y="564"/>
                    </a:lnTo>
                    <a:lnTo>
                      <a:pt x="24" y="341"/>
                    </a:lnTo>
                    <a:lnTo>
                      <a:pt x="88" y="31"/>
                    </a:lnTo>
                    <a:lnTo>
                      <a:pt x="0" y="0"/>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Rectangle 310"/>
              <p:cNvSpPr>
                <a:spLocks noChangeArrowheads="1"/>
              </p:cNvSpPr>
              <p:nvPr/>
            </p:nvSpPr>
            <p:spPr bwMode="auto">
              <a:xfrm>
                <a:off x="3825" y="2230"/>
                <a:ext cx="147" cy="14"/>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311"/>
              <p:cNvSpPr>
                <a:spLocks/>
              </p:cNvSpPr>
              <p:nvPr/>
            </p:nvSpPr>
            <p:spPr bwMode="auto">
              <a:xfrm>
                <a:off x="3860" y="1934"/>
                <a:ext cx="78" cy="90"/>
              </a:xfrm>
              <a:custGeom>
                <a:avLst/>
                <a:gdLst>
                  <a:gd name="T0" fmla="*/ 153 w 157"/>
                  <a:gd name="T1" fmla="*/ 0 h 179"/>
                  <a:gd name="T2" fmla="*/ 5 w 157"/>
                  <a:gd name="T3" fmla="*/ 0 h 179"/>
                  <a:gd name="T4" fmla="*/ 0 w 157"/>
                  <a:gd name="T5" fmla="*/ 93 h 179"/>
                  <a:gd name="T6" fmla="*/ 78 w 157"/>
                  <a:gd name="T7" fmla="*/ 179 h 179"/>
                  <a:gd name="T8" fmla="*/ 157 w 157"/>
                  <a:gd name="T9" fmla="*/ 93 h 179"/>
                  <a:gd name="T10" fmla="*/ 153 w 157"/>
                  <a:gd name="T11" fmla="*/ 0 h 179"/>
                </a:gdLst>
                <a:ahLst/>
                <a:cxnLst>
                  <a:cxn ang="0">
                    <a:pos x="T0" y="T1"/>
                  </a:cxn>
                  <a:cxn ang="0">
                    <a:pos x="T2" y="T3"/>
                  </a:cxn>
                  <a:cxn ang="0">
                    <a:pos x="T4" y="T5"/>
                  </a:cxn>
                  <a:cxn ang="0">
                    <a:pos x="T6" y="T7"/>
                  </a:cxn>
                  <a:cxn ang="0">
                    <a:pos x="T8" y="T9"/>
                  </a:cxn>
                  <a:cxn ang="0">
                    <a:pos x="T10" y="T11"/>
                  </a:cxn>
                </a:cxnLst>
                <a:rect l="0" t="0" r="r" b="b"/>
                <a:pathLst>
                  <a:path w="157" h="179">
                    <a:moveTo>
                      <a:pt x="153" y="0"/>
                    </a:moveTo>
                    <a:lnTo>
                      <a:pt x="5" y="0"/>
                    </a:lnTo>
                    <a:lnTo>
                      <a:pt x="0" y="93"/>
                    </a:lnTo>
                    <a:lnTo>
                      <a:pt x="78" y="179"/>
                    </a:lnTo>
                    <a:lnTo>
                      <a:pt x="157" y="93"/>
                    </a:lnTo>
                    <a:lnTo>
                      <a:pt x="153" y="0"/>
                    </a:lnTo>
                    <a:close/>
                  </a:path>
                </a:pathLst>
              </a:custGeom>
              <a:solidFill>
                <a:srgbClr val="D4B5B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5" name="Freeform 312"/>
              <p:cNvSpPr>
                <a:spLocks/>
              </p:cNvSpPr>
              <p:nvPr/>
            </p:nvSpPr>
            <p:spPr bwMode="auto">
              <a:xfrm>
                <a:off x="3882" y="2012"/>
                <a:ext cx="34" cy="162"/>
              </a:xfrm>
              <a:custGeom>
                <a:avLst/>
                <a:gdLst>
                  <a:gd name="T0" fmla="*/ 53 w 66"/>
                  <a:gd name="T1" fmla="*/ 0 h 324"/>
                  <a:gd name="T2" fmla="*/ 11 w 66"/>
                  <a:gd name="T3" fmla="*/ 0 h 324"/>
                  <a:gd name="T4" fmla="*/ 7 w 66"/>
                  <a:gd name="T5" fmla="*/ 0 h 324"/>
                  <a:gd name="T6" fmla="*/ 4 w 66"/>
                  <a:gd name="T7" fmla="*/ 3 h 324"/>
                  <a:gd name="T8" fmla="*/ 1 w 66"/>
                  <a:gd name="T9" fmla="*/ 5 h 324"/>
                  <a:gd name="T10" fmla="*/ 0 w 66"/>
                  <a:gd name="T11" fmla="*/ 9 h 324"/>
                  <a:gd name="T12" fmla="*/ 0 w 66"/>
                  <a:gd name="T13" fmla="*/ 12 h 324"/>
                  <a:gd name="T14" fmla="*/ 1 w 66"/>
                  <a:gd name="T15" fmla="*/ 16 h 324"/>
                  <a:gd name="T16" fmla="*/ 22 w 66"/>
                  <a:gd name="T17" fmla="*/ 46 h 324"/>
                  <a:gd name="T18" fmla="*/ 22 w 66"/>
                  <a:gd name="T19" fmla="*/ 46 h 324"/>
                  <a:gd name="T20" fmla="*/ 24 w 66"/>
                  <a:gd name="T21" fmla="*/ 47 h 324"/>
                  <a:gd name="T22" fmla="*/ 2 w 66"/>
                  <a:gd name="T23" fmla="*/ 290 h 324"/>
                  <a:gd name="T24" fmla="*/ 32 w 66"/>
                  <a:gd name="T25" fmla="*/ 324 h 324"/>
                  <a:gd name="T26" fmla="*/ 62 w 66"/>
                  <a:gd name="T27" fmla="*/ 290 h 324"/>
                  <a:gd name="T28" fmla="*/ 42 w 66"/>
                  <a:gd name="T29" fmla="*/ 47 h 324"/>
                  <a:gd name="T30" fmla="*/ 42 w 66"/>
                  <a:gd name="T31" fmla="*/ 46 h 324"/>
                  <a:gd name="T32" fmla="*/ 43 w 66"/>
                  <a:gd name="T33" fmla="*/ 46 h 324"/>
                  <a:gd name="T34" fmla="*/ 65 w 66"/>
                  <a:gd name="T35" fmla="*/ 16 h 324"/>
                  <a:gd name="T36" fmla="*/ 66 w 66"/>
                  <a:gd name="T37" fmla="*/ 12 h 324"/>
                  <a:gd name="T38" fmla="*/ 66 w 66"/>
                  <a:gd name="T39" fmla="*/ 9 h 324"/>
                  <a:gd name="T40" fmla="*/ 65 w 66"/>
                  <a:gd name="T41" fmla="*/ 5 h 324"/>
                  <a:gd name="T42" fmla="*/ 62 w 66"/>
                  <a:gd name="T43" fmla="*/ 3 h 324"/>
                  <a:gd name="T44" fmla="*/ 58 w 66"/>
                  <a:gd name="T45" fmla="*/ 0 h 324"/>
                  <a:gd name="T46" fmla="*/ 53 w 66"/>
                  <a:gd name="T4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324">
                    <a:moveTo>
                      <a:pt x="53" y="0"/>
                    </a:moveTo>
                    <a:lnTo>
                      <a:pt x="11" y="0"/>
                    </a:lnTo>
                    <a:lnTo>
                      <a:pt x="7" y="0"/>
                    </a:lnTo>
                    <a:lnTo>
                      <a:pt x="4" y="3"/>
                    </a:lnTo>
                    <a:lnTo>
                      <a:pt x="1" y="5"/>
                    </a:lnTo>
                    <a:lnTo>
                      <a:pt x="0" y="9"/>
                    </a:lnTo>
                    <a:lnTo>
                      <a:pt x="0" y="12"/>
                    </a:lnTo>
                    <a:lnTo>
                      <a:pt x="1" y="16"/>
                    </a:lnTo>
                    <a:lnTo>
                      <a:pt x="22" y="46"/>
                    </a:lnTo>
                    <a:lnTo>
                      <a:pt x="22" y="46"/>
                    </a:lnTo>
                    <a:lnTo>
                      <a:pt x="24" y="47"/>
                    </a:lnTo>
                    <a:lnTo>
                      <a:pt x="2" y="290"/>
                    </a:lnTo>
                    <a:lnTo>
                      <a:pt x="32" y="324"/>
                    </a:lnTo>
                    <a:lnTo>
                      <a:pt x="62" y="290"/>
                    </a:lnTo>
                    <a:lnTo>
                      <a:pt x="42" y="47"/>
                    </a:lnTo>
                    <a:lnTo>
                      <a:pt x="42" y="46"/>
                    </a:lnTo>
                    <a:lnTo>
                      <a:pt x="43" y="46"/>
                    </a:lnTo>
                    <a:lnTo>
                      <a:pt x="65" y="16"/>
                    </a:lnTo>
                    <a:lnTo>
                      <a:pt x="66" y="12"/>
                    </a:lnTo>
                    <a:lnTo>
                      <a:pt x="66" y="9"/>
                    </a:lnTo>
                    <a:lnTo>
                      <a:pt x="65" y="5"/>
                    </a:lnTo>
                    <a:lnTo>
                      <a:pt x="62" y="3"/>
                    </a:lnTo>
                    <a:lnTo>
                      <a:pt x="58" y="0"/>
                    </a:lnTo>
                    <a:lnTo>
                      <a:pt x="53" y="0"/>
                    </a:lnTo>
                    <a:close/>
                  </a:path>
                </a:pathLst>
              </a:custGeom>
              <a:solidFill>
                <a:srgbClr val="0CD68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6" name="Freeform 313"/>
              <p:cNvSpPr>
                <a:spLocks/>
              </p:cNvSpPr>
              <p:nvPr/>
            </p:nvSpPr>
            <p:spPr bwMode="auto">
              <a:xfrm>
                <a:off x="3860" y="1976"/>
                <a:ext cx="78" cy="51"/>
              </a:xfrm>
              <a:custGeom>
                <a:avLst/>
                <a:gdLst>
                  <a:gd name="T0" fmla="*/ 78 w 157"/>
                  <a:gd name="T1" fmla="*/ 63 h 100"/>
                  <a:gd name="T2" fmla="*/ 0 w 157"/>
                  <a:gd name="T3" fmla="*/ 0 h 100"/>
                  <a:gd name="T4" fmla="*/ 3 w 157"/>
                  <a:gd name="T5" fmla="*/ 11 h 100"/>
                  <a:gd name="T6" fmla="*/ 46 w 157"/>
                  <a:gd name="T7" fmla="*/ 100 h 100"/>
                  <a:gd name="T8" fmla="*/ 78 w 157"/>
                  <a:gd name="T9" fmla="*/ 70 h 100"/>
                  <a:gd name="T10" fmla="*/ 111 w 157"/>
                  <a:gd name="T11" fmla="*/ 100 h 100"/>
                  <a:gd name="T12" fmla="*/ 157 w 157"/>
                  <a:gd name="T13" fmla="*/ 8 h 100"/>
                  <a:gd name="T14" fmla="*/ 157 w 157"/>
                  <a:gd name="T15" fmla="*/ 1 h 100"/>
                  <a:gd name="T16" fmla="*/ 78 w 157"/>
                  <a:gd name="T17"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00">
                    <a:moveTo>
                      <a:pt x="78" y="63"/>
                    </a:moveTo>
                    <a:lnTo>
                      <a:pt x="0" y="0"/>
                    </a:lnTo>
                    <a:lnTo>
                      <a:pt x="3" y="11"/>
                    </a:lnTo>
                    <a:lnTo>
                      <a:pt x="46" y="100"/>
                    </a:lnTo>
                    <a:lnTo>
                      <a:pt x="78" y="70"/>
                    </a:lnTo>
                    <a:lnTo>
                      <a:pt x="111" y="100"/>
                    </a:lnTo>
                    <a:lnTo>
                      <a:pt x="157" y="8"/>
                    </a:lnTo>
                    <a:lnTo>
                      <a:pt x="157" y="1"/>
                    </a:lnTo>
                    <a:lnTo>
                      <a:pt x="78" y="63"/>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 name="Freeform 314"/>
              <p:cNvSpPr>
                <a:spLocks/>
              </p:cNvSpPr>
              <p:nvPr/>
            </p:nvSpPr>
            <p:spPr bwMode="auto">
              <a:xfrm>
                <a:off x="3899" y="2012"/>
                <a:ext cx="17" cy="162"/>
              </a:xfrm>
              <a:custGeom>
                <a:avLst/>
                <a:gdLst>
                  <a:gd name="T0" fmla="*/ 33 w 34"/>
                  <a:gd name="T1" fmla="*/ 16 h 324"/>
                  <a:gd name="T2" fmla="*/ 34 w 34"/>
                  <a:gd name="T3" fmla="*/ 12 h 324"/>
                  <a:gd name="T4" fmla="*/ 34 w 34"/>
                  <a:gd name="T5" fmla="*/ 9 h 324"/>
                  <a:gd name="T6" fmla="*/ 33 w 34"/>
                  <a:gd name="T7" fmla="*/ 5 h 324"/>
                  <a:gd name="T8" fmla="*/ 30 w 34"/>
                  <a:gd name="T9" fmla="*/ 3 h 324"/>
                  <a:gd name="T10" fmla="*/ 26 w 34"/>
                  <a:gd name="T11" fmla="*/ 0 h 324"/>
                  <a:gd name="T12" fmla="*/ 21 w 34"/>
                  <a:gd name="T13" fmla="*/ 0 h 324"/>
                  <a:gd name="T14" fmla="*/ 0 w 34"/>
                  <a:gd name="T15" fmla="*/ 0 h 324"/>
                  <a:gd name="T16" fmla="*/ 0 w 34"/>
                  <a:gd name="T17" fmla="*/ 324 h 324"/>
                  <a:gd name="T18" fmla="*/ 0 w 34"/>
                  <a:gd name="T19" fmla="*/ 324 h 324"/>
                  <a:gd name="T20" fmla="*/ 30 w 34"/>
                  <a:gd name="T21" fmla="*/ 290 h 324"/>
                  <a:gd name="T22" fmla="*/ 10 w 34"/>
                  <a:gd name="T23" fmla="*/ 47 h 324"/>
                  <a:gd name="T24" fmla="*/ 10 w 34"/>
                  <a:gd name="T25" fmla="*/ 46 h 324"/>
                  <a:gd name="T26" fmla="*/ 11 w 34"/>
                  <a:gd name="T27" fmla="*/ 46 h 324"/>
                  <a:gd name="T28" fmla="*/ 33 w 34"/>
                  <a:gd name="T29" fmla="*/ 1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24">
                    <a:moveTo>
                      <a:pt x="33" y="16"/>
                    </a:moveTo>
                    <a:lnTo>
                      <a:pt x="34" y="12"/>
                    </a:lnTo>
                    <a:lnTo>
                      <a:pt x="34" y="9"/>
                    </a:lnTo>
                    <a:lnTo>
                      <a:pt x="33" y="5"/>
                    </a:lnTo>
                    <a:lnTo>
                      <a:pt x="30" y="3"/>
                    </a:lnTo>
                    <a:lnTo>
                      <a:pt x="26" y="0"/>
                    </a:lnTo>
                    <a:lnTo>
                      <a:pt x="21" y="0"/>
                    </a:lnTo>
                    <a:lnTo>
                      <a:pt x="0" y="0"/>
                    </a:lnTo>
                    <a:lnTo>
                      <a:pt x="0" y="324"/>
                    </a:lnTo>
                    <a:lnTo>
                      <a:pt x="0" y="324"/>
                    </a:lnTo>
                    <a:lnTo>
                      <a:pt x="30" y="290"/>
                    </a:lnTo>
                    <a:lnTo>
                      <a:pt x="10" y="47"/>
                    </a:lnTo>
                    <a:lnTo>
                      <a:pt x="10" y="46"/>
                    </a:lnTo>
                    <a:lnTo>
                      <a:pt x="11" y="46"/>
                    </a:lnTo>
                    <a:lnTo>
                      <a:pt x="33" y="16"/>
                    </a:lnTo>
                    <a:close/>
                  </a:path>
                </a:pathLst>
              </a:custGeom>
              <a:solidFill>
                <a:srgbClr val="00935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Freeform 315"/>
              <p:cNvSpPr>
                <a:spLocks/>
              </p:cNvSpPr>
              <p:nvPr/>
            </p:nvSpPr>
            <p:spPr bwMode="auto">
              <a:xfrm>
                <a:off x="3899" y="1977"/>
                <a:ext cx="39" cy="50"/>
              </a:xfrm>
              <a:custGeom>
                <a:avLst/>
                <a:gdLst>
                  <a:gd name="T0" fmla="*/ 0 w 79"/>
                  <a:gd name="T1" fmla="*/ 62 h 99"/>
                  <a:gd name="T2" fmla="*/ 0 w 79"/>
                  <a:gd name="T3" fmla="*/ 69 h 99"/>
                  <a:gd name="T4" fmla="*/ 33 w 79"/>
                  <a:gd name="T5" fmla="*/ 99 h 99"/>
                  <a:gd name="T6" fmla="*/ 79 w 79"/>
                  <a:gd name="T7" fmla="*/ 7 h 99"/>
                  <a:gd name="T8" fmla="*/ 79 w 79"/>
                  <a:gd name="T9" fmla="*/ 0 h 99"/>
                  <a:gd name="T10" fmla="*/ 0 w 79"/>
                  <a:gd name="T11" fmla="*/ 62 h 99"/>
                </a:gdLst>
                <a:ahLst/>
                <a:cxnLst>
                  <a:cxn ang="0">
                    <a:pos x="T0" y="T1"/>
                  </a:cxn>
                  <a:cxn ang="0">
                    <a:pos x="T2" y="T3"/>
                  </a:cxn>
                  <a:cxn ang="0">
                    <a:pos x="T4" y="T5"/>
                  </a:cxn>
                  <a:cxn ang="0">
                    <a:pos x="T6" y="T7"/>
                  </a:cxn>
                  <a:cxn ang="0">
                    <a:pos x="T8" y="T9"/>
                  </a:cxn>
                  <a:cxn ang="0">
                    <a:pos x="T10" y="T11"/>
                  </a:cxn>
                </a:cxnLst>
                <a:rect l="0" t="0" r="r" b="b"/>
                <a:pathLst>
                  <a:path w="79" h="99">
                    <a:moveTo>
                      <a:pt x="0" y="62"/>
                    </a:moveTo>
                    <a:lnTo>
                      <a:pt x="0" y="69"/>
                    </a:lnTo>
                    <a:lnTo>
                      <a:pt x="33" y="99"/>
                    </a:lnTo>
                    <a:lnTo>
                      <a:pt x="79" y="7"/>
                    </a:lnTo>
                    <a:lnTo>
                      <a:pt x="79" y="0"/>
                    </a:lnTo>
                    <a:lnTo>
                      <a:pt x="0" y="62"/>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9" name="Freeform 316"/>
              <p:cNvSpPr>
                <a:spLocks/>
              </p:cNvSpPr>
              <p:nvPr/>
            </p:nvSpPr>
            <p:spPr bwMode="auto">
              <a:xfrm>
                <a:off x="3814" y="2244"/>
                <a:ext cx="170" cy="457"/>
              </a:xfrm>
              <a:custGeom>
                <a:avLst/>
                <a:gdLst>
                  <a:gd name="T0" fmla="*/ 33 w 341"/>
                  <a:gd name="T1" fmla="*/ 913 h 913"/>
                  <a:gd name="T2" fmla="*/ 129 w 341"/>
                  <a:gd name="T3" fmla="*/ 913 h 913"/>
                  <a:gd name="T4" fmla="*/ 152 w 341"/>
                  <a:gd name="T5" fmla="*/ 246 h 913"/>
                  <a:gd name="T6" fmla="*/ 153 w 341"/>
                  <a:gd name="T7" fmla="*/ 240 h 913"/>
                  <a:gd name="T8" fmla="*/ 156 w 341"/>
                  <a:gd name="T9" fmla="*/ 236 h 913"/>
                  <a:gd name="T10" fmla="*/ 160 w 341"/>
                  <a:gd name="T11" fmla="*/ 232 h 913"/>
                  <a:gd name="T12" fmla="*/ 164 w 341"/>
                  <a:gd name="T13" fmla="*/ 229 h 913"/>
                  <a:gd name="T14" fmla="*/ 170 w 341"/>
                  <a:gd name="T15" fmla="*/ 227 h 913"/>
                  <a:gd name="T16" fmla="*/ 176 w 341"/>
                  <a:gd name="T17" fmla="*/ 229 h 913"/>
                  <a:gd name="T18" fmla="*/ 181 w 341"/>
                  <a:gd name="T19" fmla="*/ 232 h 913"/>
                  <a:gd name="T20" fmla="*/ 186 w 341"/>
                  <a:gd name="T21" fmla="*/ 236 h 913"/>
                  <a:gd name="T22" fmla="*/ 188 w 341"/>
                  <a:gd name="T23" fmla="*/ 240 h 913"/>
                  <a:gd name="T24" fmla="*/ 188 w 341"/>
                  <a:gd name="T25" fmla="*/ 246 h 913"/>
                  <a:gd name="T26" fmla="*/ 211 w 341"/>
                  <a:gd name="T27" fmla="*/ 886 h 913"/>
                  <a:gd name="T28" fmla="*/ 309 w 341"/>
                  <a:gd name="T29" fmla="*/ 895 h 913"/>
                  <a:gd name="T30" fmla="*/ 341 w 341"/>
                  <a:gd name="T31" fmla="*/ 168 h 913"/>
                  <a:gd name="T32" fmla="*/ 341 w 341"/>
                  <a:gd name="T33" fmla="*/ 118 h 913"/>
                  <a:gd name="T34" fmla="*/ 317 w 341"/>
                  <a:gd name="T35" fmla="*/ 0 h 913"/>
                  <a:gd name="T36" fmla="*/ 23 w 341"/>
                  <a:gd name="T37" fmla="*/ 0 h 913"/>
                  <a:gd name="T38" fmla="*/ 0 w 341"/>
                  <a:gd name="T39" fmla="*/ 118 h 913"/>
                  <a:gd name="T40" fmla="*/ 0 w 341"/>
                  <a:gd name="T41" fmla="*/ 168 h 913"/>
                  <a:gd name="T42" fmla="*/ 33 w 341"/>
                  <a:gd name="T43"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1" h="913">
                    <a:moveTo>
                      <a:pt x="33" y="913"/>
                    </a:moveTo>
                    <a:lnTo>
                      <a:pt x="129" y="913"/>
                    </a:lnTo>
                    <a:lnTo>
                      <a:pt x="152" y="246"/>
                    </a:lnTo>
                    <a:lnTo>
                      <a:pt x="153" y="240"/>
                    </a:lnTo>
                    <a:lnTo>
                      <a:pt x="156" y="236"/>
                    </a:lnTo>
                    <a:lnTo>
                      <a:pt x="160" y="232"/>
                    </a:lnTo>
                    <a:lnTo>
                      <a:pt x="164" y="229"/>
                    </a:lnTo>
                    <a:lnTo>
                      <a:pt x="170" y="227"/>
                    </a:lnTo>
                    <a:lnTo>
                      <a:pt x="176" y="229"/>
                    </a:lnTo>
                    <a:lnTo>
                      <a:pt x="181" y="232"/>
                    </a:lnTo>
                    <a:lnTo>
                      <a:pt x="186" y="236"/>
                    </a:lnTo>
                    <a:lnTo>
                      <a:pt x="188" y="240"/>
                    </a:lnTo>
                    <a:lnTo>
                      <a:pt x="188" y="246"/>
                    </a:lnTo>
                    <a:lnTo>
                      <a:pt x="211" y="886"/>
                    </a:lnTo>
                    <a:lnTo>
                      <a:pt x="309" y="895"/>
                    </a:lnTo>
                    <a:lnTo>
                      <a:pt x="341" y="168"/>
                    </a:lnTo>
                    <a:lnTo>
                      <a:pt x="341" y="118"/>
                    </a:lnTo>
                    <a:lnTo>
                      <a:pt x="317" y="0"/>
                    </a:lnTo>
                    <a:lnTo>
                      <a:pt x="23" y="0"/>
                    </a:lnTo>
                    <a:lnTo>
                      <a:pt x="0" y="118"/>
                    </a:lnTo>
                    <a:lnTo>
                      <a:pt x="0" y="168"/>
                    </a:lnTo>
                    <a:lnTo>
                      <a:pt x="33" y="913"/>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Freeform 317"/>
              <p:cNvSpPr>
                <a:spLocks/>
              </p:cNvSpPr>
              <p:nvPr/>
            </p:nvSpPr>
            <p:spPr bwMode="auto">
              <a:xfrm>
                <a:off x="3899" y="2244"/>
                <a:ext cx="85" cy="457"/>
              </a:xfrm>
              <a:custGeom>
                <a:avLst/>
                <a:gdLst>
                  <a:gd name="T0" fmla="*/ 18 w 171"/>
                  <a:gd name="T1" fmla="*/ 246 h 913"/>
                  <a:gd name="T2" fmla="*/ 41 w 171"/>
                  <a:gd name="T3" fmla="*/ 913 h 913"/>
                  <a:gd name="T4" fmla="*/ 139 w 171"/>
                  <a:gd name="T5" fmla="*/ 913 h 913"/>
                  <a:gd name="T6" fmla="*/ 171 w 171"/>
                  <a:gd name="T7" fmla="*/ 168 h 913"/>
                  <a:gd name="T8" fmla="*/ 171 w 171"/>
                  <a:gd name="T9" fmla="*/ 118 h 913"/>
                  <a:gd name="T10" fmla="*/ 147 w 171"/>
                  <a:gd name="T11" fmla="*/ 0 h 913"/>
                  <a:gd name="T12" fmla="*/ 0 w 171"/>
                  <a:gd name="T13" fmla="*/ 0 h 913"/>
                  <a:gd name="T14" fmla="*/ 0 w 171"/>
                  <a:gd name="T15" fmla="*/ 227 h 913"/>
                  <a:gd name="T16" fmla="*/ 6 w 171"/>
                  <a:gd name="T17" fmla="*/ 229 h 913"/>
                  <a:gd name="T18" fmla="*/ 11 w 171"/>
                  <a:gd name="T19" fmla="*/ 232 h 913"/>
                  <a:gd name="T20" fmla="*/ 16 w 171"/>
                  <a:gd name="T21" fmla="*/ 236 h 913"/>
                  <a:gd name="T22" fmla="*/ 18 w 171"/>
                  <a:gd name="T23" fmla="*/ 240 h 913"/>
                  <a:gd name="T24" fmla="*/ 18 w 171"/>
                  <a:gd name="T25" fmla="*/ 24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913">
                    <a:moveTo>
                      <a:pt x="18" y="246"/>
                    </a:moveTo>
                    <a:lnTo>
                      <a:pt x="41" y="913"/>
                    </a:lnTo>
                    <a:lnTo>
                      <a:pt x="139" y="913"/>
                    </a:lnTo>
                    <a:lnTo>
                      <a:pt x="171" y="168"/>
                    </a:lnTo>
                    <a:lnTo>
                      <a:pt x="171" y="118"/>
                    </a:lnTo>
                    <a:lnTo>
                      <a:pt x="147" y="0"/>
                    </a:lnTo>
                    <a:lnTo>
                      <a:pt x="0" y="0"/>
                    </a:lnTo>
                    <a:lnTo>
                      <a:pt x="0" y="227"/>
                    </a:lnTo>
                    <a:lnTo>
                      <a:pt x="6" y="229"/>
                    </a:lnTo>
                    <a:lnTo>
                      <a:pt x="11" y="232"/>
                    </a:lnTo>
                    <a:lnTo>
                      <a:pt x="16" y="236"/>
                    </a:lnTo>
                    <a:lnTo>
                      <a:pt x="18" y="240"/>
                    </a:lnTo>
                    <a:lnTo>
                      <a:pt x="18" y="24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1" name="Freeform 318"/>
              <p:cNvSpPr>
                <a:spLocks/>
              </p:cNvSpPr>
              <p:nvPr/>
            </p:nvSpPr>
            <p:spPr bwMode="auto">
              <a:xfrm>
                <a:off x="3968" y="2249"/>
                <a:ext cx="37" cy="105"/>
              </a:xfrm>
              <a:custGeom>
                <a:avLst/>
                <a:gdLst>
                  <a:gd name="T0" fmla="*/ 24 w 75"/>
                  <a:gd name="T1" fmla="*/ 85 h 211"/>
                  <a:gd name="T2" fmla="*/ 28 w 75"/>
                  <a:gd name="T3" fmla="*/ 82 h 211"/>
                  <a:gd name="T4" fmla="*/ 31 w 75"/>
                  <a:gd name="T5" fmla="*/ 78 h 211"/>
                  <a:gd name="T6" fmla="*/ 32 w 75"/>
                  <a:gd name="T7" fmla="*/ 72 h 211"/>
                  <a:gd name="T8" fmla="*/ 32 w 75"/>
                  <a:gd name="T9" fmla="*/ 67 h 211"/>
                  <a:gd name="T10" fmla="*/ 28 w 75"/>
                  <a:gd name="T11" fmla="*/ 10 h 211"/>
                  <a:gd name="T12" fmla="*/ 75 w 75"/>
                  <a:gd name="T13" fmla="*/ 0 h 211"/>
                  <a:gd name="T14" fmla="*/ 69 w 75"/>
                  <a:gd name="T15" fmla="*/ 82 h 211"/>
                  <a:gd name="T16" fmla="*/ 69 w 75"/>
                  <a:gd name="T17" fmla="*/ 82 h 211"/>
                  <a:gd name="T18" fmla="*/ 58 w 75"/>
                  <a:gd name="T19" fmla="*/ 141 h 211"/>
                  <a:gd name="T20" fmla="*/ 55 w 75"/>
                  <a:gd name="T21" fmla="*/ 154 h 211"/>
                  <a:gd name="T22" fmla="*/ 48 w 75"/>
                  <a:gd name="T23" fmla="*/ 166 h 211"/>
                  <a:gd name="T24" fmla="*/ 36 w 75"/>
                  <a:gd name="T25" fmla="*/ 181 h 211"/>
                  <a:gd name="T26" fmla="*/ 22 w 75"/>
                  <a:gd name="T27" fmla="*/ 197 h 211"/>
                  <a:gd name="T28" fmla="*/ 7 w 75"/>
                  <a:gd name="T29" fmla="*/ 209 h 211"/>
                  <a:gd name="T30" fmla="*/ 2 w 75"/>
                  <a:gd name="T31" fmla="*/ 211 h 211"/>
                  <a:gd name="T32" fmla="*/ 0 w 75"/>
                  <a:gd name="T33" fmla="*/ 208 h 211"/>
                  <a:gd name="T34" fmla="*/ 0 w 75"/>
                  <a:gd name="T35" fmla="*/ 202 h 211"/>
                  <a:gd name="T36" fmla="*/ 0 w 75"/>
                  <a:gd name="T37" fmla="*/ 195 h 211"/>
                  <a:gd name="T38" fmla="*/ 2 w 75"/>
                  <a:gd name="T39" fmla="*/ 187 h 211"/>
                  <a:gd name="T40" fmla="*/ 5 w 75"/>
                  <a:gd name="T41" fmla="*/ 181 h 211"/>
                  <a:gd name="T42" fmla="*/ 12 w 75"/>
                  <a:gd name="T43" fmla="*/ 170 h 211"/>
                  <a:gd name="T44" fmla="*/ 17 w 75"/>
                  <a:gd name="T45" fmla="*/ 156 h 211"/>
                  <a:gd name="T46" fmla="*/ 19 w 75"/>
                  <a:gd name="T47" fmla="*/ 143 h 211"/>
                  <a:gd name="T48" fmla="*/ 21 w 75"/>
                  <a:gd name="T49" fmla="*/ 133 h 211"/>
                  <a:gd name="T50" fmla="*/ 21 w 75"/>
                  <a:gd name="T51" fmla="*/ 130 h 211"/>
                  <a:gd name="T52" fmla="*/ 21 w 75"/>
                  <a:gd name="T53" fmla="*/ 132 h 211"/>
                  <a:gd name="T54" fmla="*/ 18 w 75"/>
                  <a:gd name="T55" fmla="*/ 139 h 211"/>
                  <a:gd name="T56" fmla="*/ 14 w 75"/>
                  <a:gd name="T57" fmla="*/ 150 h 211"/>
                  <a:gd name="T58" fmla="*/ 10 w 75"/>
                  <a:gd name="T59" fmla="*/ 163 h 211"/>
                  <a:gd name="T60" fmla="*/ 7 w 75"/>
                  <a:gd name="T61" fmla="*/ 166 h 211"/>
                  <a:gd name="T62" fmla="*/ 5 w 75"/>
                  <a:gd name="T63" fmla="*/ 167 h 211"/>
                  <a:gd name="T64" fmla="*/ 2 w 75"/>
                  <a:gd name="T65" fmla="*/ 167 h 211"/>
                  <a:gd name="T66" fmla="*/ 1 w 75"/>
                  <a:gd name="T67" fmla="*/ 166 h 211"/>
                  <a:gd name="T68" fmla="*/ 0 w 75"/>
                  <a:gd name="T69" fmla="*/ 164 h 211"/>
                  <a:gd name="T70" fmla="*/ 0 w 75"/>
                  <a:gd name="T71" fmla="*/ 161 h 211"/>
                  <a:gd name="T72" fmla="*/ 2 w 75"/>
                  <a:gd name="T73" fmla="*/ 141 h 211"/>
                  <a:gd name="T74" fmla="*/ 5 w 75"/>
                  <a:gd name="T75" fmla="*/ 125 h 211"/>
                  <a:gd name="T76" fmla="*/ 10 w 75"/>
                  <a:gd name="T77" fmla="*/ 109 h 211"/>
                  <a:gd name="T78" fmla="*/ 12 w 75"/>
                  <a:gd name="T79" fmla="*/ 98 h 211"/>
                  <a:gd name="T80" fmla="*/ 17 w 75"/>
                  <a:gd name="T81" fmla="*/ 92 h 211"/>
                  <a:gd name="T82" fmla="*/ 19 w 75"/>
                  <a:gd name="T83" fmla="*/ 88 h 211"/>
                  <a:gd name="T84" fmla="*/ 24 w 75"/>
                  <a:gd name="T85" fmla="*/ 8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211">
                    <a:moveTo>
                      <a:pt x="24" y="85"/>
                    </a:moveTo>
                    <a:lnTo>
                      <a:pt x="28" y="82"/>
                    </a:lnTo>
                    <a:lnTo>
                      <a:pt x="31" y="78"/>
                    </a:lnTo>
                    <a:lnTo>
                      <a:pt x="32" y="72"/>
                    </a:lnTo>
                    <a:lnTo>
                      <a:pt x="32" y="67"/>
                    </a:lnTo>
                    <a:lnTo>
                      <a:pt x="28" y="10"/>
                    </a:lnTo>
                    <a:lnTo>
                      <a:pt x="75" y="0"/>
                    </a:lnTo>
                    <a:lnTo>
                      <a:pt x="69" y="82"/>
                    </a:lnTo>
                    <a:lnTo>
                      <a:pt x="69" y="82"/>
                    </a:lnTo>
                    <a:lnTo>
                      <a:pt x="58" y="141"/>
                    </a:lnTo>
                    <a:lnTo>
                      <a:pt x="55" y="154"/>
                    </a:lnTo>
                    <a:lnTo>
                      <a:pt x="48" y="166"/>
                    </a:lnTo>
                    <a:lnTo>
                      <a:pt x="36" y="181"/>
                    </a:lnTo>
                    <a:lnTo>
                      <a:pt x="22" y="197"/>
                    </a:lnTo>
                    <a:lnTo>
                      <a:pt x="7" y="209"/>
                    </a:lnTo>
                    <a:lnTo>
                      <a:pt x="2" y="211"/>
                    </a:lnTo>
                    <a:lnTo>
                      <a:pt x="0" y="208"/>
                    </a:lnTo>
                    <a:lnTo>
                      <a:pt x="0" y="202"/>
                    </a:lnTo>
                    <a:lnTo>
                      <a:pt x="0" y="195"/>
                    </a:lnTo>
                    <a:lnTo>
                      <a:pt x="2" y="187"/>
                    </a:lnTo>
                    <a:lnTo>
                      <a:pt x="5" y="181"/>
                    </a:lnTo>
                    <a:lnTo>
                      <a:pt x="12" y="170"/>
                    </a:lnTo>
                    <a:lnTo>
                      <a:pt x="17" y="156"/>
                    </a:lnTo>
                    <a:lnTo>
                      <a:pt x="19" y="143"/>
                    </a:lnTo>
                    <a:lnTo>
                      <a:pt x="21" y="133"/>
                    </a:lnTo>
                    <a:lnTo>
                      <a:pt x="21" y="130"/>
                    </a:lnTo>
                    <a:lnTo>
                      <a:pt x="21" y="132"/>
                    </a:lnTo>
                    <a:lnTo>
                      <a:pt x="18" y="139"/>
                    </a:lnTo>
                    <a:lnTo>
                      <a:pt x="14" y="150"/>
                    </a:lnTo>
                    <a:lnTo>
                      <a:pt x="10" y="163"/>
                    </a:lnTo>
                    <a:lnTo>
                      <a:pt x="7" y="166"/>
                    </a:lnTo>
                    <a:lnTo>
                      <a:pt x="5" y="167"/>
                    </a:lnTo>
                    <a:lnTo>
                      <a:pt x="2" y="167"/>
                    </a:lnTo>
                    <a:lnTo>
                      <a:pt x="1" y="166"/>
                    </a:lnTo>
                    <a:lnTo>
                      <a:pt x="0" y="164"/>
                    </a:lnTo>
                    <a:lnTo>
                      <a:pt x="0" y="161"/>
                    </a:lnTo>
                    <a:lnTo>
                      <a:pt x="2" y="141"/>
                    </a:lnTo>
                    <a:lnTo>
                      <a:pt x="5" y="125"/>
                    </a:lnTo>
                    <a:lnTo>
                      <a:pt x="10" y="109"/>
                    </a:lnTo>
                    <a:lnTo>
                      <a:pt x="12" y="98"/>
                    </a:lnTo>
                    <a:lnTo>
                      <a:pt x="17" y="92"/>
                    </a:lnTo>
                    <a:lnTo>
                      <a:pt x="19" y="88"/>
                    </a:lnTo>
                    <a:lnTo>
                      <a:pt x="24" y="85"/>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319"/>
              <p:cNvSpPr>
                <a:spLocks/>
              </p:cNvSpPr>
              <p:nvPr/>
            </p:nvSpPr>
            <p:spPr bwMode="auto">
              <a:xfrm>
                <a:off x="3792" y="2249"/>
                <a:ext cx="38" cy="105"/>
              </a:xfrm>
              <a:custGeom>
                <a:avLst/>
                <a:gdLst>
                  <a:gd name="T0" fmla="*/ 52 w 76"/>
                  <a:gd name="T1" fmla="*/ 85 h 211"/>
                  <a:gd name="T2" fmla="*/ 48 w 76"/>
                  <a:gd name="T3" fmla="*/ 82 h 211"/>
                  <a:gd name="T4" fmla="*/ 43 w 76"/>
                  <a:gd name="T5" fmla="*/ 78 h 211"/>
                  <a:gd name="T6" fmla="*/ 42 w 76"/>
                  <a:gd name="T7" fmla="*/ 72 h 211"/>
                  <a:gd name="T8" fmla="*/ 42 w 76"/>
                  <a:gd name="T9" fmla="*/ 67 h 211"/>
                  <a:gd name="T10" fmla="*/ 48 w 76"/>
                  <a:gd name="T11" fmla="*/ 10 h 211"/>
                  <a:gd name="T12" fmla="*/ 0 w 76"/>
                  <a:gd name="T13" fmla="*/ 0 h 211"/>
                  <a:gd name="T14" fmla="*/ 7 w 76"/>
                  <a:gd name="T15" fmla="*/ 82 h 211"/>
                  <a:gd name="T16" fmla="*/ 7 w 76"/>
                  <a:gd name="T17" fmla="*/ 82 h 211"/>
                  <a:gd name="T18" fmla="*/ 17 w 76"/>
                  <a:gd name="T19" fmla="*/ 141 h 211"/>
                  <a:gd name="T20" fmla="*/ 21 w 76"/>
                  <a:gd name="T21" fmla="*/ 154 h 211"/>
                  <a:gd name="T22" fmla="*/ 28 w 76"/>
                  <a:gd name="T23" fmla="*/ 166 h 211"/>
                  <a:gd name="T24" fmla="*/ 39 w 76"/>
                  <a:gd name="T25" fmla="*/ 181 h 211"/>
                  <a:gd name="T26" fmla="*/ 53 w 76"/>
                  <a:gd name="T27" fmla="*/ 197 h 211"/>
                  <a:gd name="T28" fmla="*/ 69 w 76"/>
                  <a:gd name="T29" fmla="*/ 209 h 211"/>
                  <a:gd name="T30" fmla="*/ 73 w 76"/>
                  <a:gd name="T31" fmla="*/ 211 h 211"/>
                  <a:gd name="T32" fmla="*/ 75 w 76"/>
                  <a:gd name="T33" fmla="*/ 208 h 211"/>
                  <a:gd name="T34" fmla="*/ 76 w 76"/>
                  <a:gd name="T35" fmla="*/ 202 h 211"/>
                  <a:gd name="T36" fmla="*/ 75 w 76"/>
                  <a:gd name="T37" fmla="*/ 195 h 211"/>
                  <a:gd name="T38" fmla="*/ 73 w 76"/>
                  <a:gd name="T39" fmla="*/ 187 h 211"/>
                  <a:gd name="T40" fmla="*/ 69 w 76"/>
                  <a:gd name="T41" fmla="*/ 181 h 211"/>
                  <a:gd name="T42" fmla="*/ 62 w 76"/>
                  <a:gd name="T43" fmla="*/ 170 h 211"/>
                  <a:gd name="T44" fmla="*/ 58 w 76"/>
                  <a:gd name="T45" fmla="*/ 156 h 211"/>
                  <a:gd name="T46" fmla="*/ 55 w 76"/>
                  <a:gd name="T47" fmla="*/ 143 h 211"/>
                  <a:gd name="T48" fmla="*/ 53 w 76"/>
                  <a:gd name="T49" fmla="*/ 133 h 211"/>
                  <a:gd name="T50" fmla="*/ 53 w 76"/>
                  <a:gd name="T51" fmla="*/ 130 h 211"/>
                  <a:gd name="T52" fmla="*/ 55 w 76"/>
                  <a:gd name="T53" fmla="*/ 132 h 211"/>
                  <a:gd name="T54" fmla="*/ 58 w 76"/>
                  <a:gd name="T55" fmla="*/ 139 h 211"/>
                  <a:gd name="T56" fmla="*/ 62 w 76"/>
                  <a:gd name="T57" fmla="*/ 150 h 211"/>
                  <a:gd name="T58" fmla="*/ 66 w 76"/>
                  <a:gd name="T59" fmla="*/ 163 h 211"/>
                  <a:gd name="T60" fmla="*/ 67 w 76"/>
                  <a:gd name="T61" fmla="*/ 166 h 211"/>
                  <a:gd name="T62" fmla="*/ 69 w 76"/>
                  <a:gd name="T63" fmla="*/ 167 h 211"/>
                  <a:gd name="T64" fmla="*/ 72 w 76"/>
                  <a:gd name="T65" fmla="*/ 167 h 211"/>
                  <a:gd name="T66" fmla="*/ 75 w 76"/>
                  <a:gd name="T67" fmla="*/ 166 h 211"/>
                  <a:gd name="T68" fmla="*/ 76 w 76"/>
                  <a:gd name="T69" fmla="*/ 164 h 211"/>
                  <a:gd name="T70" fmla="*/ 76 w 76"/>
                  <a:gd name="T71" fmla="*/ 161 h 211"/>
                  <a:gd name="T72" fmla="*/ 73 w 76"/>
                  <a:gd name="T73" fmla="*/ 141 h 211"/>
                  <a:gd name="T74" fmla="*/ 70 w 76"/>
                  <a:gd name="T75" fmla="*/ 125 h 211"/>
                  <a:gd name="T76" fmla="*/ 66 w 76"/>
                  <a:gd name="T77" fmla="*/ 109 h 211"/>
                  <a:gd name="T78" fmla="*/ 62 w 76"/>
                  <a:gd name="T79" fmla="*/ 98 h 211"/>
                  <a:gd name="T80" fmla="*/ 59 w 76"/>
                  <a:gd name="T81" fmla="*/ 92 h 211"/>
                  <a:gd name="T82" fmla="*/ 55 w 76"/>
                  <a:gd name="T83" fmla="*/ 88 h 211"/>
                  <a:gd name="T84" fmla="*/ 52 w 76"/>
                  <a:gd name="T85" fmla="*/ 8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211">
                    <a:moveTo>
                      <a:pt x="52" y="85"/>
                    </a:moveTo>
                    <a:lnTo>
                      <a:pt x="48" y="82"/>
                    </a:lnTo>
                    <a:lnTo>
                      <a:pt x="43" y="78"/>
                    </a:lnTo>
                    <a:lnTo>
                      <a:pt x="42" y="72"/>
                    </a:lnTo>
                    <a:lnTo>
                      <a:pt x="42" y="67"/>
                    </a:lnTo>
                    <a:lnTo>
                      <a:pt x="48" y="10"/>
                    </a:lnTo>
                    <a:lnTo>
                      <a:pt x="0" y="0"/>
                    </a:lnTo>
                    <a:lnTo>
                      <a:pt x="7" y="82"/>
                    </a:lnTo>
                    <a:lnTo>
                      <a:pt x="7" y="82"/>
                    </a:lnTo>
                    <a:lnTo>
                      <a:pt x="17" y="141"/>
                    </a:lnTo>
                    <a:lnTo>
                      <a:pt x="21" y="154"/>
                    </a:lnTo>
                    <a:lnTo>
                      <a:pt x="28" y="166"/>
                    </a:lnTo>
                    <a:lnTo>
                      <a:pt x="39" y="181"/>
                    </a:lnTo>
                    <a:lnTo>
                      <a:pt x="53" y="197"/>
                    </a:lnTo>
                    <a:lnTo>
                      <a:pt x="69" y="209"/>
                    </a:lnTo>
                    <a:lnTo>
                      <a:pt x="73" y="211"/>
                    </a:lnTo>
                    <a:lnTo>
                      <a:pt x="75" y="208"/>
                    </a:lnTo>
                    <a:lnTo>
                      <a:pt x="76" y="202"/>
                    </a:lnTo>
                    <a:lnTo>
                      <a:pt x="75" y="195"/>
                    </a:lnTo>
                    <a:lnTo>
                      <a:pt x="73" y="187"/>
                    </a:lnTo>
                    <a:lnTo>
                      <a:pt x="69" y="181"/>
                    </a:lnTo>
                    <a:lnTo>
                      <a:pt x="62" y="170"/>
                    </a:lnTo>
                    <a:lnTo>
                      <a:pt x="58" y="156"/>
                    </a:lnTo>
                    <a:lnTo>
                      <a:pt x="55" y="143"/>
                    </a:lnTo>
                    <a:lnTo>
                      <a:pt x="53" y="133"/>
                    </a:lnTo>
                    <a:lnTo>
                      <a:pt x="53" y="130"/>
                    </a:lnTo>
                    <a:lnTo>
                      <a:pt x="55" y="132"/>
                    </a:lnTo>
                    <a:lnTo>
                      <a:pt x="58" y="139"/>
                    </a:lnTo>
                    <a:lnTo>
                      <a:pt x="62" y="150"/>
                    </a:lnTo>
                    <a:lnTo>
                      <a:pt x="66" y="163"/>
                    </a:lnTo>
                    <a:lnTo>
                      <a:pt x="67" y="166"/>
                    </a:lnTo>
                    <a:lnTo>
                      <a:pt x="69" y="167"/>
                    </a:lnTo>
                    <a:lnTo>
                      <a:pt x="72" y="167"/>
                    </a:lnTo>
                    <a:lnTo>
                      <a:pt x="75" y="166"/>
                    </a:lnTo>
                    <a:lnTo>
                      <a:pt x="76" y="164"/>
                    </a:lnTo>
                    <a:lnTo>
                      <a:pt x="76" y="161"/>
                    </a:lnTo>
                    <a:lnTo>
                      <a:pt x="73" y="141"/>
                    </a:lnTo>
                    <a:lnTo>
                      <a:pt x="70" y="125"/>
                    </a:lnTo>
                    <a:lnTo>
                      <a:pt x="66" y="109"/>
                    </a:lnTo>
                    <a:lnTo>
                      <a:pt x="62" y="98"/>
                    </a:lnTo>
                    <a:lnTo>
                      <a:pt x="59" y="92"/>
                    </a:lnTo>
                    <a:lnTo>
                      <a:pt x="55" y="88"/>
                    </a:lnTo>
                    <a:lnTo>
                      <a:pt x="52" y="85"/>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3" name="Freeform 320"/>
              <p:cNvSpPr>
                <a:spLocks/>
              </p:cNvSpPr>
              <p:nvPr/>
            </p:nvSpPr>
            <p:spPr bwMode="auto">
              <a:xfrm>
                <a:off x="3774" y="2027"/>
                <a:ext cx="58" cy="256"/>
              </a:xfrm>
              <a:custGeom>
                <a:avLst/>
                <a:gdLst>
                  <a:gd name="T0" fmla="*/ 82 w 116"/>
                  <a:gd name="T1" fmla="*/ 506 h 513"/>
                  <a:gd name="T2" fmla="*/ 37 w 116"/>
                  <a:gd name="T3" fmla="*/ 513 h 513"/>
                  <a:gd name="T4" fmla="*/ 0 w 116"/>
                  <a:gd name="T5" fmla="*/ 225 h 513"/>
                  <a:gd name="T6" fmla="*/ 10 w 116"/>
                  <a:gd name="T7" fmla="*/ 0 h 513"/>
                  <a:gd name="T8" fmla="*/ 116 w 116"/>
                  <a:gd name="T9" fmla="*/ 11 h 513"/>
                  <a:gd name="T10" fmla="*/ 79 w 116"/>
                  <a:gd name="T11" fmla="*/ 225 h 513"/>
                  <a:gd name="T12" fmla="*/ 94 w 116"/>
                  <a:gd name="T13" fmla="*/ 313 h 513"/>
                  <a:gd name="T14" fmla="*/ 82 w 116"/>
                  <a:gd name="T15" fmla="*/ 506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13">
                    <a:moveTo>
                      <a:pt x="82" y="506"/>
                    </a:moveTo>
                    <a:lnTo>
                      <a:pt x="37" y="513"/>
                    </a:lnTo>
                    <a:lnTo>
                      <a:pt x="0" y="225"/>
                    </a:lnTo>
                    <a:lnTo>
                      <a:pt x="10" y="0"/>
                    </a:lnTo>
                    <a:lnTo>
                      <a:pt x="116" y="11"/>
                    </a:lnTo>
                    <a:lnTo>
                      <a:pt x="79" y="225"/>
                    </a:lnTo>
                    <a:lnTo>
                      <a:pt x="94" y="313"/>
                    </a:lnTo>
                    <a:lnTo>
                      <a:pt x="82" y="506"/>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4" name="Freeform 321"/>
              <p:cNvSpPr>
                <a:spLocks/>
              </p:cNvSpPr>
              <p:nvPr/>
            </p:nvSpPr>
            <p:spPr bwMode="auto">
              <a:xfrm>
                <a:off x="3965" y="2027"/>
                <a:ext cx="58" cy="256"/>
              </a:xfrm>
              <a:custGeom>
                <a:avLst/>
                <a:gdLst>
                  <a:gd name="T0" fmla="*/ 34 w 116"/>
                  <a:gd name="T1" fmla="*/ 506 h 513"/>
                  <a:gd name="T2" fmla="*/ 79 w 116"/>
                  <a:gd name="T3" fmla="*/ 513 h 513"/>
                  <a:gd name="T4" fmla="*/ 116 w 116"/>
                  <a:gd name="T5" fmla="*/ 225 h 513"/>
                  <a:gd name="T6" fmla="*/ 106 w 116"/>
                  <a:gd name="T7" fmla="*/ 0 h 513"/>
                  <a:gd name="T8" fmla="*/ 0 w 116"/>
                  <a:gd name="T9" fmla="*/ 11 h 513"/>
                  <a:gd name="T10" fmla="*/ 37 w 116"/>
                  <a:gd name="T11" fmla="*/ 225 h 513"/>
                  <a:gd name="T12" fmla="*/ 24 w 116"/>
                  <a:gd name="T13" fmla="*/ 313 h 513"/>
                  <a:gd name="T14" fmla="*/ 34 w 116"/>
                  <a:gd name="T15" fmla="*/ 506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13">
                    <a:moveTo>
                      <a:pt x="34" y="506"/>
                    </a:moveTo>
                    <a:lnTo>
                      <a:pt x="79" y="513"/>
                    </a:lnTo>
                    <a:lnTo>
                      <a:pt x="116" y="225"/>
                    </a:lnTo>
                    <a:lnTo>
                      <a:pt x="106" y="0"/>
                    </a:lnTo>
                    <a:lnTo>
                      <a:pt x="0" y="11"/>
                    </a:lnTo>
                    <a:lnTo>
                      <a:pt x="37" y="225"/>
                    </a:lnTo>
                    <a:lnTo>
                      <a:pt x="24" y="313"/>
                    </a:lnTo>
                    <a:lnTo>
                      <a:pt x="34" y="506"/>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5" name="Freeform 322"/>
              <p:cNvSpPr>
                <a:spLocks/>
              </p:cNvSpPr>
              <p:nvPr/>
            </p:nvSpPr>
            <p:spPr bwMode="auto">
              <a:xfrm>
                <a:off x="3779" y="1978"/>
                <a:ext cx="108" cy="302"/>
              </a:xfrm>
              <a:custGeom>
                <a:avLst/>
                <a:gdLst>
                  <a:gd name="T0" fmla="*/ 215 w 215"/>
                  <a:gd name="T1" fmla="*/ 602 h 602"/>
                  <a:gd name="T2" fmla="*/ 215 w 215"/>
                  <a:gd name="T3" fmla="*/ 311 h 602"/>
                  <a:gd name="T4" fmla="*/ 153 w 215"/>
                  <a:gd name="T5" fmla="*/ 0 h 602"/>
                  <a:gd name="T6" fmla="*/ 58 w 215"/>
                  <a:gd name="T7" fmla="*/ 32 h 602"/>
                  <a:gd name="T8" fmla="*/ 40 w 215"/>
                  <a:gd name="T9" fmla="*/ 40 h 602"/>
                  <a:gd name="T10" fmla="*/ 24 w 215"/>
                  <a:gd name="T11" fmla="*/ 51 h 602"/>
                  <a:gd name="T12" fmla="*/ 11 w 215"/>
                  <a:gd name="T13" fmla="*/ 66 h 602"/>
                  <a:gd name="T14" fmla="*/ 3 w 215"/>
                  <a:gd name="T15" fmla="*/ 85 h 602"/>
                  <a:gd name="T16" fmla="*/ 0 w 215"/>
                  <a:gd name="T17" fmla="*/ 105 h 602"/>
                  <a:gd name="T18" fmla="*/ 0 w 215"/>
                  <a:gd name="T19" fmla="*/ 158 h 602"/>
                  <a:gd name="T20" fmla="*/ 81 w 215"/>
                  <a:gd name="T21" fmla="*/ 158 h 602"/>
                  <a:gd name="T22" fmla="*/ 92 w 215"/>
                  <a:gd name="T23" fmla="*/ 397 h 602"/>
                  <a:gd name="T24" fmla="*/ 72 w 215"/>
                  <a:gd name="T25" fmla="*/ 602 h 602"/>
                  <a:gd name="T26" fmla="*/ 215 w 215"/>
                  <a:gd name="T27"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602">
                    <a:moveTo>
                      <a:pt x="215" y="602"/>
                    </a:moveTo>
                    <a:lnTo>
                      <a:pt x="215" y="311"/>
                    </a:lnTo>
                    <a:lnTo>
                      <a:pt x="153" y="0"/>
                    </a:lnTo>
                    <a:lnTo>
                      <a:pt x="58" y="32"/>
                    </a:lnTo>
                    <a:lnTo>
                      <a:pt x="40" y="40"/>
                    </a:lnTo>
                    <a:lnTo>
                      <a:pt x="24" y="51"/>
                    </a:lnTo>
                    <a:lnTo>
                      <a:pt x="11" y="66"/>
                    </a:lnTo>
                    <a:lnTo>
                      <a:pt x="3" y="85"/>
                    </a:lnTo>
                    <a:lnTo>
                      <a:pt x="0" y="105"/>
                    </a:lnTo>
                    <a:lnTo>
                      <a:pt x="0" y="158"/>
                    </a:lnTo>
                    <a:lnTo>
                      <a:pt x="81" y="158"/>
                    </a:lnTo>
                    <a:lnTo>
                      <a:pt x="92" y="397"/>
                    </a:lnTo>
                    <a:lnTo>
                      <a:pt x="72" y="602"/>
                    </a:lnTo>
                    <a:lnTo>
                      <a:pt x="215" y="602"/>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6" name="Freeform 323"/>
              <p:cNvSpPr>
                <a:spLocks/>
              </p:cNvSpPr>
              <p:nvPr/>
            </p:nvSpPr>
            <p:spPr bwMode="auto">
              <a:xfrm>
                <a:off x="3831" y="1976"/>
                <a:ext cx="56" cy="158"/>
              </a:xfrm>
              <a:custGeom>
                <a:avLst/>
                <a:gdLst>
                  <a:gd name="T0" fmla="*/ 112 w 112"/>
                  <a:gd name="T1" fmla="*/ 315 h 315"/>
                  <a:gd name="T2" fmla="*/ 58 w 112"/>
                  <a:gd name="T3" fmla="*/ 0 h 315"/>
                  <a:gd name="T4" fmla="*/ 0 w 112"/>
                  <a:gd name="T5" fmla="*/ 21 h 315"/>
                  <a:gd name="T6" fmla="*/ 112 w 112"/>
                  <a:gd name="T7" fmla="*/ 315 h 315"/>
                </a:gdLst>
                <a:ahLst/>
                <a:cxnLst>
                  <a:cxn ang="0">
                    <a:pos x="T0" y="T1"/>
                  </a:cxn>
                  <a:cxn ang="0">
                    <a:pos x="T2" y="T3"/>
                  </a:cxn>
                  <a:cxn ang="0">
                    <a:pos x="T4" y="T5"/>
                  </a:cxn>
                  <a:cxn ang="0">
                    <a:pos x="T6" y="T7"/>
                  </a:cxn>
                </a:cxnLst>
                <a:rect l="0" t="0" r="r" b="b"/>
                <a:pathLst>
                  <a:path w="112" h="315">
                    <a:moveTo>
                      <a:pt x="112" y="315"/>
                    </a:moveTo>
                    <a:lnTo>
                      <a:pt x="58" y="0"/>
                    </a:lnTo>
                    <a:lnTo>
                      <a:pt x="0" y="21"/>
                    </a:lnTo>
                    <a:lnTo>
                      <a:pt x="112" y="315"/>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7" name="Freeform 324"/>
              <p:cNvSpPr>
                <a:spLocks/>
              </p:cNvSpPr>
              <p:nvPr/>
            </p:nvSpPr>
            <p:spPr bwMode="auto">
              <a:xfrm>
                <a:off x="3911" y="1978"/>
                <a:ext cx="107" cy="302"/>
              </a:xfrm>
              <a:custGeom>
                <a:avLst/>
                <a:gdLst>
                  <a:gd name="T0" fmla="*/ 0 w 215"/>
                  <a:gd name="T1" fmla="*/ 602 h 602"/>
                  <a:gd name="T2" fmla="*/ 0 w 215"/>
                  <a:gd name="T3" fmla="*/ 311 h 602"/>
                  <a:gd name="T4" fmla="*/ 64 w 215"/>
                  <a:gd name="T5" fmla="*/ 0 h 602"/>
                  <a:gd name="T6" fmla="*/ 157 w 215"/>
                  <a:gd name="T7" fmla="*/ 32 h 602"/>
                  <a:gd name="T8" fmla="*/ 177 w 215"/>
                  <a:gd name="T9" fmla="*/ 40 h 602"/>
                  <a:gd name="T10" fmla="*/ 192 w 215"/>
                  <a:gd name="T11" fmla="*/ 51 h 602"/>
                  <a:gd name="T12" fmla="*/ 204 w 215"/>
                  <a:gd name="T13" fmla="*/ 66 h 602"/>
                  <a:gd name="T14" fmla="*/ 212 w 215"/>
                  <a:gd name="T15" fmla="*/ 85 h 602"/>
                  <a:gd name="T16" fmla="*/ 215 w 215"/>
                  <a:gd name="T17" fmla="*/ 105 h 602"/>
                  <a:gd name="T18" fmla="*/ 215 w 215"/>
                  <a:gd name="T19" fmla="*/ 158 h 602"/>
                  <a:gd name="T20" fmla="*/ 134 w 215"/>
                  <a:gd name="T21" fmla="*/ 158 h 602"/>
                  <a:gd name="T22" fmla="*/ 123 w 215"/>
                  <a:gd name="T23" fmla="*/ 397 h 602"/>
                  <a:gd name="T24" fmla="*/ 143 w 215"/>
                  <a:gd name="T25" fmla="*/ 602 h 602"/>
                  <a:gd name="T26" fmla="*/ 0 w 215"/>
                  <a:gd name="T27"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602">
                    <a:moveTo>
                      <a:pt x="0" y="602"/>
                    </a:moveTo>
                    <a:lnTo>
                      <a:pt x="0" y="311"/>
                    </a:lnTo>
                    <a:lnTo>
                      <a:pt x="64" y="0"/>
                    </a:lnTo>
                    <a:lnTo>
                      <a:pt x="157" y="32"/>
                    </a:lnTo>
                    <a:lnTo>
                      <a:pt x="177" y="40"/>
                    </a:lnTo>
                    <a:lnTo>
                      <a:pt x="192" y="51"/>
                    </a:lnTo>
                    <a:lnTo>
                      <a:pt x="204" y="66"/>
                    </a:lnTo>
                    <a:lnTo>
                      <a:pt x="212" y="85"/>
                    </a:lnTo>
                    <a:lnTo>
                      <a:pt x="215" y="105"/>
                    </a:lnTo>
                    <a:lnTo>
                      <a:pt x="215" y="158"/>
                    </a:lnTo>
                    <a:lnTo>
                      <a:pt x="134" y="158"/>
                    </a:lnTo>
                    <a:lnTo>
                      <a:pt x="123" y="397"/>
                    </a:lnTo>
                    <a:lnTo>
                      <a:pt x="143" y="602"/>
                    </a:lnTo>
                    <a:lnTo>
                      <a:pt x="0" y="602"/>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8" name="Freeform 325"/>
              <p:cNvSpPr>
                <a:spLocks/>
              </p:cNvSpPr>
              <p:nvPr/>
            </p:nvSpPr>
            <p:spPr bwMode="auto">
              <a:xfrm>
                <a:off x="3911" y="1977"/>
                <a:ext cx="56" cy="157"/>
              </a:xfrm>
              <a:custGeom>
                <a:avLst/>
                <a:gdLst>
                  <a:gd name="T0" fmla="*/ 0 w 113"/>
                  <a:gd name="T1" fmla="*/ 314 h 314"/>
                  <a:gd name="T2" fmla="*/ 55 w 113"/>
                  <a:gd name="T3" fmla="*/ 0 h 314"/>
                  <a:gd name="T4" fmla="*/ 113 w 113"/>
                  <a:gd name="T5" fmla="*/ 20 h 314"/>
                  <a:gd name="T6" fmla="*/ 0 w 113"/>
                  <a:gd name="T7" fmla="*/ 314 h 314"/>
                </a:gdLst>
                <a:ahLst/>
                <a:cxnLst>
                  <a:cxn ang="0">
                    <a:pos x="T0" y="T1"/>
                  </a:cxn>
                  <a:cxn ang="0">
                    <a:pos x="T2" y="T3"/>
                  </a:cxn>
                  <a:cxn ang="0">
                    <a:pos x="T4" y="T5"/>
                  </a:cxn>
                  <a:cxn ang="0">
                    <a:pos x="T6" y="T7"/>
                  </a:cxn>
                </a:cxnLst>
                <a:rect l="0" t="0" r="r" b="b"/>
                <a:pathLst>
                  <a:path w="113" h="314">
                    <a:moveTo>
                      <a:pt x="0" y="314"/>
                    </a:moveTo>
                    <a:lnTo>
                      <a:pt x="55" y="0"/>
                    </a:lnTo>
                    <a:lnTo>
                      <a:pt x="113" y="20"/>
                    </a:lnTo>
                    <a:lnTo>
                      <a:pt x="0" y="3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9" name="Freeform 326"/>
              <p:cNvSpPr>
                <a:spLocks/>
              </p:cNvSpPr>
              <p:nvPr/>
            </p:nvSpPr>
            <p:spPr bwMode="auto">
              <a:xfrm>
                <a:off x="3899" y="1824"/>
                <a:ext cx="51" cy="104"/>
              </a:xfrm>
              <a:custGeom>
                <a:avLst/>
                <a:gdLst>
                  <a:gd name="T0" fmla="*/ 28 w 103"/>
                  <a:gd name="T1" fmla="*/ 0 h 208"/>
                  <a:gd name="T2" fmla="*/ 14 w 103"/>
                  <a:gd name="T3" fmla="*/ 0 h 208"/>
                  <a:gd name="T4" fmla="*/ 3 w 103"/>
                  <a:gd name="T5" fmla="*/ 0 h 208"/>
                  <a:gd name="T6" fmla="*/ 0 w 103"/>
                  <a:gd name="T7" fmla="*/ 0 h 208"/>
                  <a:gd name="T8" fmla="*/ 0 w 103"/>
                  <a:gd name="T9" fmla="*/ 208 h 208"/>
                  <a:gd name="T10" fmla="*/ 16 w 103"/>
                  <a:gd name="T11" fmla="*/ 208 h 208"/>
                  <a:gd name="T12" fmla="*/ 40 w 103"/>
                  <a:gd name="T13" fmla="*/ 204 h 208"/>
                  <a:gd name="T14" fmla="*/ 61 w 103"/>
                  <a:gd name="T15" fmla="*/ 194 h 208"/>
                  <a:gd name="T16" fmla="*/ 78 w 103"/>
                  <a:gd name="T17" fmla="*/ 177 h 208"/>
                  <a:gd name="T18" fmla="*/ 92 w 103"/>
                  <a:gd name="T19" fmla="*/ 156 h 208"/>
                  <a:gd name="T20" fmla="*/ 100 w 103"/>
                  <a:gd name="T21" fmla="*/ 132 h 208"/>
                  <a:gd name="T22" fmla="*/ 103 w 103"/>
                  <a:gd name="T23" fmla="*/ 105 h 208"/>
                  <a:gd name="T24" fmla="*/ 103 w 103"/>
                  <a:gd name="T25" fmla="*/ 102 h 208"/>
                  <a:gd name="T26" fmla="*/ 100 w 103"/>
                  <a:gd name="T27" fmla="*/ 72 h 208"/>
                  <a:gd name="T28" fmla="*/ 89 w 103"/>
                  <a:gd name="T29" fmla="*/ 46 h 208"/>
                  <a:gd name="T30" fmla="*/ 74 w 103"/>
                  <a:gd name="T31" fmla="*/ 24 h 208"/>
                  <a:gd name="T32" fmla="*/ 52 w 103"/>
                  <a:gd name="T33" fmla="*/ 9 h 208"/>
                  <a:gd name="T34" fmla="*/ 28 w 103"/>
                  <a:gd name="T3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8">
                    <a:moveTo>
                      <a:pt x="28" y="0"/>
                    </a:moveTo>
                    <a:lnTo>
                      <a:pt x="14" y="0"/>
                    </a:lnTo>
                    <a:lnTo>
                      <a:pt x="3" y="0"/>
                    </a:lnTo>
                    <a:lnTo>
                      <a:pt x="0" y="0"/>
                    </a:lnTo>
                    <a:lnTo>
                      <a:pt x="0" y="208"/>
                    </a:lnTo>
                    <a:lnTo>
                      <a:pt x="16" y="208"/>
                    </a:lnTo>
                    <a:lnTo>
                      <a:pt x="40" y="204"/>
                    </a:lnTo>
                    <a:lnTo>
                      <a:pt x="61" y="194"/>
                    </a:lnTo>
                    <a:lnTo>
                      <a:pt x="78" y="177"/>
                    </a:lnTo>
                    <a:lnTo>
                      <a:pt x="92" y="156"/>
                    </a:lnTo>
                    <a:lnTo>
                      <a:pt x="100" y="132"/>
                    </a:lnTo>
                    <a:lnTo>
                      <a:pt x="103" y="105"/>
                    </a:lnTo>
                    <a:lnTo>
                      <a:pt x="103" y="102"/>
                    </a:lnTo>
                    <a:lnTo>
                      <a:pt x="100" y="72"/>
                    </a:lnTo>
                    <a:lnTo>
                      <a:pt x="89" y="46"/>
                    </a:lnTo>
                    <a:lnTo>
                      <a:pt x="74" y="24"/>
                    </a:lnTo>
                    <a:lnTo>
                      <a:pt x="52" y="9"/>
                    </a:lnTo>
                    <a:lnTo>
                      <a:pt x="28" y="0"/>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Freeform 327"/>
              <p:cNvSpPr>
                <a:spLocks/>
              </p:cNvSpPr>
              <p:nvPr/>
            </p:nvSpPr>
            <p:spPr bwMode="auto">
              <a:xfrm>
                <a:off x="3847" y="1824"/>
                <a:ext cx="52" cy="104"/>
              </a:xfrm>
              <a:custGeom>
                <a:avLst/>
                <a:gdLst>
                  <a:gd name="T0" fmla="*/ 75 w 103"/>
                  <a:gd name="T1" fmla="*/ 0 h 208"/>
                  <a:gd name="T2" fmla="*/ 90 w 103"/>
                  <a:gd name="T3" fmla="*/ 0 h 208"/>
                  <a:gd name="T4" fmla="*/ 100 w 103"/>
                  <a:gd name="T5" fmla="*/ 0 h 208"/>
                  <a:gd name="T6" fmla="*/ 103 w 103"/>
                  <a:gd name="T7" fmla="*/ 0 h 208"/>
                  <a:gd name="T8" fmla="*/ 103 w 103"/>
                  <a:gd name="T9" fmla="*/ 208 h 208"/>
                  <a:gd name="T10" fmla="*/ 88 w 103"/>
                  <a:gd name="T11" fmla="*/ 208 h 208"/>
                  <a:gd name="T12" fmla="*/ 63 w 103"/>
                  <a:gd name="T13" fmla="*/ 204 h 208"/>
                  <a:gd name="T14" fmla="*/ 42 w 103"/>
                  <a:gd name="T15" fmla="*/ 194 h 208"/>
                  <a:gd name="T16" fmla="*/ 25 w 103"/>
                  <a:gd name="T17" fmla="*/ 177 h 208"/>
                  <a:gd name="T18" fmla="*/ 11 w 103"/>
                  <a:gd name="T19" fmla="*/ 156 h 208"/>
                  <a:gd name="T20" fmla="*/ 3 w 103"/>
                  <a:gd name="T21" fmla="*/ 132 h 208"/>
                  <a:gd name="T22" fmla="*/ 0 w 103"/>
                  <a:gd name="T23" fmla="*/ 105 h 208"/>
                  <a:gd name="T24" fmla="*/ 0 w 103"/>
                  <a:gd name="T25" fmla="*/ 102 h 208"/>
                  <a:gd name="T26" fmla="*/ 3 w 103"/>
                  <a:gd name="T27" fmla="*/ 72 h 208"/>
                  <a:gd name="T28" fmla="*/ 14 w 103"/>
                  <a:gd name="T29" fmla="*/ 46 h 208"/>
                  <a:gd name="T30" fmla="*/ 30 w 103"/>
                  <a:gd name="T31" fmla="*/ 24 h 208"/>
                  <a:gd name="T32" fmla="*/ 51 w 103"/>
                  <a:gd name="T33" fmla="*/ 9 h 208"/>
                  <a:gd name="T34" fmla="*/ 75 w 103"/>
                  <a:gd name="T35"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8">
                    <a:moveTo>
                      <a:pt x="75" y="0"/>
                    </a:moveTo>
                    <a:lnTo>
                      <a:pt x="90" y="0"/>
                    </a:lnTo>
                    <a:lnTo>
                      <a:pt x="100" y="0"/>
                    </a:lnTo>
                    <a:lnTo>
                      <a:pt x="103" y="0"/>
                    </a:lnTo>
                    <a:lnTo>
                      <a:pt x="103" y="208"/>
                    </a:lnTo>
                    <a:lnTo>
                      <a:pt x="88" y="208"/>
                    </a:lnTo>
                    <a:lnTo>
                      <a:pt x="63" y="204"/>
                    </a:lnTo>
                    <a:lnTo>
                      <a:pt x="42" y="194"/>
                    </a:lnTo>
                    <a:lnTo>
                      <a:pt x="25" y="177"/>
                    </a:lnTo>
                    <a:lnTo>
                      <a:pt x="11" y="156"/>
                    </a:lnTo>
                    <a:lnTo>
                      <a:pt x="3" y="132"/>
                    </a:lnTo>
                    <a:lnTo>
                      <a:pt x="0" y="105"/>
                    </a:lnTo>
                    <a:lnTo>
                      <a:pt x="0" y="102"/>
                    </a:lnTo>
                    <a:lnTo>
                      <a:pt x="3" y="72"/>
                    </a:lnTo>
                    <a:lnTo>
                      <a:pt x="14" y="46"/>
                    </a:lnTo>
                    <a:lnTo>
                      <a:pt x="30" y="24"/>
                    </a:lnTo>
                    <a:lnTo>
                      <a:pt x="51" y="9"/>
                    </a:lnTo>
                    <a:lnTo>
                      <a:pt x="75" y="0"/>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1" name="Freeform 328"/>
              <p:cNvSpPr>
                <a:spLocks/>
              </p:cNvSpPr>
              <p:nvPr/>
            </p:nvSpPr>
            <p:spPr bwMode="auto">
              <a:xfrm>
                <a:off x="3846" y="1892"/>
                <a:ext cx="9" cy="31"/>
              </a:xfrm>
              <a:custGeom>
                <a:avLst/>
                <a:gdLst>
                  <a:gd name="T0" fmla="*/ 10 w 20"/>
                  <a:gd name="T1" fmla="*/ 62 h 62"/>
                  <a:gd name="T2" fmla="*/ 6 w 20"/>
                  <a:gd name="T3" fmla="*/ 61 h 62"/>
                  <a:gd name="T4" fmla="*/ 3 w 20"/>
                  <a:gd name="T5" fmla="*/ 59 h 62"/>
                  <a:gd name="T6" fmla="*/ 0 w 20"/>
                  <a:gd name="T7" fmla="*/ 57 h 62"/>
                  <a:gd name="T8" fmla="*/ 0 w 20"/>
                  <a:gd name="T9" fmla="*/ 52 h 62"/>
                  <a:gd name="T10" fmla="*/ 0 w 20"/>
                  <a:gd name="T11" fmla="*/ 10 h 62"/>
                  <a:gd name="T12" fmla="*/ 0 w 20"/>
                  <a:gd name="T13" fmla="*/ 6 h 62"/>
                  <a:gd name="T14" fmla="*/ 3 w 20"/>
                  <a:gd name="T15" fmla="*/ 3 h 62"/>
                  <a:gd name="T16" fmla="*/ 6 w 20"/>
                  <a:gd name="T17" fmla="*/ 0 h 62"/>
                  <a:gd name="T18" fmla="*/ 10 w 20"/>
                  <a:gd name="T19" fmla="*/ 0 h 62"/>
                  <a:gd name="T20" fmla="*/ 14 w 20"/>
                  <a:gd name="T21" fmla="*/ 0 h 62"/>
                  <a:gd name="T22" fmla="*/ 17 w 20"/>
                  <a:gd name="T23" fmla="*/ 3 h 62"/>
                  <a:gd name="T24" fmla="*/ 18 w 20"/>
                  <a:gd name="T25" fmla="*/ 6 h 62"/>
                  <a:gd name="T26" fmla="*/ 20 w 20"/>
                  <a:gd name="T27" fmla="*/ 10 h 62"/>
                  <a:gd name="T28" fmla="*/ 20 w 20"/>
                  <a:gd name="T29" fmla="*/ 52 h 62"/>
                  <a:gd name="T30" fmla="*/ 18 w 20"/>
                  <a:gd name="T31" fmla="*/ 57 h 62"/>
                  <a:gd name="T32" fmla="*/ 17 w 20"/>
                  <a:gd name="T33" fmla="*/ 59 h 62"/>
                  <a:gd name="T34" fmla="*/ 14 w 20"/>
                  <a:gd name="T35" fmla="*/ 61 h 62"/>
                  <a:gd name="T36" fmla="*/ 10 w 20"/>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0" y="62"/>
                    </a:moveTo>
                    <a:lnTo>
                      <a:pt x="6" y="61"/>
                    </a:lnTo>
                    <a:lnTo>
                      <a:pt x="3" y="59"/>
                    </a:lnTo>
                    <a:lnTo>
                      <a:pt x="0" y="57"/>
                    </a:lnTo>
                    <a:lnTo>
                      <a:pt x="0" y="52"/>
                    </a:lnTo>
                    <a:lnTo>
                      <a:pt x="0" y="10"/>
                    </a:lnTo>
                    <a:lnTo>
                      <a:pt x="0" y="6"/>
                    </a:lnTo>
                    <a:lnTo>
                      <a:pt x="3" y="3"/>
                    </a:lnTo>
                    <a:lnTo>
                      <a:pt x="6" y="0"/>
                    </a:lnTo>
                    <a:lnTo>
                      <a:pt x="10" y="0"/>
                    </a:lnTo>
                    <a:lnTo>
                      <a:pt x="14" y="0"/>
                    </a:lnTo>
                    <a:lnTo>
                      <a:pt x="17" y="3"/>
                    </a:lnTo>
                    <a:lnTo>
                      <a:pt x="18" y="6"/>
                    </a:lnTo>
                    <a:lnTo>
                      <a:pt x="20" y="10"/>
                    </a:lnTo>
                    <a:lnTo>
                      <a:pt x="20" y="52"/>
                    </a:lnTo>
                    <a:lnTo>
                      <a:pt x="18" y="57"/>
                    </a:lnTo>
                    <a:lnTo>
                      <a:pt x="17" y="59"/>
                    </a:lnTo>
                    <a:lnTo>
                      <a:pt x="14" y="61"/>
                    </a:lnTo>
                    <a:lnTo>
                      <a:pt x="10" y="62"/>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2" name="Freeform 329"/>
              <p:cNvSpPr>
                <a:spLocks/>
              </p:cNvSpPr>
              <p:nvPr/>
            </p:nvSpPr>
            <p:spPr bwMode="auto">
              <a:xfrm>
                <a:off x="3942" y="1892"/>
                <a:ext cx="10" cy="31"/>
              </a:xfrm>
              <a:custGeom>
                <a:avLst/>
                <a:gdLst>
                  <a:gd name="T0" fmla="*/ 10 w 20"/>
                  <a:gd name="T1" fmla="*/ 62 h 62"/>
                  <a:gd name="T2" fmla="*/ 7 w 20"/>
                  <a:gd name="T3" fmla="*/ 61 h 62"/>
                  <a:gd name="T4" fmla="*/ 3 w 20"/>
                  <a:gd name="T5" fmla="*/ 59 h 62"/>
                  <a:gd name="T6" fmla="*/ 2 w 20"/>
                  <a:gd name="T7" fmla="*/ 57 h 62"/>
                  <a:gd name="T8" fmla="*/ 0 w 20"/>
                  <a:gd name="T9" fmla="*/ 52 h 62"/>
                  <a:gd name="T10" fmla="*/ 0 w 20"/>
                  <a:gd name="T11" fmla="*/ 10 h 62"/>
                  <a:gd name="T12" fmla="*/ 2 w 20"/>
                  <a:gd name="T13" fmla="*/ 6 h 62"/>
                  <a:gd name="T14" fmla="*/ 3 w 20"/>
                  <a:gd name="T15" fmla="*/ 3 h 62"/>
                  <a:gd name="T16" fmla="*/ 7 w 20"/>
                  <a:gd name="T17" fmla="*/ 0 h 62"/>
                  <a:gd name="T18" fmla="*/ 10 w 20"/>
                  <a:gd name="T19" fmla="*/ 0 h 62"/>
                  <a:gd name="T20" fmla="*/ 14 w 20"/>
                  <a:gd name="T21" fmla="*/ 0 h 62"/>
                  <a:gd name="T22" fmla="*/ 17 w 20"/>
                  <a:gd name="T23" fmla="*/ 3 h 62"/>
                  <a:gd name="T24" fmla="*/ 20 w 20"/>
                  <a:gd name="T25" fmla="*/ 6 h 62"/>
                  <a:gd name="T26" fmla="*/ 20 w 20"/>
                  <a:gd name="T27" fmla="*/ 10 h 62"/>
                  <a:gd name="T28" fmla="*/ 20 w 20"/>
                  <a:gd name="T29" fmla="*/ 52 h 62"/>
                  <a:gd name="T30" fmla="*/ 20 w 20"/>
                  <a:gd name="T31" fmla="*/ 57 h 62"/>
                  <a:gd name="T32" fmla="*/ 17 w 20"/>
                  <a:gd name="T33" fmla="*/ 59 h 62"/>
                  <a:gd name="T34" fmla="*/ 14 w 20"/>
                  <a:gd name="T35" fmla="*/ 61 h 62"/>
                  <a:gd name="T36" fmla="*/ 10 w 20"/>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0" y="62"/>
                    </a:moveTo>
                    <a:lnTo>
                      <a:pt x="7" y="61"/>
                    </a:lnTo>
                    <a:lnTo>
                      <a:pt x="3" y="59"/>
                    </a:lnTo>
                    <a:lnTo>
                      <a:pt x="2" y="57"/>
                    </a:lnTo>
                    <a:lnTo>
                      <a:pt x="0" y="52"/>
                    </a:lnTo>
                    <a:lnTo>
                      <a:pt x="0" y="10"/>
                    </a:lnTo>
                    <a:lnTo>
                      <a:pt x="2" y="6"/>
                    </a:lnTo>
                    <a:lnTo>
                      <a:pt x="3" y="3"/>
                    </a:lnTo>
                    <a:lnTo>
                      <a:pt x="7" y="0"/>
                    </a:lnTo>
                    <a:lnTo>
                      <a:pt x="10" y="0"/>
                    </a:lnTo>
                    <a:lnTo>
                      <a:pt x="14" y="0"/>
                    </a:lnTo>
                    <a:lnTo>
                      <a:pt x="17" y="3"/>
                    </a:lnTo>
                    <a:lnTo>
                      <a:pt x="20" y="6"/>
                    </a:lnTo>
                    <a:lnTo>
                      <a:pt x="20" y="10"/>
                    </a:lnTo>
                    <a:lnTo>
                      <a:pt x="20" y="52"/>
                    </a:lnTo>
                    <a:lnTo>
                      <a:pt x="20" y="57"/>
                    </a:lnTo>
                    <a:lnTo>
                      <a:pt x="17" y="59"/>
                    </a:lnTo>
                    <a:lnTo>
                      <a:pt x="14" y="61"/>
                    </a:lnTo>
                    <a:lnTo>
                      <a:pt x="10" y="62"/>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Freeform 330"/>
              <p:cNvSpPr>
                <a:spLocks/>
              </p:cNvSpPr>
              <p:nvPr/>
            </p:nvSpPr>
            <p:spPr bwMode="auto">
              <a:xfrm>
                <a:off x="3853" y="1844"/>
                <a:ext cx="91" cy="126"/>
              </a:xfrm>
              <a:custGeom>
                <a:avLst/>
                <a:gdLst>
                  <a:gd name="T0" fmla="*/ 122 w 184"/>
                  <a:gd name="T1" fmla="*/ 0 h 252"/>
                  <a:gd name="T2" fmla="*/ 62 w 184"/>
                  <a:gd name="T3" fmla="*/ 0 h 252"/>
                  <a:gd name="T4" fmla="*/ 44 w 184"/>
                  <a:gd name="T5" fmla="*/ 3 h 252"/>
                  <a:gd name="T6" fmla="*/ 27 w 184"/>
                  <a:gd name="T7" fmla="*/ 13 h 252"/>
                  <a:gd name="T8" fmla="*/ 14 w 184"/>
                  <a:gd name="T9" fmla="*/ 27 h 252"/>
                  <a:gd name="T10" fmla="*/ 4 w 184"/>
                  <a:gd name="T11" fmla="*/ 47 h 252"/>
                  <a:gd name="T12" fmla="*/ 0 w 184"/>
                  <a:gd name="T13" fmla="*/ 68 h 252"/>
                  <a:gd name="T14" fmla="*/ 0 w 184"/>
                  <a:gd name="T15" fmla="*/ 171 h 252"/>
                  <a:gd name="T16" fmla="*/ 3 w 184"/>
                  <a:gd name="T17" fmla="*/ 187 h 252"/>
                  <a:gd name="T18" fmla="*/ 11 w 184"/>
                  <a:gd name="T19" fmla="*/ 198 h 252"/>
                  <a:gd name="T20" fmla="*/ 21 w 184"/>
                  <a:gd name="T21" fmla="*/ 210 h 252"/>
                  <a:gd name="T22" fmla="*/ 33 w 184"/>
                  <a:gd name="T23" fmla="*/ 221 h 252"/>
                  <a:gd name="T24" fmla="*/ 52 w 184"/>
                  <a:gd name="T25" fmla="*/ 238 h 252"/>
                  <a:gd name="T26" fmla="*/ 71 w 184"/>
                  <a:gd name="T27" fmla="*/ 248 h 252"/>
                  <a:gd name="T28" fmla="*/ 91 w 184"/>
                  <a:gd name="T29" fmla="*/ 252 h 252"/>
                  <a:gd name="T30" fmla="*/ 93 w 184"/>
                  <a:gd name="T31" fmla="*/ 252 h 252"/>
                  <a:gd name="T32" fmla="*/ 113 w 184"/>
                  <a:gd name="T33" fmla="*/ 248 h 252"/>
                  <a:gd name="T34" fmla="*/ 132 w 184"/>
                  <a:gd name="T35" fmla="*/ 238 h 252"/>
                  <a:gd name="T36" fmla="*/ 151 w 184"/>
                  <a:gd name="T37" fmla="*/ 221 h 252"/>
                  <a:gd name="T38" fmla="*/ 163 w 184"/>
                  <a:gd name="T39" fmla="*/ 210 h 252"/>
                  <a:gd name="T40" fmla="*/ 173 w 184"/>
                  <a:gd name="T41" fmla="*/ 198 h 252"/>
                  <a:gd name="T42" fmla="*/ 181 w 184"/>
                  <a:gd name="T43" fmla="*/ 187 h 252"/>
                  <a:gd name="T44" fmla="*/ 184 w 184"/>
                  <a:gd name="T45" fmla="*/ 171 h 252"/>
                  <a:gd name="T46" fmla="*/ 184 w 184"/>
                  <a:gd name="T47" fmla="*/ 68 h 252"/>
                  <a:gd name="T48" fmla="*/ 180 w 184"/>
                  <a:gd name="T49" fmla="*/ 47 h 252"/>
                  <a:gd name="T50" fmla="*/ 170 w 184"/>
                  <a:gd name="T51" fmla="*/ 27 h 252"/>
                  <a:gd name="T52" fmla="*/ 157 w 184"/>
                  <a:gd name="T53" fmla="*/ 13 h 252"/>
                  <a:gd name="T54" fmla="*/ 140 w 184"/>
                  <a:gd name="T55" fmla="*/ 3 h 252"/>
                  <a:gd name="T56" fmla="*/ 122 w 184"/>
                  <a:gd name="T5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252">
                    <a:moveTo>
                      <a:pt x="122" y="0"/>
                    </a:moveTo>
                    <a:lnTo>
                      <a:pt x="62" y="0"/>
                    </a:lnTo>
                    <a:lnTo>
                      <a:pt x="44" y="3"/>
                    </a:lnTo>
                    <a:lnTo>
                      <a:pt x="27" y="13"/>
                    </a:lnTo>
                    <a:lnTo>
                      <a:pt x="14" y="27"/>
                    </a:lnTo>
                    <a:lnTo>
                      <a:pt x="4" y="47"/>
                    </a:lnTo>
                    <a:lnTo>
                      <a:pt x="0" y="68"/>
                    </a:lnTo>
                    <a:lnTo>
                      <a:pt x="0" y="171"/>
                    </a:lnTo>
                    <a:lnTo>
                      <a:pt x="3" y="187"/>
                    </a:lnTo>
                    <a:lnTo>
                      <a:pt x="11" y="198"/>
                    </a:lnTo>
                    <a:lnTo>
                      <a:pt x="21" y="210"/>
                    </a:lnTo>
                    <a:lnTo>
                      <a:pt x="33" y="221"/>
                    </a:lnTo>
                    <a:lnTo>
                      <a:pt x="52" y="238"/>
                    </a:lnTo>
                    <a:lnTo>
                      <a:pt x="71" y="248"/>
                    </a:lnTo>
                    <a:lnTo>
                      <a:pt x="91" y="252"/>
                    </a:lnTo>
                    <a:lnTo>
                      <a:pt x="93" y="252"/>
                    </a:lnTo>
                    <a:lnTo>
                      <a:pt x="113" y="248"/>
                    </a:lnTo>
                    <a:lnTo>
                      <a:pt x="132" y="238"/>
                    </a:lnTo>
                    <a:lnTo>
                      <a:pt x="151" y="221"/>
                    </a:lnTo>
                    <a:lnTo>
                      <a:pt x="163" y="210"/>
                    </a:lnTo>
                    <a:lnTo>
                      <a:pt x="173" y="198"/>
                    </a:lnTo>
                    <a:lnTo>
                      <a:pt x="181" y="187"/>
                    </a:lnTo>
                    <a:lnTo>
                      <a:pt x="184" y="171"/>
                    </a:lnTo>
                    <a:lnTo>
                      <a:pt x="184" y="68"/>
                    </a:lnTo>
                    <a:lnTo>
                      <a:pt x="180" y="47"/>
                    </a:lnTo>
                    <a:lnTo>
                      <a:pt x="170" y="27"/>
                    </a:lnTo>
                    <a:lnTo>
                      <a:pt x="157" y="13"/>
                    </a:lnTo>
                    <a:lnTo>
                      <a:pt x="140" y="3"/>
                    </a:lnTo>
                    <a:lnTo>
                      <a:pt x="122"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4" name="Freeform 331"/>
              <p:cNvSpPr>
                <a:spLocks/>
              </p:cNvSpPr>
              <p:nvPr/>
            </p:nvSpPr>
            <p:spPr bwMode="auto">
              <a:xfrm>
                <a:off x="3899" y="1844"/>
                <a:ext cx="45" cy="126"/>
              </a:xfrm>
              <a:custGeom>
                <a:avLst/>
                <a:gdLst>
                  <a:gd name="T0" fmla="*/ 30 w 92"/>
                  <a:gd name="T1" fmla="*/ 0 h 252"/>
                  <a:gd name="T2" fmla="*/ 0 w 92"/>
                  <a:gd name="T3" fmla="*/ 0 h 252"/>
                  <a:gd name="T4" fmla="*/ 0 w 92"/>
                  <a:gd name="T5" fmla="*/ 252 h 252"/>
                  <a:gd name="T6" fmla="*/ 1 w 92"/>
                  <a:gd name="T7" fmla="*/ 252 h 252"/>
                  <a:gd name="T8" fmla="*/ 21 w 92"/>
                  <a:gd name="T9" fmla="*/ 248 h 252"/>
                  <a:gd name="T10" fmla="*/ 40 w 92"/>
                  <a:gd name="T11" fmla="*/ 238 h 252"/>
                  <a:gd name="T12" fmla="*/ 59 w 92"/>
                  <a:gd name="T13" fmla="*/ 221 h 252"/>
                  <a:gd name="T14" fmla="*/ 71 w 92"/>
                  <a:gd name="T15" fmla="*/ 210 h 252"/>
                  <a:gd name="T16" fmla="*/ 81 w 92"/>
                  <a:gd name="T17" fmla="*/ 198 h 252"/>
                  <a:gd name="T18" fmla="*/ 89 w 92"/>
                  <a:gd name="T19" fmla="*/ 187 h 252"/>
                  <a:gd name="T20" fmla="*/ 92 w 92"/>
                  <a:gd name="T21" fmla="*/ 171 h 252"/>
                  <a:gd name="T22" fmla="*/ 92 w 92"/>
                  <a:gd name="T23" fmla="*/ 68 h 252"/>
                  <a:gd name="T24" fmla="*/ 88 w 92"/>
                  <a:gd name="T25" fmla="*/ 47 h 252"/>
                  <a:gd name="T26" fmla="*/ 78 w 92"/>
                  <a:gd name="T27" fmla="*/ 27 h 252"/>
                  <a:gd name="T28" fmla="*/ 65 w 92"/>
                  <a:gd name="T29" fmla="*/ 13 h 252"/>
                  <a:gd name="T30" fmla="*/ 48 w 92"/>
                  <a:gd name="T31" fmla="*/ 3 h 252"/>
                  <a:gd name="T32" fmla="*/ 30 w 92"/>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252">
                    <a:moveTo>
                      <a:pt x="30" y="0"/>
                    </a:moveTo>
                    <a:lnTo>
                      <a:pt x="0" y="0"/>
                    </a:lnTo>
                    <a:lnTo>
                      <a:pt x="0" y="252"/>
                    </a:lnTo>
                    <a:lnTo>
                      <a:pt x="1" y="252"/>
                    </a:lnTo>
                    <a:lnTo>
                      <a:pt x="21" y="248"/>
                    </a:lnTo>
                    <a:lnTo>
                      <a:pt x="40" y="238"/>
                    </a:lnTo>
                    <a:lnTo>
                      <a:pt x="59" y="221"/>
                    </a:lnTo>
                    <a:lnTo>
                      <a:pt x="71" y="210"/>
                    </a:lnTo>
                    <a:lnTo>
                      <a:pt x="81" y="198"/>
                    </a:lnTo>
                    <a:lnTo>
                      <a:pt x="89" y="187"/>
                    </a:lnTo>
                    <a:lnTo>
                      <a:pt x="92" y="171"/>
                    </a:lnTo>
                    <a:lnTo>
                      <a:pt x="92" y="68"/>
                    </a:lnTo>
                    <a:lnTo>
                      <a:pt x="88" y="47"/>
                    </a:lnTo>
                    <a:lnTo>
                      <a:pt x="78" y="27"/>
                    </a:lnTo>
                    <a:lnTo>
                      <a:pt x="65" y="13"/>
                    </a:lnTo>
                    <a:lnTo>
                      <a:pt x="48" y="3"/>
                    </a:lnTo>
                    <a:lnTo>
                      <a:pt x="30"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5" name="Freeform 332"/>
              <p:cNvSpPr>
                <a:spLocks/>
              </p:cNvSpPr>
              <p:nvPr/>
            </p:nvSpPr>
            <p:spPr bwMode="auto">
              <a:xfrm>
                <a:off x="4043" y="2705"/>
                <a:ext cx="37" cy="31"/>
              </a:xfrm>
              <a:custGeom>
                <a:avLst/>
                <a:gdLst>
                  <a:gd name="T0" fmla="*/ 72 w 74"/>
                  <a:gd name="T1" fmla="*/ 31 h 62"/>
                  <a:gd name="T2" fmla="*/ 69 w 74"/>
                  <a:gd name="T3" fmla="*/ 20 h 62"/>
                  <a:gd name="T4" fmla="*/ 60 w 74"/>
                  <a:gd name="T5" fmla="*/ 9 h 62"/>
                  <a:gd name="T6" fmla="*/ 50 w 74"/>
                  <a:gd name="T7" fmla="*/ 3 h 62"/>
                  <a:gd name="T8" fmla="*/ 38 w 74"/>
                  <a:gd name="T9" fmla="*/ 0 h 62"/>
                  <a:gd name="T10" fmla="*/ 36 w 74"/>
                  <a:gd name="T11" fmla="*/ 0 h 62"/>
                  <a:gd name="T12" fmla="*/ 24 w 74"/>
                  <a:gd name="T13" fmla="*/ 3 h 62"/>
                  <a:gd name="T14" fmla="*/ 12 w 74"/>
                  <a:gd name="T15" fmla="*/ 9 h 62"/>
                  <a:gd name="T16" fmla="*/ 5 w 74"/>
                  <a:gd name="T17" fmla="*/ 20 h 62"/>
                  <a:gd name="T18" fmla="*/ 1 w 74"/>
                  <a:gd name="T19" fmla="*/ 31 h 62"/>
                  <a:gd name="T20" fmla="*/ 0 w 74"/>
                  <a:gd name="T21" fmla="*/ 62 h 62"/>
                  <a:gd name="T22" fmla="*/ 74 w 74"/>
                  <a:gd name="T23" fmla="*/ 62 h 62"/>
                  <a:gd name="T24" fmla="*/ 72 w 74"/>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62">
                    <a:moveTo>
                      <a:pt x="72" y="31"/>
                    </a:moveTo>
                    <a:lnTo>
                      <a:pt x="69" y="20"/>
                    </a:lnTo>
                    <a:lnTo>
                      <a:pt x="60" y="9"/>
                    </a:lnTo>
                    <a:lnTo>
                      <a:pt x="50" y="3"/>
                    </a:lnTo>
                    <a:lnTo>
                      <a:pt x="38" y="0"/>
                    </a:lnTo>
                    <a:lnTo>
                      <a:pt x="36" y="0"/>
                    </a:lnTo>
                    <a:lnTo>
                      <a:pt x="24" y="3"/>
                    </a:lnTo>
                    <a:lnTo>
                      <a:pt x="12" y="9"/>
                    </a:lnTo>
                    <a:lnTo>
                      <a:pt x="5" y="20"/>
                    </a:lnTo>
                    <a:lnTo>
                      <a:pt x="1" y="31"/>
                    </a:lnTo>
                    <a:lnTo>
                      <a:pt x="0" y="62"/>
                    </a:lnTo>
                    <a:lnTo>
                      <a:pt x="74" y="62"/>
                    </a:lnTo>
                    <a:lnTo>
                      <a:pt x="72" y="31"/>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6" name="Freeform 333"/>
              <p:cNvSpPr>
                <a:spLocks/>
              </p:cNvSpPr>
              <p:nvPr/>
            </p:nvSpPr>
            <p:spPr bwMode="auto">
              <a:xfrm>
                <a:off x="4047" y="2664"/>
                <a:ext cx="30" cy="65"/>
              </a:xfrm>
              <a:custGeom>
                <a:avLst/>
                <a:gdLst>
                  <a:gd name="T0" fmla="*/ 0 w 59"/>
                  <a:gd name="T1" fmla="*/ 108 h 132"/>
                  <a:gd name="T2" fmla="*/ 0 w 59"/>
                  <a:gd name="T3" fmla="*/ 108 h 132"/>
                  <a:gd name="T4" fmla="*/ 0 w 59"/>
                  <a:gd name="T5" fmla="*/ 117 h 132"/>
                  <a:gd name="T6" fmla="*/ 6 w 59"/>
                  <a:gd name="T7" fmla="*/ 125 h 132"/>
                  <a:gd name="T8" fmla="*/ 16 w 59"/>
                  <a:gd name="T9" fmla="*/ 130 h 132"/>
                  <a:gd name="T10" fmla="*/ 27 w 59"/>
                  <a:gd name="T11" fmla="*/ 132 h 132"/>
                  <a:gd name="T12" fmla="*/ 40 w 59"/>
                  <a:gd name="T13" fmla="*/ 132 h 132"/>
                  <a:gd name="T14" fmla="*/ 49 w 59"/>
                  <a:gd name="T15" fmla="*/ 129 h 132"/>
                  <a:gd name="T16" fmla="*/ 57 w 59"/>
                  <a:gd name="T17" fmla="*/ 123 h 132"/>
                  <a:gd name="T18" fmla="*/ 59 w 59"/>
                  <a:gd name="T19" fmla="*/ 115 h 132"/>
                  <a:gd name="T20" fmla="*/ 59 w 59"/>
                  <a:gd name="T21" fmla="*/ 115 h 132"/>
                  <a:gd name="T22" fmla="*/ 54 w 59"/>
                  <a:gd name="T23" fmla="*/ 67 h 132"/>
                  <a:gd name="T24" fmla="*/ 54 w 59"/>
                  <a:gd name="T25" fmla="*/ 0 h 132"/>
                  <a:gd name="T26" fmla="*/ 1 w 59"/>
                  <a:gd name="T27" fmla="*/ 14 h 132"/>
                  <a:gd name="T28" fmla="*/ 7 w 59"/>
                  <a:gd name="T29" fmla="*/ 57 h 132"/>
                  <a:gd name="T30" fmla="*/ 7 w 59"/>
                  <a:gd name="T31" fmla="*/ 65 h 132"/>
                  <a:gd name="T32" fmla="*/ 6 w 59"/>
                  <a:gd name="T33" fmla="*/ 78 h 132"/>
                  <a:gd name="T34" fmla="*/ 3 w 59"/>
                  <a:gd name="T35" fmla="*/ 92 h 132"/>
                  <a:gd name="T36" fmla="*/ 0 w 59"/>
                  <a:gd name="T37" fmla="*/ 10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132">
                    <a:moveTo>
                      <a:pt x="0" y="108"/>
                    </a:moveTo>
                    <a:lnTo>
                      <a:pt x="0" y="108"/>
                    </a:lnTo>
                    <a:lnTo>
                      <a:pt x="0" y="117"/>
                    </a:lnTo>
                    <a:lnTo>
                      <a:pt x="6" y="125"/>
                    </a:lnTo>
                    <a:lnTo>
                      <a:pt x="16" y="130"/>
                    </a:lnTo>
                    <a:lnTo>
                      <a:pt x="27" y="132"/>
                    </a:lnTo>
                    <a:lnTo>
                      <a:pt x="40" y="132"/>
                    </a:lnTo>
                    <a:lnTo>
                      <a:pt x="49" y="129"/>
                    </a:lnTo>
                    <a:lnTo>
                      <a:pt x="57" y="123"/>
                    </a:lnTo>
                    <a:lnTo>
                      <a:pt x="59" y="115"/>
                    </a:lnTo>
                    <a:lnTo>
                      <a:pt x="59" y="115"/>
                    </a:lnTo>
                    <a:lnTo>
                      <a:pt x="54" y="67"/>
                    </a:lnTo>
                    <a:lnTo>
                      <a:pt x="54" y="0"/>
                    </a:lnTo>
                    <a:lnTo>
                      <a:pt x="1" y="14"/>
                    </a:lnTo>
                    <a:lnTo>
                      <a:pt x="7" y="57"/>
                    </a:lnTo>
                    <a:lnTo>
                      <a:pt x="7" y="65"/>
                    </a:lnTo>
                    <a:lnTo>
                      <a:pt x="6" y="78"/>
                    </a:lnTo>
                    <a:lnTo>
                      <a:pt x="3" y="92"/>
                    </a:lnTo>
                    <a:lnTo>
                      <a:pt x="0" y="108"/>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7" name="Freeform 334"/>
              <p:cNvSpPr>
                <a:spLocks/>
              </p:cNvSpPr>
              <p:nvPr/>
            </p:nvSpPr>
            <p:spPr bwMode="auto">
              <a:xfrm>
                <a:off x="4041" y="2735"/>
                <a:ext cx="41" cy="6"/>
              </a:xfrm>
              <a:custGeom>
                <a:avLst/>
                <a:gdLst>
                  <a:gd name="T0" fmla="*/ 80 w 80"/>
                  <a:gd name="T1" fmla="*/ 0 h 11"/>
                  <a:gd name="T2" fmla="*/ 0 w 80"/>
                  <a:gd name="T3" fmla="*/ 0 h 11"/>
                  <a:gd name="T4" fmla="*/ 0 w 80"/>
                  <a:gd name="T5" fmla="*/ 4 h 11"/>
                  <a:gd name="T6" fmla="*/ 1 w 80"/>
                  <a:gd name="T7" fmla="*/ 7 h 11"/>
                  <a:gd name="T8" fmla="*/ 3 w 80"/>
                  <a:gd name="T9" fmla="*/ 8 h 11"/>
                  <a:gd name="T10" fmla="*/ 5 w 80"/>
                  <a:gd name="T11" fmla="*/ 11 h 11"/>
                  <a:gd name="T12" fmla="*/ 8 w 80"/>
                  <a:gd name="T13" fmla="*/ 11 h 11"/>
                  <a:gd name="T14" fmla="*/ 72 w 80"/>
                  <a:gd name="T15" fmla="*/ 11 h 11"/>
                  <a:gd name="T16" fmla="*/ 75 w 80"/>
                  <a:gd name="T17" fmla="*/ 11 h 11"/>
                  <a:gd name="T18" fmla="*/ 77 w 80"/>
                  <a:gd name="T19" fmla="*/ 8 h 11"/>
                  <a:gd name="T20" fmla="*/ 79 w 80"/>
                  <a:gd name="T21" fmla="*/ 7 h 11"/>
                  <a:gd name="T22" fmla="*/ 80 w 80"/>
                  <a:gd name="T23" fmla="*/ 4 h 11"/>
                  <a:gd name="T24" fmla="*/ 80 w 80"/>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1">
                    <a:moveTo>
                      <a:pt x="80" y="0"/>
                    </a:moveTo>
                    <a:lnTo>
                      <a:pt x="0" y="0"/>
                    </a:lnTo>
                    <a:lnTo>
                      <a:pt x="0" y="4"/>
                    </a:lnTo>
                    <a:lnTo>
                      <a:pt x="1" y="7"/>
                    </a:lnTo>
                    <a:lnTo>
                      <a:pt x="3" y="8"/>
                    </a:lnTo>
                    <a:lnTo>
                      <a:pt x="5" y="11"/>
                    </a:lnTo>
                    <a:lnTo>
                      <a:pt x="8" y="11"/>
                    </a:lnTo>
                    <a:lnTo>
                      <a:pt x="72" y="11"/>
                    </a:lnTo>
                    <a:lnTo>
                      <a:pt x="75" y="11"/>
                    </a:lnTo>
                    <a:lnTo>
                      <a:pt x="77" y="8"/>
                    </a:lnTo>
                    <a:lnTo>
                      <a:pt x="79" y="7"/>
                    </a:lnTo>
                    <a:lnTo>
                      <a:pt x="80" y="4"/>
                    </a:lnTo>
                    <a:lnTo>
                      <a:pt x="8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8" name="Freeform 335"/>
              <p:cNvSpPr>
                <a:spLocks/>
              </p:cNvSpPr>
              <p:nvPr/>
            </p:nvSpPr>
            <p:spPr bwMode="auto">
              <a:xfrm>
                <a:off x="4011" y="2215"/>
                <a:ext cx="82" cy="478"/>
              </a:xfrm>
              <a:custGeom>
                <a:avLst/>
                <a:gdLst>
                  <a:gd name="T0" fmla="*/ 164 w 164"/>
                  <a:gd name="T1" fmla="*/ 0 h 954"/>
                  <a:gd name="T2" fmla="*/ 47 w 164"/>
                  <a:gd name="T3" fmla="*/ 0 h 954"/>
                  <a:gd name="T4" fmla="*/ 41 w 164"/>
                  <a:gd name="T5" fmla="*/ 15 h 954"/>
                  <a:gd name="T6" fmla="*/ 32 w 164"/>
                  <a:gd name="T7" fmla="*/ 43 h 954"/>
                  <a:gd name="T8" fmla="*/ 24 w 164"/>
                  <a:gd name="T9" fmla="*/ 76 h 954"/>
                  <a:gd name="T10" fmla="*/ 17 w 164"/>
                  <a:gd name="T11" fmla="*/ 111 h 954"/>
                  <a:gd name="T12" fmla="*/ 10 w 164"/>
                  <a:gd name="T13" fmla="*/ 147 h 954"/>
                  <a:gd name="T14" fmla="*/ 6 w 164"/>
                  <a:gd name="T15" fmla="*/ 181 h 954"/>
                  <a:gd name="T16" fmla="*/ 1 w 164"/>
                  <a:gd name="T17" fmla="*/ 210 h 954"/>
                  <a:gd name="T18" fmla="*/ 1 w 164"/>
                  <a:gd name="T19" fmla="*/ 212 h 954"/>
                  <a:gd name="T20" fmla="*/ 0 w 164"/>
                  <a:gd name="T21" fmla="*/ 233 h 954"/>
                  <a:gd name="T22" fmla="*/ 3 w 164"/>
                  <a:gd name="T23" fmla="*/ 253 h 954"/>
                  <a:gd name="T24" fmla="*/ 64 w 164"/>
                  <a:gd name="T25" fmla="*/ 954 h 954"/>
                  <a:gd name="T26" fmla="*/ 138 w 164"/>
                  <a:gd name="T27" fmla="*/ 954 h 954"/>
                  <a:gd name="T28" fmla="*/ 155 w 164"/>
                  <a:gd name="T29" fmla="*/ 213 h 954"/>
                  <a:gd name="T30" fmla="*/ 164 w 164"/>
                  <a:gd name="T31" fmla="*/ 207 h 954"/>
                  <a:gd name="T32" fmla="*/ 164 w 164"/>
                  <a:gd name="T33"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954">
                    <a:moveTo>
                      <a:pt x="164" y="0"/>
                    </a:moveTo>
                    <a:lnTo>
                      <a:pt x="47" y="0"/>
                    </a:lnTo>
                    <a:lnTo>
                      <a:pt x="41" y="15"/>
                    </a:lnTo>
                    <a:lnTo>
                      <a:pt x="32" y="43"/>
                    </a:lnTo>
                    <a:lnTo>
                      <a:pt x="24" y="76"/>
                    </a:lnTo>
                    <a:lnTo>
                      <a:pt x="17" y="111"/>
                    </a:lnTo>
                    <a:lnTo>
                      <a:pt x="10" y="147"/>
                    </a:lnTo>
                    <a:lnTo>
                      <a:pt x="6" y="181"/>
                    </a:lnTo>
                    <a:lnTo>
                      <a:pt x="1" y="210"/>
                    </a:lnTo>
                    <a:lnTo>
                      <a:pt x="1" y="212"/>
                    </a:lnTo>
                    <a:lnTo>
                      <a:pt x="0" y="233"/>
                    </a:lnTo>
                    <a:lnTo>
                      <a:pt x="3" y="253"/>
                    </a:lnTo>
                    <a:lnTo>
                      <a:pt x="64" y="954"/>
                    </a:lnTo>
                    <a:lnTo>
                      <a:pt x="138" y="954"/>
                    </a:lnTo>
                    <a:lnTo>
                      <a:pt x="155" y="213"/>
                    </a:lnTo>
                    <a:lnTo>
                      <a:pt x="164" y="207"/>
                    </a:lnTo>
                    <a:lnTo>
                      <a:pt x="16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 name="Freeform 336"/>
              <p:cNvSpPr>
                <a:spLocks/>
              </p:cNvSpPr>
              <p:nvPr/>
            </p:nvSpPr>
            <p:spPr bwMode="auto">
              <a:xfrm>
                <a:off x="4106" y="2704"/>
                <a:ext cx="38" cy="31"/>
              </a:xfrm>
              <a:custGeom>
                <a:avLst/>
                <a:gdLst>
                  <a:gd name="T0" fmla="*/ 3 w 75"/>
                  <a:gd name="T1" fmla="*/ 32 h 62"/>
                  <a:gd name="T2" fmla="*/ 5 w 75"/>
                  <a:gd name="T3" fmla="*/ 19 h 62"/>
                  <a:gd name="T4" fmla="*/ 14 w 75"/>
                  <a:gd name="T5" fmla="*/ 10 h 62"/>
                  <a:gd name="T6" fmla="*/ 24 w 75"/>
                  <a:gd name="T7" fmla="*/ 3 h 62"/>
                  <a:gd name="T8" fmla="*/ 37 w 75"/>
                  <a:gd name="T9" fmla="*/ 0 h 62"/>
                  <a:gd name="T10" fmla="*/ 38 w 75"/>
                  <a:gd name="T11" fmla="*/ 0 h 62"/>
                  <a:gd name="T12" fmla="*/ 51 w 75"/>
                  <a:gd name="T13" fmla="*/ 3 h 62"/>
                  <a:gd name="T14" fmla="*/ 62 w 75"/>
                  <a:gd name="T15" fmla="*/ 10 h 62"/>
                  <a:gd name="T16" fmla="*/ 69 w 75"/>
                  <a:gd name="T17" fmla="*/ 19 h 62"/>
                  <a:gd name="T18" fmla="*/ 73 w 75"/>
                  <a:gd name="T19" fmla="*/ 32 h 62"/>
                  <a:gd name="T20" fmla="*/ 75 w 75"/>
                  <a:gd name="T21" fmla="*/ 62 h 62"/>
                  <a:gd name="T22" fmla="*/ 0 w 75"/>
                  <a:gd name="T23" fmla="*/ 62 h 62"/>
                  <a:gd name="T24" fmla="*/ 3 w 75"/>
                  <a:gd name="T25"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2">
                    <a:moveTo>
                      <a:pt x="3" y="32"/>
                    </a:moveTo>
                    <a:lnTo>
                      <a:pt x="5" y="19"/>
                    </a:lnTo>
                    <a:lnTo>
                      <a:pt x="14" y="10"/>
                    </a:lnTo>
                    <a:lnTo>
                      <a:pt x="24" y="3"/>
                    </a:lnTo>
                    <a:lnTo>
                      <a:pt x="37" y="0"/>
                    </a:lnTo>
                    <a:lnTo>
                      <a:pt x="38" y="0"/>
                    </a:lnTo>
                    <a:lnTo>
                      <a:pt x="51" y="3"/>
                    </a:lnTo>
                    <a:lnTo>
                      <a:pt x="62" y="10"/>
                    </a:lnTo>
                    <a:lnTo>
                      <a:pt x="69" y="19"/>
                    </a:lnTo>
                    <a:lnTo>
                      <a:pt x="73" y="32"/>
                    </a:lnTo>
                    <a:lnTo>
                      <a:pt x="75" y="62"/>
                    </a:lnTo>
                    <a:lnTo>
                      <a:pt x="0" y="62"/>
                    </a:lnTo>
                    <a:lnTo>
                      <a:pt x="3" y="32"/>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0" name="Freeform 337"/>
              <p:cNvSpPr>
                <a:spLocks/>
              </p:cNvSpPr>
              <p:nvPr/>
            </p:nvSpPr>
            <p:spPr bwMode="auto">
              <a:xfrm>
                <a:off x="4110" y="2664"/>
                <a:ext cx="30" cy="65"/>
              </a:xfrm>
              <a:custGeom>
                <a:avLst/>
                <a:gdLst>
                  <a:gd name="T0" fmla="*/ 59 w 59"/>
                  <a:gd name="T1" fmla="*/ 106 h 130"/>
                  <a:gd name="T2" fmla="*/ 59 w 59"/>
                  <a:gd name="T3" fmla="*/ 106 h 130"/>
                  <a:gd name="T4" fmla="*/ 59 w 59"/>
                  <a:gd name="T5" fmla="*/ 116 h 130"/>
                  <a:gd name="T6" fmla="*/ 54 w 59"/>
                  <a:gd name="T7" fmla="*/ 125 h 130"/>
                  <a:gd name="T8" fmla="*/ 44 w 59"/>
                  <a:gd name="T9" fmla="*/ 129 h 130"/>
                  <a:gd name="T10" fmla="*/ 32 w 59"/>
                  <a:gd name="T11" fmla="*/ 130 h 130"/>
                  <a:gd name="T12" fmla="*/ 20 w 59"/>
                  <a:gd name="T13" fmla="*/ 130 h 130"/>
                  <a:gd name="T14" fmla="*/ 10 w 59"/>
                  <a:gd name="T15" fmla="*/ 127 h 130"/>
                  <a:gd name="T16" fmla="*/ 3 w 59"/>
                  <a:gd name="T17" fmla="*/ 122 h 130"/>
                  <a:gd name="T18" fmla="*/ 0 w 59"/>
                  <a:gd name="T19" fmla="*/ 115 h 130"/>
                  <a:gd name="T20" fmla="*/ 0 w 59"/>
                  <a:gd name="T21" fmla="*/ 115 h 130"/>
                  <a:gd name="T22" fmla="*/ 5 w 59"/>
                  <a:gd name="T23" fmla="*/ 65 h 130"/>
                  <a:gd name="T24" fmla="*/ 4 w 59"/>
                  <a:gd name="T25" fmla="*/ 14 h 130"/>
                  <a:gd name="T26" fmla="*/ 59 w 59"/>
                  <a:gd name="T27" fmla="*/ 0 h 130"/>
                  <a:gd name="T28" fmla="*/ 52 w 59"/>
                  <a:gd name="T29" fmla="*/ 57 h 130"/>
                  <a:gd name="T30" fmla="*/ 52 w 59"/>
                  <a:gd name="T31" fmla="*/ 64 h 130"/>
                  <a:gd name="T32" fmla="*/ 54 w 59"/>
                  <a:gd name="T33" fmla="*/ 76 h 130"/>
                  <a:gd name="T34" fmla="*/ 56 w 59"/>
                  <a:gd name="T35" fmla="*/ 92 h 130"/>
                  <a:gd name="T36" fmla="*/ 59 w 59"/>
                  <a:gd name="T37" fmla="*/ 10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130">
                    <a:moveTo>
                      <a:pt x="59" y="106"/>
                    </a:moveTo>
                    <a:lnTo>
                      <a:pt x="59" y="106"/>
                    </a:lnTo>
                    <a:lnTo>
                      <a:pt x="59" y="116"/>
                    </a:lnTo>
                    <a:lnTo>
                      <a:pt x="54" y="125"/>
                    </a:lnTo>
                    <a:lnTo>
                      <a:pt x="44" y="129"/>
                    </a:lnTo>
                    <a:lnTo>
                      <a:pt x="32" y="130"/>
                    </a:lnTo>
                    <a:lnTo>
                      <a:pt x="20" y="130"/>
                    </a:lnTo>
                    <a:lnTo>
                      <a:pt x="10" y="127"/>
                    </a:lnTo>
                    <a:lnTo>
                      <a:pt x="3" y="122"/>
                    </a:lnTo>
                    <a:lnTo>
                      <a:pt x="0" y="115"/>
                    </a:lnTo>
                    <a:lnTo>
                      <a:pt x="0" y="115"/>
                    </a:lnTo>
                    <a:lnTo>
                      <a:pt x="5" y="65"/>
                    </a:lnTo>
                    <a:lnTo>
                      <a:pt x="4" y="14"/>
                    </a:lnTo>
                    <a:lnTo>
                      <a:pt x="59" y="0"/>
                    </a:lnTo>
                    <a:lnTo>
                      <a:pt x="52" y="57"/>
                    </a:lnTo>
                    <a:lnTo>
                      <a:pt x="52" y="64"/>
                    </a:lnTo>
                    <a:lnTo>
                      <a:pt x="54" y="76"/>
                    </a:lnTo>
                    <a:lnTo>
                      <a:pt x="56" y="92"/>
                    </a:lnTo>
                    <a:lnTo>
                      <a:pt x="59" y="106"/>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1" name="Freeform 338"/>
              <p:cNvSpPr>
                <a:spLocks/>
              </p:cNvSpPr>
              <p:nvPr/>
            </p:nvSpPr>
            <p:spPr bwMode="auto">
              <a:xfrm>
                <a:off x="4105" y="2734"/>
                <a:ext cx="40" cy="6"/>
              </a:xfrm>
              <a:custGeom>
                <a:avLst/>
                <a:gdLst>
                  <a:gd name="T0" fmla="*/ 0 w 81"/>
                  <a:gd name="T1" fmla="*/ 0 h 12"/>
                  <a:gd name="T2" fmla="*/ 81 w 81"/>
                  <a:gd name="T3" fmla="*/ 0 h 12"/>
                  <a:gd name="T4" fmla="*/ 81 w 81"/>
                  <a:gd name="T5" fmla="*/ 5 h 12"/>
                  <a:gd name="T6" fmla="*/ 79 w 81"/>
                  <a:gd name="T7" fmla="*/ 8 h 12"/>
                  <a:gd name="T8" fmla="*/ 78 w 81"/>
                  <a:gd name="T9" fmla="*/ 10 h 12"/>
                  <a:gd name="T10" fmla="*/ 75 w 81"/>
                  <a:gd name="T11" fmla="*/ 12 h 12"/>
                  <a:gd name="T12" fmla="*/ 72 w 81"/>
                  <a:gd name="T13" fmla="*/ 12 h 12"/>
                  <a:gd name="T14" fmla="*/ 8 w 81"/>
                  <a:gd name="T15" fmla="*/ 12 h 12"/>
                  <a:gd name="T16" fmla="*/ 6 w 81"/>
                  <a:gd name="T17" fmla="*/ 12 h 12"/>
                  <a:gd name="T18" fmla="*/ 3 w 81"/>
                  <a:gd name="T19" fmla="*/ 10 h 12"/>
                  <a:gd name="T20" fmla="*/ 1 w 81"/>
                  <a:gd name="T21" fmla="*/ 8 h 12"/>
                  <a:gd name="T22" fmla="*/ 0 w 81"/>
                  <a:gd name="T23" fmla="*/ 5 h 12"/>
                  <a:gd name="T24" fmla="*/ 0 w 81"/>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2">
                    <a:moveTo>
                      <a:pt x="0" y="0"/>
                    </a:moveTo>
                    <a:lnTo>
                      <a:pt x="81" y="0"/>
                    </a:lnTo>
                    <a:lnTo>
                      <a:pt x="81" y="5"/>
                    </a:lnTo>
                    <a:lnTo>
                      <a:pt x="79" y="8"/>
                    </a:lnTo>
                    <a:lnTo>
                      <a:pt x="78" y="10"/>
                    </a:lnTo>
                    <a:lnTo>
                      <a:pt x="75" y="12"/>
                    </a:lnTo>
                    <a:lnTo>
                      <a:pt x="72" y="12"/>
                    </a:lnTo>
                    <a:lnTo>
                      <a:pt x="8" y="12"/>
                    </a:lnTo>
                    <a:lnTo>
                      <a:pt x="6" y="12"/>
                    </a:lnTo>
                    <a:lnTo>
                      <a:pt x="3" y="10"/>
                    </a:lnTo>
                    <a:lnTo>
                      <a:pt x="1" y="8"/>
                    </a:lnTo>
                    <a:lnTo>
                      <a:pt x="0" y="5"/>
                    </a:lnTo>
                    <a:lnTo>
                      <a:pt x="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2" name="Freeform 339"/>
              <p:cNvSpPr>
                <a:spLocks/>
              </p:cNvSpPr>
              <p:nvPr/>
            </p:nvSpPr>
            <p:spPr bwMode="auto">
              <a:xfrm>
                <a:off x="4093" y="2215"/>
                <a:ext cx="82" cy="478"/>
              </a:xfrm>
              <a:custGeom>
                <a:avLst/>
                <a:gdLst>
                  <a:gd name="T0" fmla="*/ 0 w 164"/>
                  <a:gd name="T1" fmla="*/ 0 h 954"/>
                  <a:gd name="T2" fmla="*/ 117 w 164"/>
                  <a:gd name="T3" fmla="*/ 0 h 954"/>
                  <a:gd name="T4" fmla="*/ 123 w 164"/>
                  <a:gd name="T5" fmla="*/ 15 h 954"/>
                  <a:gd name="T6" fmla="*/ 133 w 164"/>
                  <a:gd name="T7" fmla="*/ 43 h 954"/>
                  <a:gd name="T8" fmla="*/ 141 w 164"/>
                  <a:gd name="T9" fmla="*/ 76 h 954"/>
                  <a:gd name="T10" fmla="*/ 148 w 164"/>
                  <a:gd name="T11" fmla="*/ 111 h 954"/>
                  <a:gd name="T12" fmla="*/ 154 w 164"/>
                  <a:gd name="T13" fmla="*/ 147 h 954"/>
                  <a:gd name="T14" fmla="*/ 160 w 164"/>
                  <a:gd name="T15" fmla="*/ 181 h 954"/>
                  <a:gd name="T16" fmla="*/ 164 w 164"/>
                  <a:gd name="T17" fmla="*/ 210 h 954"/>
                  <a:gd name="T18" fmla="*/ 164 w 164"/>
                  <a:gd name="T19" fmla="*/ 212 h 954"/>
                  <a:gd name="T20" fmla="*/ 164 w 164"/>
                  <a:gd name="T21" fmla="*/ 233 h 954"/>
                  <a:gd name="T22" fmla="*/ 163 w 164"/>
                  <a:gd name="T23" fmla="*/ 253 h 954"/>
                  <a:gd name="T24" fmla="*/ 102 w 164"/>
                  <a:gd name="T25" fmla="*/ 954 h 954"/>
                  <a:gd name="T26" fmla="*/ 25 w 164"/>
                  <a:gd name="T27" fmla="*/ 954 h 954"/>
                  <a:gd name="T28" fmla="*/ 10 w 164"/>
                  <a:gd name="T29" fmla="*/ 213 h 954"/>
                  <a:gd name="T30" fmla="*/ 0 w 164"/>
                  <a:gd name="T31" fmla="*/ 207 h 954"/>
                  <a:gd name="T32" fmla="*/ 0 w 164"/>
                  <a:gd name="T33"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954">
                    <a:moveTo>
                      <a:pt x="0" y="0"/>
                    </a:moveTo>
                    <a:lnTo>
                      <a:pt x="117" y="0"/>
                    </a:lnTo>
                    <a:lnTo>
                      <a:pt x="123" y="15"/>
                    </a:lnTo>
                    <a:lnTo>
                      <a:pt x="133" y="43"/>
                    </a:lnTo>
                    <a:lnTo>
                      <a:pt x="141" y="76"/>
                    </a:lnTo>
                    <a:lnTo>
                      <a:pt x="148" y="111"/>
                    </a:lnTo>
                    <a:lnTo>
                      <a:pt x="154" y="147"/>
                    </a:lnTo>
                    <a:lnTo>
                      <a:pt x="160" y="181"/>
                    </a:lnTo>
                    <a:lnTo>
                      <a:pt x="164" y="210"/>
                    </a:lnTo>
                    <a:lnTo>
                      <a:pt x="164" y="212"/>
                    </a:lnTo>
                    <a:lnTo>
                      <a:pt x="164" y="233"/>
                    </a:lnTo>
                    <a:lnTo>
                      <a:pt x="163" y="253"/>
                    </a:lnTo>
                    <a:lnTo>
                      <a:pt x="102" y="954"/>
                    </a:lnTo>
                    <a:lnTo>
                      <a:pt x="25" y="954"/>
                    </a:lnTo>
                    <a:lnTo>
                      <a:pt x="10" y="213"/>
                    </a:lnTo>
                    <a:lnTo>
                      <a:pt x="0" y="207"/>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3" name="Freeform 340"/>
              <p:cNvSpPr>
                <a:spLocks/>
              </p:cNvSpPr>
              <p:nvPr/>
            </p:nvSpPr>
            <p:spPr bwMode="auto">
              <a:xfrm>
                <a:off x="4020" y="1832"/>
                <a:ext cx="73" cy="221"/>
              </a:xfrm>
              <a:custGeom>
                <a:avLst/>
                <a:gdLst>
                  <a:gd name="T0" fmla="*/ 139 w 146"/>
                  <a:gd name="T1" fmla="*/ 0 h 441"/>
                  <a:gd name="T2" fmla="*/ 111 w 146"/>
                  <a:gd name="T3" fmla="*/ 3 h 441"/>
                  <a:gd name="T4" fmla="*/ 84 w 146"/>
                  <a:gd name="T5" fmla="*/ 13 h 441"/>
                  <a:gd name="T6" fmla="*/ 61 w 146"/>
                  <a:gd name="T7" fmla="*/ 27 h 441"/>
                  <a:gd name="T8" fmla="*/ 41 w 146"/>
                  <a:gd name="T9" fmla="*/ 47 h 441"/>
                  <a:gd name="T10" fmla="*/ 26 w 146"/>
                  <a:gd name="T11" fmla="*/ 71 h 441"/>
                  <a:gd name="T12" fmla="*/ 20 w 146"/>
                  <a:gd name="T13" fmla="*/ 87 h 441"/>
                  <a:gd name="T14" fmla="*/ 14 w 146"/>
                  <a:gd name="T15" fmla="*/ 109 h 441"/>
                  <a:gd name="T16" fmla="*/ 10 w 146"/>
                  <a:gd name="T17" fmla="*/ 140 h 441"/>
                  <a:gd name="T18" fmla="*/ 6 w 146"/>
                  <a:gd name="T19" fmla="*/ 174 h 441"/>
                  <a:gd name="T20" fmla="*/ 3 w 146"/>
                  <a:gd name="T21" fmla="*/ 211 h 441"/>
                  <a:gd name="T22" fmla="*/ 2 w 146"/>
                  <a:gd name="T23" fmla="*/ 249 h 441"/>
                  <a:gd name="T24" fmla="*/ 0 w 146"/>
                  <a:gd name="T25" fmla="*/ 287 h 441"/>
                  <a:gd name="T26" fmla="*/ 0 w 146"/>
                  <a:gd name="T27" fmla="*/ 323 h 441"/>
                  <a:gd name="T28" fmla="*/ 0 w 146"/>
                  <a:gd name="T29" fmla="*/ 352 h 441"/>
                  <a:gd name="T30" fmla="*/ 3 w 146"/>
                  <a:gd name="T31" fmla="*/ 376 h 441"/>
                  <a:gd name="T32" fmla="*/ 7 w 146"/>
                  <a:gd name="T33" fmla="*/ 393 h 441"/>
                  <a:gd name="T34" fmla="*/ 17 w 146"/>
                  <a:gd name="T35" fmla="*/ 409 h 441"/>
                  <a:gd name="T36" fmla="*/ 31 w 146"/>
                  <a:gd name="T37" fmla="*/ 422 h 441"/>
                  <a:gd name="T38" fmla="*/ 48 w 146"/>
                  <a:gd name="T39" fmla="*/ 432 h 441"/>
                  <a:gd name="T40" fmla="*/ 67 w 146"/>
                  <a:gd name="T41" fmla="*/ 437 h 441"/>
                  <a:gd name="T42" fmla="*/ 88 w 146"/>
                  <a:gd name="T43" fmla="*/ 440 h 441"/>
                  <a:gd name="T44" fmla="*/ 109 w 146"/>
                  <a:gd name="T45" fmla="*/ 441 h 441"/>
                  <a:gd name="T46" fmla="*/ 146 w 146"/>
                  <a:gd name="T47" fmla="*/ 441 h 441"/>
                  <a:gd name="T48" fmla="*/ 146 w 146"/>
                  <a:gd name="T49" fmla="*/ 0 h 441"/>
                  <a:gd name="T50" fmla="*/ 139 w 146"/>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41">
                    <a:moveTo>
                      <a:pt x="139" y="0"/>
                    </a:moveTo>
                    <a:lnTo>
                      <a:pt x="111" y="3"/>
                    </a:lnTo>
                    <a:lnTo>
                      <a:pt x="84" y="13"/>
                    </a:lnTo>
                    <a:lnTo>
                      <a:pt x="61" y="27"/>
                    </a:lnTo>
                    <a:lnTo>
                      <a:pt x="41" y="47"/>
                    </a:lnTo>
                    <a:lnTo>
                      <a:pt x="26" y="71"/>
                    </a:lnTo>
                    <a:lnTo>
                      <a:pt x="20" y="87"/>
                    </a:lnTo>
                    <a:lnTo>
                      <a:pt x="14" y="109"/>
                    </a:lnTo>
                    <a:lnTo>
                      <a:pt x="10" y="140"/>
                    </a:lnTo>
                    <a:lnTo>
                      <a:pt x="6" y="174"/>
                    </a:lnTo>
                    <a:lnTo>
                      <a:pt x="3" y="211"/>
                    </a:lnTo>
                    <a:lnTo>
                      <a:pt x="2" y="249"/>
                    </a:lnTo>
                    <a:lnTo>
                      <a:pt x="0" y="287"/>
                    </a:lnTo>
                    <a:lnTo>
                      <a:pt x="0" y="323"/>
                    </a:lnTo>
                    <a:lnTo>
                      <a:pt x="0" y="352"/>
                    </a:lnTo>
                    <a:lnTo>
                      <a:pt x="3" y="376"/>
                    </a:lnTo>
                    <a:lnTo>
                      <a:pt x="7" y="393"/>
                    </a:lnTo>
                    <a:lnTo>
                      <a:pt x="17" y="409"/>
                    </a:lnTo>
                    <a:lnTo>
                      <a:pt x="31" y="422"/>
                    </a:lnTo>
                    <a:lnTo>
                      <a:pt x="48" y="432"/>
                    </a:lnTo>
                    <a:lnTo>
                      <a:pt x="67" y="437"/>
                    </a:lnTo>
                    <a:lnTo>
                      <a:pt x="88" y="440"/>
                    </a:lnTo>
                    <a:lnTo>
                      <a:pt x="109" y="441"/>
                    </a:lnTo>
                    <a:lnTo>
                      <a:pt x="146" y="441"/>
                    </a:lnTo>
                    <a:lnTo>
                      <a:pt x="146" y="0"/>
                    </a:lnTo>
                    <a:lnTo>
                      <a:pt x="13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4" name="Freeform 341"/>
              <p:cNvSpPr>
                <a:spLocks/>
              </p:cNvSpPr>
              <p:nvPr/>
            </p:nvSpPr>
            <p:spPr bwMode="auto">
              <a:xfrm>
                <a:off x="4093" y="1832"/>
                <a:ext cx="73" cy="221"/>
              </a:xfrm>
              <a:custGeom>
                <a:avLst/>
                <a:gdLst>
                  <a:gd name="T0" fmla="*/ 8 w 147"/>
                  <a:gd name="T1" fmla="*/ 0 h 441"/>
                  <a:gd name="T2" fmla="*/ 37 w 147"/>
                  <a:gd name="T3" fmla="*/ 3 h 441"/>
                  <a:gd name="T4" fmla="*/ 62 w 147"/>
                  <a:gd name="T5" fmla="*/ 13 h 441"/>
                  <a:gd name="T6" fmla="*/ 85 w 147"/>
                  <a:gd name="T7" fmla="*/ 27 h 441"/>
                  <a:gd name="T8" fmla="*/ 105 w 147"/>
                  <a:gd name="T9" fmla="*/ 47 h 441"/>
                  <a:gd name="T10" fmla="*/ 120 w 147"/>
                  <a:gd name="T11" fmla="*/ 71 h 441"/>
                  <a:gd name="T12" fmla="*/ 126 w 147"/>
                  <a:gd name="T13" fmla="*/ 87 h 441"/>
                  <a:gd name="T14" fmla="*/ 131 w 147"/>
                  <a:gd name="T15" fmla="*/ 109 h 441"/>
                  <a:gd name="T16" fmla="*/ 136 w 147"/>
                  <a:gd name="T17" fmla="*/ 140 h 441"/>
                  <a:gd name="T18" fmla="*/ 140 w 147"/>
                  <a:gd name="T19" fmla="*/ 174 h 441"/>
                  <a:gd name="T20" fmla="*/ 143 w 147"/>
                  <a:gd name="T21" fmla="*/ 211 h 441"/>
                  <a:gd name="T22" fmla="*/ 146 w 147"/>
                  <a:gd name="T23" fmla="*/ 249 h 441"/>
                  <a:gd name="T24" fmla="*/ 147 w 147"/>
                  <a:gd name="T25" fmla="*/ 287 h 441"/>
                  <a:gd name="T26" fmla="*/ 147 w 147"/>
                  <a:gd name="T27" fmla="*/ 323 h 441"/>
                  <a:gd name="T28" fmla="*/ 146 w 147"/>
                  <a:gd name="T29" fmla="*/ 352 h 441"/>
                  <a:gd name="T30" fmla="*/ 143 w 147"/>
                  <a:gd name="T31" fmla="*/ 376 h 441"/>
                  <a:gd name="T32" fmla="*/ 138 w 147"/>
                  <a:gd name="T33" fmla="*/ 393 h 441"/>
                  <a:gd name="T34" fmla="*/ 129 w 147"/>
                  <a:gd name="T35" fmla="*/ 409 h 441"/>
                  <a:gd name="T36" fmla="*/ 116 w 147"/>
                  <a:gd name="T37" fmla="*/ 422 h 441"/>
                  <a:gd name="T38" fmla="*/ 99 w 147"/>
                  <a:gd name="T39" fmla="*/ 432 h 441"/>
                  <a:gd name="T40" fmla="*/ 79 w 147"/>
                  <a:gd name="T41" fmla="*/ 437 h 441"/>
                  <a:gd name="T42" fmla="*/ 58 w 147"/>
                  <a:gd name="T43" fmla="*/ 440 h 441"/>
                  <a:gd name="T44" fmla="*/ 38 w 147"/>
                  <a:gd name="T45" fmla="*/ 441 h 441"/>
                  <a:gd name="T46" fmla="*/ 0 w 147"/>
                  <a:gd name="T47" fmla="*/ 441 h 441"/>
                  <a:gd name="T48" fmla="*/ 0 w 147"/>
                  <a:gd name="T49" fmla="*/ 0 h 441"/>
                  <a:gd name="T50" fmla="*/ 8 w 147"/>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441">
                    <a:moveTo>
                      <a:pt x="8" y="0"/>
                    </a:moveTo>
                    <a:lnTo>
                      <a:pt x="37" y="3"/>
                    </a:lnTo>
                    <a:lnTo>
                      <a:pt x="62" y="13"/>
                    </a:lnTo>
                    <a:lnTo>
                      <a:pt x="85" y="27"/>
                    </a:lnTo>
                    <a:lnTo>
                      <a:pt x="105" y="47"/>
                    </a:lnTo>
                    <a:lnTo>
                      <a:pt x="120" y="71"/>
                    </a:lnTo>
                    <a:lnTo>
                      <a:pt x="126" y="87"/>
                    </a:lnTo>
                    <a:lnTo>
                      <a:pt x="131" y="109"/>
                    </a:lnTo>
                    <a:lnTo>
                      <a:pt x="136" y="140"/>
                    </a:lnTo>
                    <a:lnTo>
                      <a:pt x="140" y="174"/>
                    </a:lnTo>
                    <a:lnTo>
                      <a:pt x="143" y="211"/>
                    </a:lnTo>
                    <a:lnTo>
                      <a:pt x="146" y="249"/>
                    </a:lnTo>
                    <a:lnTo>
                      <a:pt x="147" y="287"/>
                    </a:lnTo>
                    <a:lnTo>
                      <a:pt x="147" y="323"/>
                    </a:lnTo>
                    <a:lnTo>
                      <a:pt x="146" y="352"/>
                    </a:lnTo>
                    <a:lnTo>
                      <a:pt x="143" y="376"/>
                    </a:lnTo>
                    <a:lnTo>
                      <a:pt x="138" y="393"/>
                    </a:lnTo>
                    <a:lnTo>
                      <a:pt x="129" y="409"/>
                    </a:lnTo>
                    <a:lnTo>
                      <a:pt x="116" y="422"/>
                    </a:lnTo>
                    <a:lnTo>
                      <a:pt x="99" y="432"/>
                    </a:lnTo>
                    <a:lnTo>
                      <a:pt x="79" y="437"/>
                    </a:lnTo>
                    <a:lnTo>
                      <a:pt x="58" y="440"/>
                    </a:lnTo>
                    <a:lnTo>
                      <a:pt x="38" y="441"/>
                    </a:lnTo>
                    <a:lnTo>
                      <a:pt x="0" y="441"/>
                    </a:lnTo>
                    <a:lnTo>
                      <a:pt x="0" y="0"/>
                    </a:lnTo>
                    <a:lnTo>
                      <a:pt x="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5" name="Freeform 342"/>
              <p:cNvSpPr>
                <a:spLocks/>
              </p:cNvSpPr>
              <p:nvPr/>
            </p:nvSpPr>
            <p:spPr bwMode="auto">
              <a:xfrm>
                <a:off x="3998" y="2229"/>
                <a:ext cx="38" cy="123"/>
              </a:xfrm>
              <a:custGeom>
                <a:avLst/>
                <a:gdLst>
                  <a:gd name="T0" fmla="*/ 53 w 77"/>
                  <a:gd name="T1" fmla="*/ 121 h 246"/>
                  <a:gd name="T2" fmla="*/ 49 w 77"/>
                  <a:gd name="T3" fmla="*/ 118 h 246"/>
                  <a:gd name="T4" fmla="*/ 46 w 77"/>
                  <a:gd name="T5" fmla="*/ 114 h 246"/>
                  <a:gd name="T6" fmla="*/ 43 w 77"/>
                  <a:gd name="T7" fmla="*/ 108 h 246"/>
                  <a:gd name="T8" fmla="*/ 43 w 77"/>
                  <a:gd name="T9" fmla="*/ 103 h 246"/>
                  <a:gd name="T10" fmla="*/ 49 w 77"/>
                  <a:gd name="T11" fmla="*/ 0 h 246"/>
                  <a:gd name="T12" fmla="*/ 0 w 77"/>
                  <a:gd name="T13" fmla="*/ 36 h 246"/>
                  <a:gd name="T14" fmla="*/ 8 w 77"/>
                  <a:gd name="T15" fmla="*/ 118 h 246"/>
                  <a:gd name="T16" fmla="*/ 8 w 77"/>
                  <a:gd name="T17" fmla="*/ 118 h 246"/>
                  <a:gd name="T18" fmla="*/ 17 w 77"/>
                  <a:gd name="T19" fmla="*/ 176 h 246"/>
                  <a:gd name="T20" fmla="*/ 22 w 77"/>
                  <a:gd name="T21" fmla="*/ 189 h 246"/>
                  <a:gd name="T22" fmla="*/ 29 w 77"/>
                  <a:gd name="T23" fmla="*/ 202 h 246"/>
                  <a:gd name="T24" fmla="*/ 40 w 77"/>
                  <a:gd name="T25" fmla="*/ 216 h 246"/>
                  <a:gd name="T26" fmla="*/ 54 w 77"/>
                  <a:gd name="T27" fmla="*/ 231 h 246"/>
                  <a:gd name="T28" fmla="*/ 70 w 77"/>
                  <a:gd name="T29" fmla="*/ 246 h 246"/>
                  <a:gd name="T30" fmla="*/ 74 w 77"/>
                  <a:gd name="T31" fmla="*/ 246 h 246"/>
                  <a:gd name="T32" fmla="*/ 77 w 77"/>
                  <a:gd name="T33" fmla="*/ 241 h 246"/>
                  <a:gd name="T34" fmla="*/ 77 w 77"/>
                  <a:gd name="T35" fmla="*/ 233 h 246"/>
                  <a:gd name="T36" fmla="*/ 74 w 77"/>
                  <a:gd name="T37" fmla="*/ 223 h 246"/>
                  <a:gd name="T38" fmla="*/ 70 w 77"/>
                  <a:gd name="T39" fmla="*/ 216 h 246"/>
                  <a:gd name="T40" fmla="*/ 63 w 77"/>
                  <a:gd name="T41" fmla="*/ 205 h 246"/>
                  <a:gd name="T42" fmla="*/ 58 w 77"/>
                  <a:gd name="T43" fmla="*/ 190 h 246"/>
                  <a:gd name="T44" fmla="*/ 56 w 77"/>
                  <a:gd name="T45" fmla="*/ 178 h 246"/>
                  <a:gd name="T46" fmla="*/ 56 w 77"/>
                  <a:gd name="T47" fmla="*/ 169 h 246"/>
                  <a:gd name="T48" fmla="*/ 54 w 77"/>
                  <a:gd name="T49" fmla="*/ 165 h 246"/>
                  <a:gd name="T50" fmla="*/ 56 w 77"/>
                  <a:gd name="T51" fmla="*/ 168 h 246"/>
                  <a:gd name="T52" fmla="*/ 58 w 77"/>
                  <a:gd name="T53" fmla="*/ 175 h 246"/>
                  <a:gd name="T54" fmla="*/ 63 w 77"/>
                  <a:gd name="T55" fmla="*/ 185 h 246"/>
                  <a:gd name="T56" fmla="*/ 67 w 77"/>
                  <a:gd name="T57" fmla="*/ 199 h 246"/>
                  <a:gd name="T58" fmla="*/ 68 w 77"/>
                  <a:gd name="T59" fmla="*/ 200 h 246"/>
                  <a:gd name="T60" fmla="*/ 70 w 77"/>
                  <a:gd name="T61" fmla="*/ 202 h 246"/>
                  <a:gd name="T62" fmla="*/ 73 w 77"/>
                  <a:gd name="T63" fmla="*/ 202 h 246"/>
                  <a:gd name="T64" fmla="*/ 75 w 77"/>
                  <a:gd name="T65" fmla="*/ 200 h 246"/>
                  <a:gd name="T66" fmla="*/ 77 w 77"/>
                  <a:gd name="T67" fmla="*/ 199 h 246"/>
                  <a:gd name="T68" fmla="*/ 77 w 77"/>
                  <a:gd name="T69" fmla="*/ 196 h 246"/>
                  <a:gd name="T70" fmla="*/ 74 w 77"/>
                  <a:gd name="T71" fmla="*/ 178 h 246"/>
                  <a:gd name="T72" fmla="*/ 71 w 77"/>
                  <a:gd name="T73" fmla="*/ 159 h 246"/>
                  <a:gd name="T74" fmla="*/ 67 w 77"/>
                  <a:gd name="T75" fmla="*/ 144 h 246"/>
                  <a:gd name="T76" fmla="*/ 63 w 77"/>
                  <a:gd name="T77" fmla="*/ 132 h 246"/>
                  <a:gd name="T78" fmla="*/ 60 w 77"/>
                  <a:gd name="T79" fmla="*/ 127 h 246"/>
                  <a:gd name="T80" fmla="*/ 56 w 77"/>
                  <a:gd name="T81" fmla="*/ 124 h 246"/>
                  <a:gd name="T82" fmla="*/ 53 w 77"/>
                  <a:gd name="T83" fmla="*/ 1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246">
                    <a:moveTo>
                      <a:pt x="53" y="121"/>
                    </a:moveTo>
                    <a:lnTo>
                      <a:pt x="49" y="118"/>
                    </a:lnTo>
                    <a:lnTo>
                      <a:pt x="46" y="114"/>
                    </a:lnTo>
                    <a:lnTo>
                      <a:pt x="43" y="108"/>
                    </a:lnTo>
                    <a:lnTo>
                      <a:pt x="43" y="103"/>
                    </a:lnTo>
                    <a:lnTo>
                      <a:pt x="49" y="0"/>
                    </a:lnTo>
                    <a:lnTo>
                      <a:pt x="0" y="36"/>
                    </a:lnTo>
                    <a:lnTo>
                      <a:pt x="8" y="118"/>
                    </a:lnTo>
                    <a:lnTo>
                      <a:pt x="8" y="118"/>
                    </a:lnTo>
                    <a:lnTo>
                      <a:pt x="17" y="176"/>
                    </a:lnTo>
                    <a:lnTo>
                      <a:pt x="22" y="189"/>
                    </a:lnTo>
                    <a:lnTo>
                      <a:pt x="29" y="202"/>
                    </a:lnTo>
                    <a:lnTo>
                      <a:pt x="40" y="216"/>
                    </a:lnTo>
                    <a:lnTo>
                      <a:pt x="54" y="231"/>
                    </a:lnTo>
                    <a:lnTo>
                      <a:pt x="70" y="246"/>
                    </a:lnTo>
                    <a:lnTo>
                      <a:pt x="74" y="246"/>
                    </a:lnTo>
                    <a:lnTo>
                      <a:pt x="77" y="241"/>
                    </a:lnTo>
                    <a:lnTo>
                      <a:pt x="77" y="233"/>
                    </a:lnTo>
                    <a:lnTo>
                      <a:pt x="74" y="223"/>
                    </a:lnTo>
                    <a:lnTo>
                      <a:pt x="70" y="216"/>
                    </a:lnTo>
                    <a:lnTo>
                      <a:pt x="63" y="205"/>
                    </a:lnTo>
                    <a:lnTo>
                      <a:pt x="58" y="190"/>
                    </a:lnTo>
                    <a:lnTo>
                      <a:pt x="56" y="178"/>
                    </a:lnTo>
                    <a:lnTo>
                      <a:pt x="56" y="169"/>
                    </a:lnTo>
                    <a:lnTo>
                      <a:pt x="54" y="165"/>
                    </a:lnTo>
                    <a:lnTo>
                      <a:pt x="56" y="168"/>
                    </a:lnTo>
                    <a:lnTo>
                      <a:pt x="58" y="175"/>
                    </a:lnTo>
                    <a:lnTo>
                      <a:pt x="63" y="185"/>
                    </a:lnTo>
                    <a:lnTo>
                      <a:pt x="67" y="199"/>
                    </a:lnTo>
                    <a:lnTo>
                      <a:pt x="68" y="200"/>
                    </a:lnTo>
                    <a:lnTo>
                      <a:pt x="70" y="202"/>
                    </a:lnTo>
                    <a:lnTo>
                      <a:pt x="73" y="202"/>
                    </a:lnTo>
                    <a:lnTo>
                      <a:pt x="75" y="200"/>
                    </a:lnTo>
                    <a:lnTo>
                      <a:pt x="77" y="199"/>
                    </a:lnTo>
                    <a:lnTo>
                      <a:pt x="77" y="196"/>
                    </a:lnTo>
                    <a:lnTo>
                      <a:pt x="74" y="178"/>
                    </a:lnTo>
                    <a:lnTo>
                      <a:pt x="71" y="159"/>
                    </a:lnTo>
                    <a:lnTo>
                      <a:pt x="67" y="144"/>
                    </a:lnTo>
                    <a:lnTo>
                      <a:pt x="63" y="132"/>
                    </a:lnTo>
                    <a:lnTo>
                      <a:pt x="60" y="127"/>
                    </a:lnTo>
                    <a:lnTo>
                      <a:pt x="56" y="124"/>
                    </a:lnTo>
                    <a:lnTo>
                      <a:pt x="53" y="121"/>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6" name="Freeform 343"/>
              <p:cNvSpPr>
                <a:spLocks/>
              </p:cNvSpPr>
              <p:nvPr/>
            </p:nvSpPr>
            <p:spPr bwMode="auto">
              <a:xfrm>
                <a:off x="3982" y="2048"/>
                <a:ext cx="49" cy="224"/>
              </a:xfrm>
              <a:custGeom>
                <a:avLst/>
                <a:gdLst>
                  <a:gd name="T0" fmla="*/ 81 w 99"/>
                  <a:gd name="T1" fmla="*/ 362 h 448"/>
                  <a:gd name="T2" fmla="*/ 37 w 99"/>
                  <a:gd name="T3" fmla="*/ 448 h 448"/>
                  <a:gd name="T4" fmla="*/ 0 w 99"/>
                  <a:gd name="T5" fmla="*/ 196 h 448"/>
                  <a:gd name="T6" fmla="*/ 0 w 99"/>
                  <a:gd name="T7" fmla="*/ 165 h 448"/>
                  <a:gd name="T8" fmla="*/ 13 w 99"/>
                  <a:gd name="T9" fmla="*/ 0 h 448"/>
                  <a:gd name="T10" fmla="*/ 99 w 99"/>
                  <a:gd name="T11" fmla="*/ 0 h 448"/>
                  <a:gd name="T12" fmla="*/ 90 w 99"/>
                  <a:gd name="T13" fmla="*/ 60 h 448"/>
                  <a:gd name="T14" fmla="*/ 71 w 99"/>
                  <a:gd name="T15" fmla="*/ 171 h 448"/>
                  <a:gd name="T16" fmla="*/ 85 w 99"/>
                  <a:gd name="T17" fmla="*/ 255 h 448"/>
                  <a:gd name="T18" fmla="*/ 86 w 99"/>
                  <a:gd name="T19" fmla="*/ 267 h 448"/>
                  <a:gd name="T20" fmla="*/ 85 w 99"/>
                  <a:gd name="T21" fmla="*/ 280 h 448"/>
                  <a:gd name="T22" fmla="*/ 81 w 99"/>
                  <a:gd name="T23" fmla="*/ 36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48">
                    <a:moveTo>
                      <a:pt x="81" y="362"/>
                    </a:moveTo>
                    <a:lnTo>
                      <a:pt x="37" y="448"/>
                    </a:lnTo>
                    <a:lnTo>
                      <a:pt x="0" y="196"/>
                    </a:lnTo>
                    <a:lnTo>
                      <a:pt x="0" y="165"/>
                    </a:lnTo>
                    <a:lnTo>
                      <a:pt x="13" y="0"/>
                    </a:lnTo>
                    <a:lnTo>
                      <a:pt x="99" y="0"/>
                    </a:lnTo>
                    <a:lnTo>
                      <a:pt x="90" y="60"/>
                    </a:lnTo>
                    <a:lnTo>
                      <a:pt x="71" y="171"/>
                    </a:lnTo>
                    <a:lnTo>
                      <a:pt x="85" y="255"/>
                    </a:lnTo>
                    <a:lnTo>
                      <a:pt x="86" y="267"/>
                    </a:lnTo>
                    <a:lnTo>
                      <a:pt x="85" y="280"/>
                    </a:lnTo>
                    <a:lnTo>
                      <a:pt x="81" y="362"/>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7" name="Freeform 344"/>
              <p:cNvSpPr>
                <a:spLocks/>
              </p:cNvSpPr>
              <p:nvPr/>
            </p:nvSpPr>
            <p:spPr bwMode="auto">
              <a:xfrm>
                <a:off x="3987" y="1971"/>
                <a:ext cx="212" cy="245"/>
              </a:xfrm>
              <a:custGeom>
                <a:avLst/>
                <a:gdLst>
                  <a:gd name="T0" fmla="*/ 420 w 424"/>
                  <a:gd name="T1" fmla="*/ 133 h 491"/>
                  <a:gd name="T2" fmla="*/ 417 w 424"/>
                  <a:gd name="T3" fmla="*/ 114 h 491"/>
                  <a:gd name="T4" fmla="*/ 408 w 424"/>
                  <a:gd name="T5" fmla="*/ 95 h 491"/>
                  <a:gd name="T6" fmla="*/ 397 w 424"/>
                  <a:gd name="T7" fmla="*/ 81 h 491"/>
                  <a:gd name="T8" fmla="*/ 382 w 424"/>
                  <a:gd name="T9" fmla="*/ 70 h 491"/>
                  <a:gd name="T10" fmla="*/ 362 w 424"/>
                  <a:gd name="T11" fmla="*/ 63 h 491"/>
                  <a:gd name="T12" fmla="*/ 212 w 424"/>
                  <a:gd name="T13" fmla="*/ 0 h 491"/>
                  <a:gd name="T14" fmla="*/ 62 w 424"/>
                  <a:gd name="T15" fmla="*/ 63 h 491"/>
                  <a:gd name="T16" fmla="*/ 44 w 424"/>
                  <a:gd name="T17" fmla="*/ 70 h 491"/>
                  <a:gd name="T18" fmla="*/ 28 w 424"/>
                  <a:gd name="T19" fmla="*/ 81 h 491"/>
                  <a:gd name="T20" fmla="*/ 15 w 424"/>
                  <a:gd name="T21" fmla="*/ 95 h 491"/>
                  <a:gd name="T22" fmla="*/ 7 w 424"/>
                  <a:gd name="T23" fmla="*/ 114 h 491"/>
                  <a:gd name="T24" fmla="*/ 5 w 424"/>
                  <a:gd name="T25" fmla="*/ 133 h 491"/>
                  <a:gd name="T26" fmla="*/ 0 w 424"/>
                  <a:gd name="T27" fmla="*/ 187 h 491"/>
                  <a:gd name="T28" fmla="*/ 83 w 424"/>
                  <a:gd name="T29" fmla="*/ 198 h 491"/>
                  <a:gd name="T30" fmla="*/ 73 w 424"/>
                  <a:gd name="T31" fmla="*/ 258 h 491"/>
                  <a:gd name="T32" fmla="*/ 76 w 424"/>
                  <a:gd name="T33" fmla="*/ 268 h 491"/>
                  <a:gd name="T34" fmla="*/ 78 w 424"/>
                  <a:gd name="T35" fmla="*/ 279 h 491"/>
                  <a:gd name="T36" fmla="*/ 82 w 424"/>
                  <a:gd name="T37" fmla="*/ 302 h 491"/>
                  <a:gd name="T38" fmla="*/ 87 w 424"/>
                  <a:gd name="T39" fmla="*/ 330 h 491"/>
                  <a:gd name="T40" fmla="*/ 93 w 424"/>
                  <a:gd name="T41" fmla="*/ 362 h 491"/>
                  <a:gd name="T42" fmla="*/ 99 w 424"/>
                  <a:gd name="T43" fmla="*/ 395 h 491"/>
                  <a:gd name="T44" fmla="*/ 102 w 424"/>
                  <a:gd name="T45" fmla="*/ 429 h 491"/>
                  <a:gd name="T46" fmla="*/ 100 w 424"/>
                  <a:gd name="T47" fmla="*/ 461 h 491"/>
                  <a:gd name="T48" fmla="*/ 95 w 424"/>
                  <a:gd name="T49" fmla="*/ 490 h 491"/>
                  <a:gd name="T50" fmla="*/ 96 w 424"/>
                  <a:gd name="T51" fmla="*/ 491 h 491"/>
                  <a:gd name="T52" fmla="*/ 121 w 424"/>
                  <a:gd name="T53" fmla="*/ 491 h 491"/>
                  <a:gd name="T54" fmla="*/ 154 w 424"/>
                  <a:gd name="T55" fmla="*/ 491 h 491"/>
                  <a:gd name="T56" fmla="*/ 192 w 424"/>
                  <a:gd name="T57" fmla="*/ 491 h 491"/>
                  <a:gd name="T58" fmla="*/ 329 w 424"/>
                  <a:gd name="T59" fmla="*/ 491 h 491"/>
                  <a:gd name="T60" fmla="*/ 329 w 424"/>
                  <a:gd name="T61" fmla="*/ 490 h 491"/>
                  <a:gd name="T62" fmla="*/ 324 w 424"/>
                  <a:gd name="T63" fmla="*/ 461 h 491"/>
                  <a:gd name="T64" fmla="*/ 324 w 424"/>
                  <a:gd name="T65" fmla="*/ 429 h 491"/>
                  <a:gd name="T66" fmla="*/ 326 w 424"/>
                  <a:gd name="T67" fmla="*/ 395 h 491"/>
                  <a:gd name="T68" fmla="*/ 331 w 424"/>
                  <a:gd name="T69" fmla="*/ 362 h 491"/>
                  <a:gd name="T70" fmla="*/ 336 w 424"/>
                  <a:gd name="T71" fmla="*/ 330 h 491"/>
                  <a:gd name="T72" fmla="*/ 342 w 424"/>
                  <a:gd name="T73" fmla="*/ 302 h 491"/>
                  <a:gd name="T74" fmla="*/ 346 w 424"/>
                  <a:gd name="T75" fmla="*/ 279 h 491"/>
                  <a:gd name="T76" fmla="*/ 349 w 424"/>
                  <a:gd name="T77" fmla="*/ 268 h 491"/>
                  <a:gd name="T78" fmla="*/ 350 w 424"/>
                  <a:gd name="T79" fmla="*/ 258 h 491"/>
                  <a:gd name="T80" fmla="*/ 341 w 424"/>
                  <a:gd name="T81" fmla="*/ 198 h 491"/>
                  <a:gd name="T82" fmla="*/ 424 w 424"/>
                  <a:gd name="T83" fmla="*/ 187 h 491"/>
                  <a:gd name="T84" fmla="*/ 420 w 424"/>
                  <a:gd name="T85" fmla="*/ 13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4" h="491">
                    <a:moveTo>
                      <a:pt x="420" y="133"/>
                    </a:moveTo>
                    <a:lnTo>
                      <a:pt x="417" y="114"/>
                    </a:lnTo>
                    <a:lnTo>
                      <a:pt x="408" y="95"/>
                    </a:lnTo>
                    <a:lnTo>
                      <a:pt x="397" y="81"/>
                    </a:lnTo>
                    <a:lnTo>
                      <a:pt x="382" y="70"/>
                    </a:lnTo>
                    <a:lnTo>
                      <a:pt x="362" y="63"/>
                    </a:lnTo>
                    <a:lnTo>
                      <a:pt x="212" y="0"/>
                    </a:lnTo>
                    <a:lnTo>
                      <a:pt x="62" y="63"/>
                    </a:lnTo>
                    <a:lnTo>
                      <a:pt x="44" y="70"/>
                    </a:lnTo>
                    <a:lnTo>
                      <a:pt x="28" y="81"/>
                    </a:lnTo>
                    <a:lnTo>
                      <a:pt x="15" y="95"/>
                    </a:lnTo>
                    <a:lnTo>
                      <a:pt x="7" y="114"/>
                    </a:lnTo>
                    <a:lnTo>
                      <a:pt x="5" y="133"/>
                    </a:lnTo>
                    <a:lnTo>
                      <a:pt x="0" y="187"/>
                    </a:lnTo>
                    <a:lnTo>
                      <a:pt x="83" y="198"/>
                    </a:lnTo>
                    <a:lnTo>
                      <a:pt x="73" y="258"/>
                    </a:lnTo>
                    <a:lnTo>
                      <a:pt x="76" y="268"/>
                    </a:lnTo>
                    <a:lnTo>
                      <a:pt x="78" y="279"/>
                    </a:lnTo>
                    <a:lnTo>
                      <a:pt x="82" y="302"/>
                    </a:lnTo>
                    <a:lnTo>
                      <a:pt x="87" y="330"/>
                    </a:lnTo>
                    <a:lnTo>
                      <a:pt x="93" y="362"/>
                    </a:lnTo>
                    <a:lnTo>
                      <a:pt x="99" y="395"/>
                    </a:lnTo>
                    <a:lnTo>
                      <a:pt x="102" y="429"/>
                    </a:lnTo>
                    <a:lnTo>
                      <a:pt x="100" y="461"/>
                    </a:lnTo>
                    <a:lnTo>
                      <a:pt x="95" y="490"/>
                    </a:lnTo>
                    <a:lnTo>
                      <a:pt x="96" y="491"/>
                    </a:lnTo>
                    <a:lnTo>
                      <a:pt x="121" y="491"/>
                    </a:lnTo>
                    <a:lnTo>
                      <a:pt x="154" y="491"/>
                    </a:lnTo>
                    <a:lnTo>
                      <a:pt x="192" y="491"/>
                    </a:lnTo>
                    <a:lnTo>
                      <a:pt x="329" y="491"/>
                    </a:lnTo>
                    <a:lnTo>
                      <a:pt x="329" y="490"/>
                    </a:lnTo>
                    <a:lnTo>
                      <a:pt x="324" y="461"/>
                    </a:lnTo>
                    <a:lnTo>
                      <a:pt x="324" y="429"/>
                    </a:lnTo>
                    <a:lnTo>
                      <a:pt x="326" y="395"/>
                    </a:lnTo>
                    <a:lnTo>
                      <a:pt x="331" y="362"/>
                    </a:lnTo>
                    <a:lnTo>
                      <a:pt x="336" y="330"/>
                    </a:lnTo>
                    <a:lnTo>
                      <a:pt x="342" y="302"/>
                    </a:lnTo>
                    <a:lnTo>
                      <a:pt x="346" y="279"/>
                    </a:lnTo>
                    <a:lnTo>
                      <a:pt x="349" y="268"/>
                    </a:lnTo>
                    <a:lnTo>
                      <a:pt x="350" y="258"/>
                    </a:lnTo>
                    <a:lnTo>
                      <a:pt x="341" y="198"/>
                    </a:lnTo>
                    <a:lnTo>
                      <a:pt x="424" y="187"/>
                    </a:lnTo>
                    <a:lnTo>
                      <a:pt x="420" y="13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8" name="Freeform 345"/>
              <p:cNvSpPr>
                <a:spLocks/>
              </p:cNvSpPr>
              <p:nvPr/>
            </p:nvSpPr>
            <p:spPr bwMode="auto">
              <a:xfrm>
                <a:off x="4150" y="2229"/>
                <a:ext cx="38" cy="123"/>
              </a:xfrm>
              <a:custGeom>
                <a:avLst/>
                <a:gdLst>
                  <a:gd name="T0" fmla="*/ 24 w 75"/>
                  <a:gd name="T1" fmla="*/ 121 h 246"/>
                  <a:gd name="T2" fmla="*/ 29 w 75"/>
                  <a:gd name="T3" fmla="*/ 118 h 246"/>
                  <a:gd name="T4" fmla="*/ 32 w 75"/>
                  <a:gd name="T5" fmla="*/ 114 h 246"/>
                  <a:gd name="T6" fmla="*/ 33 w 75"/>
                  <a:gd name="T7" fmla="*/ 108 h 246"/>
                  <a:gd name="T8" fmla="*/ 33 w 75"/>
                  <a:gd name="T9" fmla="*/ 103 h 246"/>
                  <a:gd name="T10" fmla="*/ 27 w 75"/>
                  <a:gd name="T11" fmla="*/ 0 h 246"/>
                  <a:gd name="T12" fmla="*/ 75 w 75"/>
                  <a:gd name="T13" fmla="*/ 36 h 246"/>
                  <a:gd name="T14" fmla="*/ 68 w 75"/>
                  <a:gd name="T15" fmla="*/ 118 h 246"/>
                  <a:gd name="T16" fmla="*/ 68 w 75"/>
                  <a:gd name="T17" fmla="*/ 118 h 246"/>
                  <a:gd name="T18" fmla="*/ 58 w 75"/>
                  <a:gd name="T19" fmla="*/ 176 h 246"/>
                  <a:gd name="T20" fmla="*/ 54 w 75"/>
                  <a:gd name="T21" fmla="*/ 189 h 246"/>
                  <a:gd name="T22" fmla="*/ 49 w 75"/>
                  <a:gd name="T23" fmla="*/ 202 h 246"/>
                  <a:gd name="T24" fmla="*/ 36 w 75"/>
                  <a:gd name="T25" fmla="*/ 216 h 246"/>
                  <a:gd name="T26" fmla="*/ 22 w 75"/>
                  <a:gd name="T27" fmla="*/ 231 h 246"/>
                  <a:gd name="T28" fmla="*/ 8 w 75"/>
                  <a:gd name="T29" fmla="*/ 246 h 246"/>
                  <a:gd name="T30" fmla="*/ 2 w 75"/>
                  <a:gd name="T31" fmla="*/ 246 h 246"/>
                  <a:gd name="T32" fmla="*/ 0 w 75"/>
                  <a:gd name="T33" fmla="*/ 241 h 246"/>
                  <a:gd name="T34" fmla="*/ 0 w 75"/>
                  <a:gd name="T35" fmla="*/ 233 h 246"/>
                  <a:gd name="T36" fmla="*/ 2 w 75"/>
                  <a:gd name="T37" fmla="*/ 223 h 246"/>
                  <a:gd name="T38" fmla="*/ 6 w 75"/>
                  <a:gd name="T39" fmla="*/ 216 h 246"/>
                  <a:gd name="T40" fmla="*/ 13 w 75"/>
                  <a:gd name="T41" fmla="*/ 205 h 246"/>
                  <a:gd name="T42" fmla="*/ 17 w 75"/>
                  <a:gd name="T43" fmla="*/ 190 h 246"/>
                  <a:gd name="T44" fmla="*/ 20 w 75"/>
                  <a:gd name="T45" fmla="*/ 178 h 246"/>
                  <a:gd name="T46" fmla="*/ 22 w 75"/>
                  <a:gd name="T47" fmla="*/ 169 h 246"/>
                  <a:gd name="T48" fmla="*/ 22 w 75"/>
                  <a:gd name="T49" fmla="*/ 165 h 246"/>
                  <a:gd name="T50" fmla="*/ 20 w 75"/>
                  <a:gd name="T51" fmla="*/ 168 h 246"/>
                  <a:gd name="T52" fmla="*/ 17 w 75"/>
                  <a:gd name="T53" fmla="*/ 175 h 246"/>
                  <a:gd name="T54" fmla="*/ 15 w 75"/>
                  <a:gd name="T55" fmla="*/ 185 h 246"/>
                  <a:gd name="T56" fmla="*/ 9 w 75"/>
                  <a:gd name="T57" fmla="*/ 199 h 246"/>
                  <a:gd name="T58" fmla="*/ 8 w 75"/>
                  <a:gd name="T59" fmla="*/ 200 h 246"/>
                  <a:gd name="T60" fmla="*/ 6 w 75"/>
                  <a:gd name="T61" fmla="*/ 202 h 246"/>
                  <a:gd name="T62" fmla="*/ 3 w 75"/>
                  <a:gd name="T63" fmla="*/ 202 h 246"/>
                  <a:gd name="T64" fmla="*/ 2 w 75"/>
                  <a:gd name="T65" fmla="*/ 200 h 246"/>
                  <a:gd name="T66" fmla="*/ 0 w 75"/>
                  <a:gd name="T67" fmla="*/ 199 h 246"/>
                  <a:gd name="T68" fmla="*/ 0 w 75"/>
                  <a:gd name="T69" fmla="*/ 196 h 246"/>
                  <a:gd name="T70" fmla="*/ 2 w 75"/>
                  <a:gd name="T71" fmla="*/ 178 h 246"/>
                  <a:gd name="T72" fmla="*/ 6 w 75"/>
                  <a:gd name="T73" fmla="*/ 159 h 246"/>
                  <a:gd name="T74" fmla="*/ 9 w 75"/>
                  <a:gd name="T75" fmla="*/ 144 h 246"/>
                  <a:gd name="T76" fmla="*/ 13 w 75"/>
                  <a:gd name="T77" fmla="*/ 132 h 246"/>
                  <a:gd name="T78" fmla="*/ 17 w 75"/>
                  <a:gd name="T79" fmla="*/ 127 h 246"/>
                  <a:gd name="T80" fmla="*/ 20 w 75"/>
                  <a:gd name="T81" fmla="*/ 124 h 246"/>
                  <a:gd name="T82" fmla="*/ 24 w 75"/>
                  <a:gd name="T83" fmla="*/ 1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6">
                    <a:moveTo>
                      <a:pt x="24" y="121"/>
                    </a:moveTo>
                    <a:lnTo>
                      <a:pt x="29" y="118"/>
                    </a:lnTo>
                    <a:lnTo>
                      <a:pt x="32" y="114"/>
                    </a:lnTo>
                    <a:lnTo>
                      <a:pt x="33" y="108"/>
                    </a:lnTo>
                    <a:lnTo>
                      <a:pt x="33" y="103"/>
                    </a:lnTo>
                    <a:lnTo>
                      <a:pt x="27" y="0"/>
                    </a:lnTo>
                    <a:lnTo>
                      <a:pt x="75" y="36"/>
                    </a:lnTo>
                    <a:lnTo>
                      <a:pt x="68" y="118"/>
                    </a:lnTo>
                    <a:lnTo>
                      <a:pt x="68" y="118"/>
                    </a:lnTo>
                    <a:lnTo>
                      <a:pt x="58" y="176"/>
                    </a:lnTo>
                    <a:lnTo>
                      <a:pt x="54" y="189"/>
                    </a:lnTo>
                    <a:lnTo>
                      <a:pt x="49" y="202"/>
                    </a:lnTo>
                    <a:lnTo>
                      <a:pt x="36" y="216"/>
                    </a:lnTo>
                    <a:lnTo>
                      <a:pt x="22" y="231"/>
                    </a:lnTo>
                    <a:lnTo>
                      <a:pt x="8" y="246"/>
                    </a:lnTo>
                    <a:lnTo>
                      <a:pt x="2" y="246"/>
                    </a:lnTo>
                    <a:lnTo>
                      <a:pt x="0" y="241"/>
                    </a:lnTo>
                    <a:lnTo>
                      <a:pt x="0" y="233"/>
                    </a:lnTo>
                    <a:lnTo>
                      <a:pt x="2" y="223"/>
                    </a:lnTo>
                    <a:lnTo>
                      <a:pt x="6" y="216"/>
                    </a:lnTo>
                    <a:lnTo>
                      <a:pt x="13" y="205"/>
                    </a:lnTo>
                    <a:lnTo>
                      <a:pt x="17" y="190"/>
                    </a:lnTo>
                    <a:lnTo>
                      <a:pt x="20" y="178"/>
                    </a:lnTo>
                    <a:lnTo>
                      <a:pt x="22" y="169"/>
                    </a:lnTo>
                    <a:lnTo>
                      <a:pt x="22" y="165"/>
                    </a:lnTo>
                    <a:lnTo>
                      <a:pt x="20" y="168"/>
                    </a:lnTo>
                    <a:lnTo>
                      <a:pt x="17" y="175"/>
                    </a:lnTo>
                    <a:lnTo>
                      <a:pt x="15" y="185"/>
                    </a:lnTo>
                    <a:lnTo>
                      <a:pt x="9" y="199"/>
                    </a:lnTo>
                    <a:lnTo>
                      <a:pt x="8" y="200"/>
                    </a:lnTo>
                    <a:lnTo>
                      <a:pt x="6" y="202"/>
                    </a:lnTo>
                    <a:lnTo>
                      <a:pt x="3" y="202"/>
                    </a:lnTo>
                    <a:lnTo>
                      <a:pt x="2" y="200"/>
                    </a:lnTo>
                    <a:lnTo>
                      <a:pt x="0" y="199"/>
                    </a:lnTo>
                    <a:lnTo>
                      <a:pt x="0" y="196"/>
                    </a:lnTo>
                    <a:lnTo>
                      <a:pt x="2" y="178"/>
                    </a:lnTo>
                    <a:lnTo>
                      <a:pt x="6" y="159"/>
                    </a:lnTo>
                    <a:lnTo>
                      <a:pt x="9" y="144"/>
                    </a:lnTo>
                    <a:lnTo>
                      <a:pt x="13" y="132"/>
                    </a:lnTo>
                    <a:lnTo>
                      <a:pt x="17" y="127"/>
                    </a:lnTo>
                    <a:lnTo>
                      <a:pt x="20" y="124"/>
                    </a:lnTo>
                    <a:lnTo>
                      <a:pt x="24" y="121"/>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9" name="Freeform 346"/>
              <p:cNvSpPr>
                <a:spLocks/>
              </p:cNvSpPr>
              <p:nvPr/>
            </p:nvSpPr>
            <p:spPr bwMode="auto">
              <a:xfrm>
                <a:off x="4154" y="2048"/>
                <a:ext cx="51" cy="224"/>
              </a:xfrm>
              <a:custGeom>
                <a:avLst/>
                <a:gdLst>
                  <a:gd name="T0" fmla="*/ 18 w 100"/>
                  <a:gd name="T1" fmla="*/ 362 h 448"/>
                  <a:gd name="T2" fmla="*/ 62 w 100"/>
                  <a:gd name="T3" fmla="*/ 448 h 448"/>
                  <a:gd name="T4" fmla="*/ 99 w 100"/>
                  <a:gd name="T5" fmla="*/ 196 h 448"/>
                  <a:gd name="T6" fmla="*/ 100 w 100"/>
                  <a:gd name="T7" fmla="*/ 165 h 448"/>
                  <a:gd name="T8" fmla="*/ 86 w 100"/>
                  <a:gd name="T9" fmla="*/ 0 h 448"/>
                  <a:gd name="T10" fmla="*/ 0 w 100"/>
                  <a:gd name="T11" fmla="*/ 0 h 448"/>
                  <a:gd name="T12" fmla="*/ 8 w 100"/>
                  <a:gd name="T13" fmla="*/ 60 h 448"/>
                  <a:gd name="T14" fmla="*/ 30 w 100"/>
                  <a:gd name="T15" fmla="*/ 171 h 448"/>
                  <a:gd name="T16" fmla="*/ 15 w 100"/>
                  <a:gd name="T17" fmla="*/ 255 h 448"/>
                  <a:gd name="T18" fmla="*/ 14 w 100"/>
                  <a:gd name="T19" fmla="*/ 267 h 448"/>
                  <a:gd name="T20" fmla="*/ 14 w 100"/>
                  <a:gd name="T21" fmla="*/ 280 h 448"/>
                  <a:gd name="T22" fmla="*/ 18 w 100"/>
                  <a:gd name="T23" fmla="*/ 36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448">
                    <a:moveTo>
                      <a:pt x="18" y="362"/>
                    </a:moveTo>
                    <a:lnTo>
                      <a:pt x="62" y="448"/>
                    </a:lnTo>
                    <a:lnTo>
                      <a:pt x="99" y="196"/>
                    </a:lnTo>
                    <a:lnTo>
                      <a:pt x="100" y="165"/>
                    </a:lnTo>
                    <a:lnTo>
                      <a:pt x="86" y="0"/>
                    </a:lnTo>
                    <a:lnTo>
                      <a:pt x="0" y="0"/>
                    </a:lnTo>
                    <a:lnTo>
                      <a:pt x="8" y="60"/>
                    </a:lnTo>
                    <a:lnTo>
                      <a:pt x="30" y="171"/>
                    </a:lnTo>
                    <a:lnTo>
                      <a:pt x="15" y="255"/>
                    </a:lnTo>
                    <a:lnTo>
                      <a:pt x="14" y="267"/>
                    </a:lnTo>
                    <a:lnTo>
                      <a:pt x="14" y="280"/>
                    </a:lnTo>
                    <a:lnTo>
                      <a:pt x="18" y="362"/>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0" name="Freeform 347"/>
              <p:cNvSpPr>
                <a:spLocks/>
              </p:cNvSpPr>
              <p:nvPr/>
            </p:nvSpPr>
            <p:spPr bwMode="auto">
              <a:xfrm>
                <a:off x="4093" y="1971"/>
                <a:ext cx="106" cy="245"/>
              </a:xfrm>
              <a:custGeom>
                <a:avLst/>
                <a:gdLst>
                  <a:gd name="T0" fmla="*/ 212 w 212"/>
                  <a:gd name="T1" fmla="*/ 187 h 491"/>
                  <a:gd name="T2" fmla="*/ 208 w 212"/>
                  <a:gd name="T3" fmla="*/ 133 h 491"/>
                  <a:gd name="T4" fmla="*/ 205 w 212"/>
                  <a:gd name="T5" fmla="*/ 114 h 491"/>
                  <a:gd name="T6" fmla="*/ 196 w 212"/>
                  <a:gd name="T7" fmla="*/ 95 h 491"/>
                  <a:gd name="T8" fmla="*/ 185 w 212"/>
                  <a:gd name="T9" fmla="*/ 81 h 491"/>
                  <a:gd name="T10" fmla="*/ 170 w 212"/>
                  <a:gd name="T11" fmla="*/ 70 h 491"/>
                  <a:gd name="T12" fmla="*/ 150 w 212"/>
                  <a:gd name="T13" fmla="*/ 63 h 491"/>
                  <a:gd name="T14" fmla="*/ 0 w 212"/>
                  <a:gd name="T15" fmla="*/ 0 h 491"/>
                  <a:gd name="T16" fmla="*/ 0 w 212"/>
                  <a:gd name="T17" fmla="*/ 476 h 491"/>
                  <a:gd name="T18" fmla="*/ 4 w 212"/>
                  <a:gd name="T19" fmla="*/ 476 h 491"/>
                  <a:gd name="T20" fmla="*/ 13 w 212"/>
                  <a:gd name="T21" fmla="*/ 477 h 491"/>
                  <a:gd name="T22" fmla="*/ 27 w 212"/>
                  <a:gd name="T23" fmla="*/ 480 h 491"/>
                  <a:gd name="T24" fmla="*/ 44 w 212"/>
                  <a:gd name="T25" fmla="*/ 483 h 491"/>
                  <a:gd name="T26" fmla="*/ 62 w 212"/>
                  <a:gd name="T27" fmla="*/ 485 h 491"/>
                  <a:gd name="T28" fmla="*/ 82 w 212"/>
                  <a:gd name="T29" fmla="*/ 488 h 491"/>
                  <a:gd name="T30" fmla="*/ 100 w 212"/>
                  <a:gd name="T31" fmla="*/ 490 h 491"/>
                  <a:gd name="T32" fmla="*/ 117 w 212"/>
                  <a:gd name="T33" fmla="*/ 491 h 491"/>
                  <a:gd name="T34" fmla="*/ 117 w 212"/>
                  <a:gd name="T35" fmla="*/ 490 h 491"/>
                  <a:gd name="T36" fmla="*/ 112 w 212"/>
                  <a:gd name="T37" fmla="*/ 461 h 491"/>
                  <a:gd name="T38" fmla="*/ 112 w 212"/>
                  <a:gd name="T39" fmla="*/ 429 h 491"/>
                  <a:gd name="T40" fmla="*/ 114 w 212"/>
                  <a:gd name="T41" fmla="*/ 395 h 491"/>
                  <a:gd name="T42" fmla="*/ 119 w 212"/>
                  <a:gd name="T43" fmla="*/ 362 h 491"/>
                  <a:gd name="T44" fmla="*/ 124 w 212"/>
                  <a:gd name="T45" fmla="*/ 330 h 491"/>
                  <a:gd name="T46" fmla="*/ 130 w 212"/>
                  <a:gd name="T47" fmla="*/ 302 h 491"/>
                  <a:gd name="T48" fmla="*/ 134 w 212"/>
                  <a:gd name="T49" fmla="*/ 279 h 491"/>
                  <a:gd name="T50" fmla="*/ 137 w 212"/>
                  <a:gd name="T51" fmla="*/ 268 h 491"/>
                  <a:gd name="T52" fmla="*/ 138 w 212"/>
                  <a:gd name="T53" fmla="*/ 258 h 491"/>
                  <a:gd name="T54" fmla="*/ 129 w 212"/>
                  <a:gd name="T55" fmla="*/ 198 h 491"/>
                  <a:gd name="T56" fmla="*/ 212 w 212"/>
                  <a:gd name="T57" fmla="*/ 18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491">
                    <a:moveTo>
                      <a:pt x="212" y="187"/>
                    </a:moveTo>
                    <a:lnTo>
                      <a:pt x="208" y="133"/>
                    </a:lnTo>
                    <a:lnTo>
                      <a:pt x="205" y="114"/>
                    </a:lnTo>
                    <a:lnTo>
                      <a:pt x="196" y="95"/>
                    </a:lnTo>
                    <a:lnTo>
                      <a:pt x="185" y="81"/>
                    </a:lnTo>
                    <a:lnTo>
                      <a:pt x="170" y="70"/>
                    </a:lnTo>
                    <a:lnTo>
                      <a:pt x="150" y="63"/>
                    </a:lnTo>
                    <a:lnTo>
                      <a:pt x="0" y="0"/>
                    </a:lnTo>
                    <a:lnTo>
                      <a:pt x="0" y="476"/>
                    </a:lnTo>
                    <a:lnTo>
                      <a:pt x="4" y="476"/>
                    </a:lnTo>
                    <a:lnTo>
                      <a:pt x="13" y="477"/>
                    </a:lnTo>
                    <a:lnTo>
                      <a:pt x="27" y="480"/>
                    </a:lnTo>
                    <a:lnTo>
                      <a:pt x="44" y="483"/>
                    </a:lnTo>
                    <a:lnTo>
                      <a:pt x="62" y="485"/>
                    </a:lnTo>
                    <a:lnTo>
                      <a:pt x="82" y="488"/>
                    </a:lnTo>
                    <a:lnTo>
                      <a:pt x="100" y="490"/>
                    </a:lnTo>
                    <a:lnTo>
                      <a:pt x="117" y="491"/>
                    </a:lnTo>
                    <a:lnTo>
                      <a:pt x="117" y="490"/>
                    </a:lnTo>
                    <a:lnTo>
                      <a:pt x="112" y="461"/>
                    </a:lnTo>
                    <a:lnTo>
                      <a:pt x="112" y="429"/>
                    </a:lnTo>
                    <a:lnTo>
                      <a:pt x="114" y="395"/>
                    </a:lnTo>
                    <a:lnTo>
                      <a:pt x="119" y="362"/>
                    </a:lnTo>
                    <a:lnTo>
                      <a:pt x="124" y="330"/>
                    </a:lnTo>
                    <a:lnTo>
                      <a:pt x="130" y="302"/>
                    </a:lnTo>
                    <a:lnTo>
                      <a:pt x="134" y="279"/>
                    </a:lnTo>
                    <a:lnTo>
                      <a:pt x="137" y="268"/>
                    </a:lnTo>
                    <a:lnTo>
                      <a:pt x="138" y="258"/>
                    </a:lnTo>
                    <a:lnTo>
                      <a:pt x="129" y="198"/>
                    </a:lnTo>
                    <a:lnTo>
                      <a:pt x="212" y="187"/>
                    </a:lnTo>
                    <a:close/>
                  </a:path>
                </a:pathLst>
              </a:custGeom>
              <a:solidFill>
                <a:srgbClr val="CCDBE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1" name="Freeform 348"/>
              <p:cNvSpPr>
                <a:spLocks/>
              </p:cNvSpPr>
              <p:nvPr/>
            </p:nvSpPr>
            <p:spPr bwMode="auto">
              <a:xfrm>
                <a:off x="4060" y="1954"/>
                <a:ext cx="66" cy="137"/>
              </a:xfrm>
              <a:custGeom>
                <a:avLst/>
                <a:gdLst>
                  <a:gd name="T0" fmla="*/ 131 w 131"/>
                  <a:gd name="T1" fmla="*/ 68 h 275"/>
                  <a:gd name="T2" fmla="*/ 89 w 131"/>
                  <a:gd name="T3" fmla="*/ 256 h 275"/>
                  <a:gd name="T4" fmla="*/ 85 w 131"/>
                  <a:gd name="T5" fmla="*/ 266 h 275"/>
                  <a:gd name="T6" fmla="*/ 75 w 131"/>
                  <a:gd name="T7" fmla="*/ 273 h 275"/>
                  <a:gd name="T8" fmla="*/ 65 w 131"/>
                  <a:gd name="T9" fmla="*/ 275 h 275"/>
                  <a:gd name="T10" fmla="*/ 55 w 131"/>
                  <a:gd name="T11" fmla="*/ 273 h 275"/>
                  <a:gd name="T12" fmla="*/ 47 w 131"/>
                  <a:gd name="T13" fmla="*/ 266 h 275"/>
                  <a:gd name="T14" fmla="*/ 41 w 131"/>
                  <a:gd name="T15" fmla="*/ 256 h 275"/>
                  <a:gd name="T16" fmla="*/ 0 w 131"/>
                  <a:gd name="T17" fmla="*/ 68 h 275"/>
                  <a:gd name="T18" fmla="*/ 0 w 131"/>
                  <a:gd name="T19" fmla="*/ 0 h 275"/>
                  <a:gd name="T20" fmla="*/ 131 w 131"/>
                  <a:gd name="T21" fmla="*/ 0 h 275"/>
                  <a:gd name="T22" fmla="*/ 131 w 131"/>
                  <a:gd name="T23" fmla="*/ 6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5">
                    <a:moveTo>
                      <a:pt x="131" y="68"/>
                    </a:moveTo>
                    <a:lnTo>
                      <a:pt x="89" y="256"/>
                    </a:lnTo>
                    <a:lnTo>
                      <a:pt x="85" y="266"/>
                    </a:lnTo>
                    <a:lnTo>
                      <a:pt x="75" y="273"/>
                    </a:lnTo>
                    <a:lnTo>
                      <a:pt x="65" y="275"/>
                    </a:lnTo>
                    <a:lnTo>
                      <a:pt x="55" y="273"/>
                    </a:lnTo>
                    <a:lnTo>
                      <a:pt x="47" y="266"/>
                    </a:lnTo>
                    <a:lnTo>
                      <a:pt x="41" y="256"/>
                    </a:lnTo>
                    <a:lnTo>
                      <a:pt x="0" y="68"/>
                    </a:lnTo>
                    <a:lnTo>
                      <a:pt x="0" y="0"/>
                    </a:lnTo>
                    <a:lnTo>
                      <a:pt x="131" y="0"/>
                    </a:lnTo>
                    <a:lnTo>
                      <a:pt x="131" y="68"/>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2" name="Freeform 349"/>
              <p:cNvSpPr>
                <a:spLocks/>
              </p:cNvSpPr>
              <p:nvPr/>
            </p:nvSpPr>
            <p:spPr bwMode="auto">
              <a:xfrm>
                <a:off x="4048" y="1857"/>
                <a:ext cx="89" cy="120"/>
              </a:xfrm>
              <a:custGeom>
                <a:avLst/>
                <a:gdLst>
                  <a:gd name="T0" fmla="*/ 119 w 178"/>
                  <a:gd name="T1" fmla="*/ 0 h 240"/>
                  <a:gd name="T2" fmla="*/ 59 w 178"/>
                  <a:gd name="T3" fmla="*/ 0 h 240"/>
                  <a:gd name="T4" fmla="*/ 42 w 178"/>
                  <a:gd name="T5" fmla="*/ 3 h 240"/>
                  <a:gd name="T6" fmla="*/ 27 w 178"/>
                  <a:gd name="T7" fmla="*/ 13 h 240"/>
                  <a:gd name="T8" fmla="*/ 14 w 178"/>
                  <a:gd name="T9" fmla="*/ 27 h 240"/>
                  <a:gd name="T10" fmla="*/ 5 w 178"/>
                  <a:gd name="T11" fmla="*/ 44 h 240"/>
                  <a:gd name="T12" fmla="*/ 0 w 178"/>
                  <a:gd name="T13" fmla="*/ 65 h 240"/>
                  <a:gd name="T14" fmla="*/ 0 w 178"/>
                  <a:gd name="T15" fmla="*/ 144 h 240"/>
                  <a:gd name="T16" fmla="*/ 4 w 178"/>
                  <a:gd name="T17" fmla="*/ 161 h 240"/>
                  <a:gd name="T18" fmla="*/ 13 w 178"/>
                  <a:gd name="T19" fmla="*/ 179 h 240"/>
                  <a:gd name="T20" fmla="*/ 24 w 178"/>
                  <a:gd name="T21" fmla="*/ 198 h 240"/>
                  <a:gd name="T22" fmla="*/ 39 w 178"/>
                  <a:gd name="T23" fmla="*/ 215 h 240"/>
                  <a:gd name="T24" fmla="*/ 55 w 178"/>
                  <a:gd name="T25" fmla="*/ 227 h 240"/>
                  <a:gd name="T26" fmla="*/ 72 w 178"/>
                  <a:gd name="T27" fmla="*/ 237 h 240"/>
                  <a:gd name="T28" fmla="*/ 87 w 178"/>
                  <a:gd name="T29" fmla="*/ 240 h 240"/>
                  <a:gd name="T30" fmla="*/ 92 w 178"/>
                  <a:gd name="T31" fmla="*/ 240 h 240"/>
                  <a:gd name="T32" fmla="*/ 107 w 178"/>
                  <a:gd name="T33" fmla="*/ 237 h 240"/>
                  <a:gd name="T34" fmla="*/ 123 w 178"/>
                  <a:gd name="T35" fmla="*/ 227 h 240"/>
                  <a:gd name="T36" fmla="*/ 140 w 178"/>
                  <a:gd name="T37" fmla="*/ 215 h 240"/>
                  <a:gd name="T38" fmla="*/ 154 w 178"/>
                  <a:gd name="T39" fmla="*/ 198 h 240"/>
                  <a:gd name="T40" fmla="*/ 167 w 178"/>
                  <a:gd name="T41" fmla="*/ 179 h 240"/>
                  <a:gd name="T42" fmla="*/ 175 w 178"/>
                  <a:gd name="T43" fmla="*/ 161 h 240"/>
                  <a:gd name="T44" fmla="*/ 178 w 178"/>
                  <a:gd name="T45" fmla="*/ 144 h 240"/>
                  <a:gd name="T46" fmla="*/ 178 w 178"/>
                  <a:gd name="T47" fmla="*/ 65 h 240"/>
                  <a:gd name="T48" fmla="*/ 172 w 178"/>
                  <a:gd name="T49" fmla="*/ 44 h 240"/>
                  <a:gd name="T50" fmla="*/ 164 w 178"/>
                  <a:gd name="T51" fmla="*/ 27 h 240"/>
                  <a:gd name="T52" fmla="*/ 151 w 178"/>
                  <a:gd name="T53" fmla="*/ 13 h 240"/>
                  <a:gd name="T54" fmla="*/ 136 w 178"/>
                  <a:gd name="T55" fmla="*/ 3 h 240"/>
                  <a:gd name="T56" fmla="*/ 119 w 178"/>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 h="240">
                    <a:moveTo>
                      <a:pt x="119" y="0"/>
                    </a:moveTo>
                    <a:lnTo>
                      <a:pt x="59" y="0"/>
                    </a:lnTo>
                    <a:lnTo>
                      <a:pt x="42" y="3"/>
                    </a:lnTo>
                    <a:lnTo>
                      <a:pt x="27" y="13"/>
                    </a:lnTo>
                    <a:lnTo>
                      <a:pt x="14" y="27"/>
                    </a:lnTo>
                    <a:lnTo>
                      <a:pt x="5" y="44"/>
                    </a:lnTo>
                    <a:lnTo>
                      <a:pt x="0" y="65"/>
                    </a:lnTo>
                    <a:lnTo>
                      <a:pt x="0" y="144"/>
                    </a:lnTo>
                    <a:lnTo>
                      <a:pt x="4" y="161"/>
                    </a:lnTo>
                    <a:lnTo>
                      <a:pt x="13" y="179"/>
                    </a:lnTo>
                    <a:lnTo>
                      <a:pt x="24" y="198"/>
                    </a:lnTo>
                    <a:lnTo>
                      <a:pt x="39" y="215"/>
                    </a:lnTo>
                    <a:lnTo>
                      <a:pt x="55" y="227"/>
                    </a:lnTo>
                    <a:lnTo>
                      <a:pt x="72" y="237"/>
                    </a:lnTo>
                    <a:lnTo>
                      <a:pt x="87" y="240"/>
                    </a:lnTo>
                    <a:lnTo>
                      <a:pt x="92" y="240"/>
                    </a:lnTo>
                    <a:lnTo>
                      <a:pt x="107" y="237"/>
                    </a:lnTo>
                    <a:lnTo>
                      <a:pt x="123" y="227"/>
                    </a:lnTo>
                    <a:lnTo>
                      <a:pt x="140" y="215"/>
                    </a:lnTo>
                    <a:lnTo>
                      <a:pt x="154" y="198"/>
                    </a:lnTo>
                    <a:lnTo>
                      <a:pt x="167" y="179"/>
                    </a:lnTo>
                    <a:lnTo>
                      <a:pt x="175" y="161"/>
                    </a:lnTo>
                    <a:lnTo>
                      <a:pt x="178" y="144"/>
                    </a:lnTo>
                    <a:lnTo>
                      <a:pt x="178" y="65"/>
                    </a:lnTo>
                    <a:lnTo>
                      <a:pt x="172" y="44"/>
                    </a:lnTo>
                    <a:lnTo>
                      <a:pt x="164" y="27"/>
                    </a:lnTo>
                    <a:lnTo>
                      <a:pt x="151" y="13"/>
                    </a:lnTo>
                    <a:lnTo>
                      <a:pt x="136" y="3"/>
                    </a:lnTo>
                    <a:lnTo>
                      <a:pt x="119"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3" name="Freeform 350"/>
              <p:cNvSpPr>
                <a:spLocks/>
              </p:cNvSpPr>
              <p:nvPr/>
            </p:nvSpPr>
            <p:spPr bwMode="auto">
              <a:xfrm>
                <a:off x="4042" y="1902"/>
                <a:ext cx="10" cy="30"/>
              </a:xfrm>
              <a:custGeom>
                <a:avLst/>
                <a:gdLst>
                  <a:gd name="T0" fmla="*/ 10 w 20"/>
                  <a:gd name="T1" fmla="*/ 60 h 60"/>
                  <a:gd name="T2" fmla="*/ 6 w 20"/>
                  <a:gd name="T3" fmla="*/ 60 h 60"/>
                  <a:gd name="T4" fmla="*/ 3 w 20"/>
                  <a:gd name="T5" fmla="*/ 57 h 60"/>
                  <a:gd name="T6" fmla="*/ 2 w 20"/>
                  <a:gd name="T7" fmla="*/ 54 h 60"/>
                  <a:gd name="T8" fmla="*/ 0 w 20"/>
                  <a:gd name="T9" fmla="*/ 50 h 60"/>
                  <a:gd name="T10" fmla="*/ 0 w 20"/>
                  <a:gd name="T11" fmla="*/ 10 h 60"/>
                  <a:gd name="T12" fmla="*/ 2 w 20"/>
                  <a:gd name="T13" fmla="*/ 6 h 60"/>
                  <a:gd name="T14" fmla="*/ 3 w 20"/>
                  <a:gd name="T15" fmla="*/ 3 h 60"/>
                  <a:gd name="T16" fmla="*/ 6 w 20"/>
                  <a:gd name="T17" fmla="*/ 2 h 60"/>
                  <a:gd name="T18" fmla="*/ 10 w 20"/>
                  <a:gd name="T19" fmla="*/ 0 h 60"/>
                  <a:gd name="T20" fmla="*/ 14 w 20"/>
                  <a:gd name="T21" fmla="*/ 2 h 60"/>
                  <a:gd name="T22" fmla="*/ 17 w 20"/>
                  <a:gd name="T23" fmla="*/ 3 h 60"/>
                  <a:gd name="T24" fmla="*/ 18 w 20"/>
                  <a:gd name="T25" fmla="*/ 6 h 60"/>
                  <a:gd name="T26" fmla="*/ 20 w 20"/>
                  <a:gd name="T27" fmla="*/ 10 h 60"/>
                  <a:gd name="T28" fmla="*/ 20 w 20"/>
                  <a:gd name="T29" fmla="*/ 50 h 60"/>
                  <a:gd name="T30" fmla="*/ 18 w 20"/>
                  <a:gd name="T31" fmla="*/ 54 h 60"/>
                  <a:gd name="T32" fmla="*/ 17 w 20"/>
                  <a:gd name="T33" fmla="*/ 57 h 60"/>
                  <a:gd name="T34" fmla="*/ 14 w 20"/>
                  <a:gd name="T35" fmla="*/ 60 h 60"/>
                  <a:gd name="T36" fmla="*/ 10 w 20"/>
                  <a:gd name="T3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0">
                    <a:moveTo>
                      <a:pt x="10" y="60"/>
                    </a:moveTo>
                    <a:lnTo>
                      <a:pt x="6" y="60"/>
                    </a:lnTo>
                    <a:lnTo>
                      <a:pt x="3" y="57"/>
                    </a:lnTo>
                    <a:lnTo>
                      <a:pt x="2" y="54"/>
                    </a:lnTo>
                    <a:lnTo>
                      <a:pt x="0" y="50"/>
                    </a:lnTo>
                    <a:lnTo>
                      <a:pt x="0" y="10"/>
                    </a:lnTo>
                    <a:lnTo>
                      <a:pt x="2" y="6"/>
                    </a:lnTo>
                    <a:lnTo>
                      <a:pt x="3" y="3"/>
                    </a:lnTo>
                    <a:lnTo>
                      <a:pt x="6" y="2"/>
                    </a:lnTo>
                    <a:lnTo>
                      <a:pt x="10" y="0"/>
                    </a:lnTo>
                    <a:lnTo>
                      <a:pt x="14" y="2"/>
                    </a:lnTo>
                    <a:lnTo>
                      <a:pt x="17" y="3"/>
                    </a:lnTo>
                    <a:lnTo>
                      <a:pt x="18" y="6"/>
                    </a:lnTo>
                    <a:lnTo>
                      <a:pt x="20" y="10"/>
                    </a:lnTo>
                    <a:lnTo>
                      <a:pt x="20" y="50"/>
                    </a:lnTo>
                    <a:lnTo>
                      <a:pt x="18" y="54"/>
                    </a:lnTo>
                    <a:lnTo>
                      <a:pt x="17" y="57"/>
                    </a:lnTo>
                    <a:lnTo>
                      <a:pt x="14" y="60"/>
                    </a:lnTo>
                    <a:lnTo>
                      <a:pt x="10" y="6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4" name="Freeform 351"/>
              <p:cNvSpPr>
                <a:spLocks/>
              </p:cNvSpPr>
              <p:nvPr/>
            </p:nvSpPr>
            <p:spPr bwMode="auto">
              <a:xfrm>
                <a:off x="4135" y="1902"/>
                <a:ext cx="9" cy="30"/>
              </a:xfrm>
              <a:custGeom>
                <a:avLst/>
                <a:gdLst>
                  <a:gd name="T0" fmla="*/ 9 w 19"/>
                  <a:gd name="T1" fmla="*/ 60 h 60"/>
                  <a:gd name="T2" fmla="*/ 6 w 19"/>
                  <a:gd name="T3" fmla="*/ 60 h 60"/>
                  <a:gd name="T4" fmla="*/ 3 w 19"/>
                  <a:gd name="T5" fmla="*/ 57 h 60"/>
                  <a:gd name="T6" fmla="*/ 0 w 19"/>
                  <a:gd name="T7" fmla="*/ 54 h 60"/>
                  <a:gd name="T8" fmla="*/ 0 w 19"/>
                  <a:gd name="T9" fmla="*/ 50 h 60"/>
                  <a:gd name="T10" fmla="*/ 0 w 19"/>
                  <a:gd name="T11" fmla="*/ 10 h 60"/>
                  <a:gd name="T12" fmla="*/ 0 w 19"/>
                  <a:gd name="T13" fmla="*/ 6 h 60"/>
                  <a:gd name="T14" fmla="*/ 3 w 19"/>
                  <a:gd name="T15" fmla="*/ 3 h 60"/>
                  <a:gd name="T16" fmla="*/ 6 w 19"/>
                  <a:gd name="T17" fmla="*/ 2 h 60"/>
                  <a:gd name="T18" fmla="*/ 9 w 19"/>
                  <a:gd name="T19" fmla="*/ 0 h 60"/>
                  <a:gd name="T20" fmla="*/ 13 w 19"/>
                  <a:gd name="T21" fmla="*/ 2 h 60"/>
                  <a:gd name="T22" fmla="*/ 16 w 19"/>
                  <a:gd name="T23" fmla="*/ 3 h 60"/>
                  <a:gd name="T24" fmla="*/ 19 w 19"/>
                  <a:gd name="T25" fmla="*/ 6 h 60"/>
                  <a:gd name="T26" fmla="*/ 19 w 19"/>
                  <a:gd name="T27" fmla="*/ 10 h 60"/>
                  <a:gd name="T28" fmla="*/ 19 w 19"/>
                  <a:gd name="T29" fmla="*/ 50 h 60"/>
                  <a:gd name="T30" fmla="*/ 19 w 19"/>
                  <a:gd name="T31" fmla="*/ 54 h 60"/>
                  <a:gd name="T32" fmla="*/ 16 w 19"/>
                  <a:gd name="T33" fmla="*/ 57 h 60"/>
                  <a:gd name="T34" fmla="*/ 13 w 19"/>
                  <a:gd name="T35" fmla="*/ 60 h 60"/>
                  <a:gd name="T36" fmla="*/ 9 w 19"/>
                  <a:gd name="T3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0">
                    <a:moveTo>
                      <a:pt x="9" y="60"/>
                    </a:moveTo>
                    <a:lnTo>
                      <a:pt x="6" y="60"/>
                    </a:lnTo>
                    <a:lnTo>
                      <a:pt x="3" y="57"/>
                    </a:lnTo>
                    <a:lnTo>
                      <a:pt x="0" y="54"/>
                    </a:lnTo>
                    <a:lnTo>
                      <a:pt x="0" y="50"/>
                    </a:lnTo>
                    <a:lnTo>
                      <a:pt x="0" y="10"/>
                    </a:lnTo>
                    <a:lnTo>
                      <a:pt x="0" y="6"/>
                    </a:lnTo>
                    <a:lnTo>
                      <a:pt x="3" y="3"/>
                    </a:lnTo>
                    <a:lnTo>
                      <a:pt x="6" y="2"/>
                    </a:lnTo>
                    <a:lnTo>
                      <a:pt x="9" y="0"/>
                    </a:lnTo>
                    <a:lnTo>
                      <a:pt x="13" y="2"/>
                    </a:lnTo>
                    <a:lnTo>
                      <a:pt x="16" y="3"/>
                    </a:lnTo>
                    <a:lnTo>
                      <a:pt x="19" y="6"/>
                    </a:lnTo>
                    <a:lnTo>
                      <a:pt x="19" y="10"/>
                    </a:lnTo>
                    <a:lnTo>
                      <a:pt x="19" y="50"/>
                    </a:lnTo>
                    <a:lnTo>
                      <a:pt x="19" y="54"/>
                    </a:lnTo>
                    <a:lnTo>
                      <a:pt x="16" y="57"/>
                    </a:lnTo>
                    <a:lnTo>
                      <a:pt x="13" y="60"/>
                    </a:lnTo>
                    <a:lnTo>
                      <a:pt x="9" y="6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5" name="Freeform 352"/>
              <p:cNvSpPr>
                <a:spLocks/>
              </p:cNvSpPr>
              <p:nvPr/>
            </p:nvSpPr>
            <p:spPr bwMode="auto">
              <a:xfrm>
                <a:off x="4093" y="1857"/>
                <a:ext cx="44" cy="120"/>
              </a:xfrm>
              <a:custGeom>
                <a:avLst/>
                <a:gdLst>
                  <a:gd name="T0" fmla="*/ 30 w 89"/>
                  <a:gd name="T1" fmla="*/ 0 h 240"/>
                  <a:gd name="T2" fmla="*/ 0 w 89"/>
                  <a:gd name="T3" fmla="*/ 0 h 240"/>
                  <a:gd name="T4" fmla="*/ 0 w 89"/>
                  <a:gd name="T5" fmla="*/ 240 h 240"/>
                  <a:gd name="T6" fmla="*/ 3 w 89"/>
                  <a:gd name="T7" fmla="*/ 240 h 240"/>
                  <a:gd name="T8" fmla="*/ 18 w 89"/>
                  <a:gd name="T9" fmla="*/ 237 h 240"/>
                  <a:gd name="T10" fmla="*/ 34 w 89"/>
                  <a:gd name="T11" fmla="*/ 227 h 240"/>
                  <a:gd name="T12" fmla="*/ 51 w 89"/>
                  <a:gd name="T13" fmla="*/ 215 h 240"/>
                  <a:gd name="T14" fmla="*/ 65 w 89"/>
                  <a:gd name="T15" fmla="*/ 198 h 240"/>
                  <a:gd name="T16" fmla="*/ 78 w 89"/>
                  <a:gd name="T17" fmla="*/ 179 h 240"/>
                  <a:gd name="T18" fmla="*/ 86 w 89"/>
                  <a:gd name="T19" fmla="*/ 161 h 240"/>
                  <a:gd name="T20" fmla="*/ 89 w 89"/>
                  <a:gd name="T21" fmla="*/ 144 h 240"/>
                  <a:gd name="T22" fmla="*/ 89 w 89"/>
                  <a:gd name="T23" fmla="*/ 65 h 240"/>
                  <a:gd name="T24" fmla="*/ 83 w 89"/>
                  <a:gd name="T25" fmla="*/ 44 h 240"/>
                  <a:gd name="T26" fmla="*/ 75 w 89"/>
                  <a:gd name="T27" fmla="*/ 27 h 240"/>
                  <a:gd name="T28" fmla="*/ 62 w 89"/>
                  <a:gd name="T29" fmla="*/ 13 h 240"/>
                  <a:gd name="T30" fmla="*/ 47 w 89"/>
                  <a:gd name="T31" fmla="*/ 3 h 240"/>
                  <a:gd name="T32" fmla="*/ 30 w 89"/>
                  <a:gd name="T3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240">
                    <a:moveTo>
                      <a:pt x="30" y="0"/>
                    </a:moveTo>
                    <a:lnTo>
                      <a:pt x="0" y="0"/>
                    </a:lnTo>
                    <a:lnTo>
                      <a:pt x="0" y="240"/>
                    </a:lnTo>
                    <a:lnTo>
                      <a:pt x="3" y="240"/>
                    </a:lnTo>
                    <a:lnTo>
                      <a:pt x="18" y="237"/>
                    </a:lnTo>
                    <a:lnTo>
                      <a:pt x="34" y="227"/>
                    </a:lnTo>
                    <a:lnTo>
                      <a:pt x="51" y="215"/>
                    </a:lnTo>
                    <a:lnTo>
                      <a:pt x="65" y="198"/>
                    </a:lnTo>
                    <a:lnTo>
                      <a:pt x="78" y="179"/>
                    </a:lnTo>
                    <a:lnTo>
                      <a:pt x="86" y="161"/>
                    </a:lnTo>
                    <a:lnTo>
                      <a:pt x="89" y="144"/>
                    </a:lnTo>
                    <a:lnTo>
                      <a:pt x="89" y="65"/>
                    </a:lnTo>
                    <a:lnTo>
                      <a:pt x="83" y="44"/>
                    </a:lnTo>
                    <a:lnTo>
                      <a:pt x="75" y="27"/>
                    </a:lnTo>
                    <a:lnTo>
                      <a:pt x="62" y="13"/>
                    </a:lnTo>
                    <a:lnTo>
                      <a:pt x="47" y="3"/>
                    </a:lnTo>
                    <a:lnTo>
                      <a:pt x="3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6" name="Freeform 353"/>
              <p:cNvSpPr>
                <a:spLocks/>
              </p:cNvSpPr>
              <p:nvPr/>
            </p:nvSpPr>
            <p:spPr bwMode="auto">
              <a:xfrm>
                <a:off x="4072" y="1839"/>
                <a:ext cx="21" cy="34"/>
              </a:xfrm>
              <a:custGeom>
                <a:avLst/>
                <a:gdLst>
                  <a:gd name="T0" fmla="*/ 34 w 43"/>
                  <a:gd name="T1" fmla="*/ 0 h 68"/>
                  <a:gd name="T2" fmla="*/ 25 w 43"/>
                  <a:gd name="T3" fmla="*/ 0 h 68"/>
                  <a:gd name="T4" fmla="*/ 15 w 43"/>
                  <a:gd name="T5" fmla="*/ 2 h 68"/>
                  <a:gd name="T6" fmla="*/ 6 w 43"/>
                  <a:gd name="T7" fmla="*/ 6 h 68"/>
                  <a:gd name="T8" fmla="*/ 0 w 43"/>
                  <a:gd name="T9" fmla="*/ 15 h 68"/>
                  <a:gd name="T10" fmla="*/ 0 w 43"/>
                  <a:gd name="T11" fmla="*/ 26 h 68"/>
                  <a:gd name="T12" fmla="*/ 3 w 43"/>
                  <a:gd name="T13" fmla="*/ 37 h 68"/>
                  <a:gd name="T14" fmla="*/ 12 w 43"/>
                  <a:gd name="T15" fmla="*/ 47 h 68"/>
                  <a:gd name="T16" fmla="*/ 26 w 43"/>
                  <a:gd name="T17" fmla="*/ 58 h 68"/>
                  <a:gd name="T18" fmla="*/ 43 w 43"/>
                  <a:gd name="T19" fmla="*/ 68 h 68"/>
                  <a:gd name="T20" fmla="*/ 43 w 43"/>
                  <a:gd name="T21" fmla="*/ 2 h 68"/>
                  <a:gd name="T22" fmla="*/ 39 w 43"/>
                  <a:gd name="T23" fmla="*/ 2 h 68"/>
                  <a:gd name="T24" fmla="*/ 34 w 43"/>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68">
                    <a:moveTo>
                      <a:pt x="34" y="0"/>
                    </a:moveTo>
                    <a:lnTo>
                      <a:pt x="25" y="0"/>
                    </a:lnTo>
                    <a:lnTo>
                      <a:pt x="15" y="2"/>
                    </a:lnTo>
                    <a:lnTo>
                      <a:pt x="6" y="6"/>
                    </a:lnTo>
                    <a:lnTo>
                      <a:pt x="0" y="15"/>
                    </a:lnTo>
                    <a:lnTo>
                      <a:pt x="0" y="26"/>
                    </a:lnTo>
                    <a:lnTo>
                      <a:pt x="3" y="37"/>
                    </a:lnTo>
                    <a:lnTo>
                      <a:pt x="12" y="47"/>
                    </a:lnTo>
                    <a:lnTo>
                      <a:pt x="26" y="58"/>
                    </a:lnTo>
                    <a:lnTo>
                      <a:pt x="43" y="68"/>
                    </a:lnTo>
                    <a:lnTo>
                      <a:pt x="43" y="2"/>
                    </a:lnTo>
                    <a:lnTo>
                      <a:pt x="39" y="2"/>
                    </a:lnTo>
                    <a:lnTo>
                      <a:pt x="3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7" name="Freeform 354"/>
              <p:cNvSpPr>
                <a:spLocks/>
              </p:cNvSpPr>
              <p:nvPr/>
            </p:nvSpPr>
            <p:spPr bwMode="auto">
              <a:xfrm>
                <a:off x="4093" y="1840"/>
                <a:ext cx="47" cy="71"/>
              </a:xfrm>
              <a:custGeom>
                <a:avLst/>
                <a:gdLst>
                  <a:gd name="T0" fmla="*/ 95 w 95"/>
                  <a:gd name="T1" fmla="*/ 93 h 143"/>
                  <a:gd name="T2" fmla="*/ 90 w 95"/>
                  <a:gd name="T3" fmla="*/ 76 h 143"/>
                  <a:gd name="T4" fmla="*/ 83 w 95"/>
                  <a:gd name="T5" fmla="*/ 59 h 143"/>
                  <a:gd name="T6" fmla="*/ 72 w 95"/>
                  <a:gd name="T7" fmla="*/ 44 h 143"/>
                  <a:gd name="T8" fmla="*/ 61 w 95"/>
                  <a:gd name="T9" fmla="*/ 30 h 143"/>
                  <a:gd name="T10" fmla="*/ 47 w 95"/>
                  <a:gd name="T11" fmla="*/ 17 h 143"/>
                  <a:gd name="T12" fmla="*/ 30 w 95"/>
                  <a:gd name="T13" fmla="*/ 7 h 143"/>
                  <a:gd name="T14" fmla="*/ 15 w 95"/>
                  <a:gd name="T15" fmla="*/ 3 h 143"/>
                  <a:gd name="T16" fmla="*/ 0 w 95"/>
                  <a:gd name="T17" fmla="*/ 0 h 143"/>
                  <a:gd name="T18" fmla="*/ 0 w 95"/>
                  <a:gd name="T19" fmla="*/ 66 h 143"/>
                  <a:gd name="T20" fmla="*/ 17 w 95"/>
                  <a:gd name="T21" fmla="*/ 73 h 143"/>
                  <a:gd name="T22" fmla="*/ 34 w 95"/>
                  <a:gd name="T23" fmla="*/ 82 h 143"/>
                  <a:gd name="T24" fmla="*/ 51 w 95"/>
                  <a:gd name="T25" fmla="*/ 90 h 143"/>
                  <a:gd name="T26" fmla="*/ 66 w 95"/>
                  <a:gd name="T27" fmla="*/ 102 h 143"/>
                  <a:gd name="T28" fmla="*/ 75 w 95"/>
                  <a:gd name="T29" fmla="*/ 112 h 143"/>
                  <a:gd name="T30" fmla="*/ 79 w 95"/>
                  <a:gd name="T31" fmla="*/ 121 h 143"/>
                  <a:gd name="T32" fmla="*/ 81 w 95"/>
                  <a:gd name="T33" fmla="*/ 133 h 143"/>
                  <a:gd name="T34" fmla="*/ 76 w 95"/>
                  <a:gd name="T35" fmla="*/ 143 h 143"/>
                  <a:gd name="T36" fmla="*/ 86 w 95"/>
                  <a:gd name="T37" fmla="*/ 129 h 143"/>
                  <a:gd name="T38" fmla="*/ 93 w 95"/>
                  <a:gd name="T39" fmla="*/ 112 h 143"/>
                  <a:gd name="T40" fmla="*/ 95 w 95"/>
                  <a:gd name="T41" fmla="*/ 9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43">
                    <a:moveTo>
                      <a:pt x="95" y="93"/>
                    </a:moveTo>
                    <a:lnTo>
                      <a:pt x="90" y="76"/>
                    </a:lnTo>
                    <a:lnTo>
                      <a:pt x="83" y="59"/>
                    </a:lnTo>
                    <a:lnTo>
                      <a:pt x="72" y="44"/>
                    </a:lnTo>
                    <a:lnTo>
                      <a:pt x="61" y="30"/>
                    </a:lnTo>
                    <a:lnTo>
                      <a:pt x="47" y="17"/>
                    </a:lnTo>
                    <a:lnTo>
                      <a:pt x="30" y="7"/>
                    </a:lnTo>
                    <a:lnTo>
                      <a:pt x="15" y="3"/>
                    </a:lnTo>
                    <a:lnTo>
                      <a:pt x="0" y="0"/>
                    </a:lnTo>
                    <a:lnTo>
                      <a:pt x="0" y="66"/>
                    </a:lnTo>
                    <a:lnTo>
                      <a:pt x="17" y="73"/>
                    </a:lnTo>
                    <a:lnTo>
                      <a:pt x="34" y="82"/>
                    </a:lnTo>
                    <a:lnTo>
                      <a:pt x="51" y="90"/>
                    </a:lnTo>
                    <a:lnTo>
                      <a:pt x="66" y="102"/>
                    </a:lnTo>
                    <a:lnTo>
                      <a:pt x="75" y="112"/>
                    </a:lnTo>
                    <a:lnTo>
                      <a:pt x="79" y="121"/>
                    </a:lnTo>
                    <a:lnTo>
                      <a:pt x="81" y="133"/>
                    </a:lnTo>
                    <a:lnTo>
                      <a:pt x="76" y="143"/>
                    </a:lnTo>
                    <a:lnTo>
                      <a:pt x="86" y="129"/>
                    </a:lnTo>
                    <a:lnTo>
                      <a:pt x="93" y="112"/>
                    </a:lnTo>
                    <a:lnTo>
                      <a:pt x="95" y="9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8" name="Freeform 355"/>
              <p:cNvSpPr>
                <a:spLocks/>
              </p:cNvSpPr>
              <p:nvPr/>
            </p:nvSpPr>
            <p:spPr bwMode="auto">
              <a:xfrm>
                <a:off x="4034" y="2186"/>
                <a:ext cx="118" cy="34"/>
              </a:xfrm>
              <a:custGeom>
                <a:avLst/>
                <a:gdLst>
                  <a:gd name="T0" fmla="*/ 229 w 236"/>
                  <a:gd name="T1" fmla="*/ 0 h 68"/>
                  <a:gd name="T2" fmla="*/ 5 w 236"/>
                  <a:gd name="T3" fmla="*/ 0 h 68"/>
                  <a:gd name="T4" fmla="*/ 5 w 236"/>
                  <a:gd name="T5" fmla="*/ 22 h 68"/>
                  <a:gd name="T6" fmla="*/ 2 w 236"/>
                  <a:gd name="T7" fmla="*/ 44 h 68"/>
                  <a:gd name="T8" fmla="*/ 0 w 236"/>
                  <a:gd name="T9" fmla="*/ 60 h 68"/>
                  <a:gd name="T10" fmla="*/ 77 w 236"/>
                  <a:gd name="T11" fmla="*/ 68 h 68"/>
                  <a:gd name="T12" fmla="*/ 156 w 236"/>
                  <a:gd name="T13" fmla="*/ 68 h 68"/>
                  <a:gd name="T14" fmla="*/ 236 w 236"/>
                  <a:gd name="T15" fmla="*/ 60 h 68"/>
                  <a:gd name="T16" fmla="*/ 231 w 236"/>
                  <a:gd name="T17" fmla="*/ 44 h 68"/>
                  <a:gd name="T18" fmla="*/ 230 w 236"/>
                  <a:gd name="T19" fmla="*/ 22 h 68"/>
                  <a:gd name="T20" fmla="*/ 229 w 236"/>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68">
                    <a:moveTo>
                      <a:pt x="229" y="0"/>
                    </a:moveTo>
                    <a:lnTo>
                      <a:pt x="5" y="0"/>
                    </a:lnTo>
                    <a:lnTo>
                      <a:pt x="5" y="22"/>
                    </a:lnTo>
                    <a:lnTo>
                      <a:pt x="2" y="44"/>
                    </a:lnTo>
                    <a:lnTo>
                      <a:pt x="0" y="60"/>
                    </a:lnTo>
                    <a:lnTo>
                      <a:pt x="77" y="68"/>
                    </a:lnTo>
                    <a:lnTo>
                      <a:pt x="156" y="68"/>
                    </a:lnTo>
                    <a:lnTo>
                      <a:pt x="236" y="60"/>
                    </a:lnTo>
                    <a:lnTo>
                      <a:pt x="231" y="44"/>
                    </a:lnTo>
                    <a:lnTo>
                      <a:pt x="230" y="22"/>
                    </a:lnTo>
                    <a:lnTo>
                      <a:pt x="22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9" name="Freeform 356"/>
              <p:cNvSpPr>
                <a:spLocks/>
              </p:cNvSpPr>
              <p:nvPr/>
            </p:nvSpPr>
            <p:spPr bwMode="auto">
              <a:xfrm>
                <a:off x="4093" y="2186"/>
                <a:ext cx="59" cy="34"/>
              </a:xfrm>
              <a:custGeom>
                <a:avLst/>
                <a:gdLst>
                  <a:gd name="T0" fmla="*/ 112 w 119"/>
                  <a:gd name="T1" fmla="*/ 0 h 68"/>
                  <a:gd name="T2" fmla="*/ 0 w 119"/>
                  <a:gd name="T3" fmla="*/ 0 h 68"/>
                  <a:gd name="T4" fmla="*/ 0 w 119"/>
                  <a:gd name="T5" fmla="*/ 68 h 68"/>
                  <a:gd name="T6" fmla="*/ 59 w 119"/>
                  <a:gd name="T7" fmla="*/ 66 h 68"/>
                  <a:gd name="T8" fmla="*/ 119 w 119"/>
                  <a:gd name="T9" fmla="*/ 60 h 68"/>
                  <a:gd name="T10" fmla="*/ 114 w 119"/>
                  <a:gd name="T11" fmla="*/ 44 h 68"/>
                  <a:gd name="T12" fmla="*/ 113 w 119"/>
                  <a:gd name="T13" fmla="*/ 22 h 68"/>
                  <a:gd name="T14" fmla="*/ 112 w 119"/>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68">
                    <a:moveTo>
                      <a:pt x="112" y="0"/>
                    </a:moveTo>
                    <a:lnTo>
                      <a:pt x="0" y="0"/>
                    </a:lnTo>
                    <a:lnTo>
                      <a:pt x="0" y="68"/>
                    </a:lnTo>
                    <a:lnTo>
                      <a:pt x="59" y="66"/>
                    </a:lnTo>
                    <a:lnTo>
                      <a:pt x="119" y="60"/>
                    </a:lnTo>
                    <a:lnTo>
                      <a:pt x="114" y="44"/>
                    </a:lnTo>
                    <a:lnTo>
                      <a:pt x="113" y="22"/>
                    </a:lnTo>
                    <a:lnTo>
                      <a:pt x="1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0" name="Freeform 357"/>
              <p:cNvSpPr>
                <a:spLocks/>
              </p:cNvSpPr>
              <p:nvPr/>
            </p:nvSpPr>
            <p:spPr bwMode="auto">
              <a:xfrm>
                <a:off x="4798" y="2735"/>
                <a:ext cx="45" cy="37"/>
              </a:xfrm>
              <a:custGeom>
                <a:avLst/>
                <a:gdLst>
                  <a:gd name="T0" fmla="*/ 79 w 90"/>
                  <a:gd name="T1" fmla="*/ 0 h 75"/>
                  <a:gd name="T2" fmla="*/ 12 w 90"/>
                  <a:gd name="T3" fmla="*/ 6 h 75"/>
                  <a:gd name="T4" fmla="*/ 15 w 90"/>
                  <a:gd name="T5" fmla="*/ 20 h 75"/>
                  <a:gd name="T6" fmla="*/ 17 w 90"/>
                  <a:gd name="T7" fmla="*/ 34 h 75"/>
                  <a:gd name="T8" fmla="*/ 12 w 90"/>
                  <a:gd name="T9" fmla="*/ 47 h 75"/>
                  <a:gd name="T10" fmla="*/ 0 w 90"/>
                  <a:gd name="T11" fmla="*/ 69 h 75"/>
                  <a:gd name="T12" fmla="*/ 90 w 90"/>
                  <a:gd name="T13" fmla="*/ 75 h 75"/>
                  <a:gd name="T14" fmla="*/ 79 w 90"/>
                  <a:gd name="T15" fmla="*/ 38 h 75"/>
                  <a:gd name="T16" fmla="*/ 77 w 90"/>
                  <a:gd name="T17" fmla="*/ 32 h 75"/>
                  <a:gd name="T18" fmla="*/ 77 w 90"/>
                  <a:gd name="T19" fmla="*/ 27 h 75"/>
                  <a:gd name="T20" fmla="*/ 79 w 90"/>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5">
                    <a:moveTo>
                      <a:pt x="79" y="0"/>
                    </a:moveTo>
                    <a:lnTo>
                      <a:pt x="12" y="6"/>
                    </a:lnTo>
                    <a:lnTo>
                      <a:pt x="15" y="20"/>
                    </a:lnTo>
                    <a:lnTo>
                      <a:pt x="17" y="34"/>
                    </a:lnTo>
                    <a:lnTo>
                      <a:pt x="12" y="47"/>
                    </a:lnTo>
                    <a:lnTo>
                      <a:pt x="0" y="69"/>
                    </a:lnTo>
                    <a:lnTo>
                      <a:pt x="90" y="75"/>
                    </a:lnTo>
                    <a:lnTo>
                      <a:pt x="79" y="38"/>
                    </a:lnTo>
                    <a:lnTo>
                      <a:pt x="77" y="32"/>
                    </a:lnTo>
                    <a:lnTo>
                      <a:pt x="77" y="27"/>
                    </a:lnTo>
                    <a:lnTo>
                      <a:pt x="79"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1" name="Freeform 358"/>
              <p:cNvSpPr>
                <a:spLocks/>
              </p:cNvSpPr>
              <p:nvPr/>
            </p:nvSpPr>
            <p:spPr bwMode="auto">
              <a:xfrm>
                <a:off x="4792" y="2777"/>
                <a:ext cx="54" cy="7"/>
              </a:xfrm>
              <a:custGeom>
                <a:avLst/>
                <a:gdLst>
                  <a:gd name="T0" fmla="*/ 98 w 108"/>
                  <a:gd name="T1" fmla="*/ 14 h 14"/>
                  <a:gd name="T2" fmla="*/ 12 w 108"/>
                  <a:gd name="T3" fmla="*/ 14 h 14"/>
                  <a:gd name="T4" fmla="*/ 7 w 108"/>
                  <a:gd name="T5" fmla="*/ 14 h 14"/>
                  <a:gd name="T6" fmla="*/ 3 w 108"/>
                  <a:gd name="T7" fmla="*/ 11 h 14"/>
                  <a:gd name="T8" fmla="*/ 2 w 108"/>
                  <a:gd name="T9" fmla="*/ 8 h 14"/>
                  <a:gd name="T10" fmla="*/ 0 w 108"/>
                  <a:gd name="T11" fmla="*/ 4 h 14"/>
                  <a:gd name="T12" fmla="*/ 0 w 108"/>
                  <a:gd name="T13" fmla="*/ 0 h 14"/>
                  <a:gd name="T14" fmla="*/ 108 w 108"/>
                  <a:gd name="T15" fmla="*/ 0 h 14"/>
                  <a:gd name="T16" fmla="*/ 108 w 108"/>
                  <a:gd name="T17" fmla="*/ 4 h 14"/>
                  <a:gd name="T18" fmla="*/ 108 w 108"/>
                  <a:gd name="T19" fmla="*/ 8 h 14"/>
                  <a:gd name="T20" fmla="*/ 105 w 108"/>
                  <a:gd name="T21" fmla="*/ 11 h 14"/>
                  <a:gd name="T22" fmla="*/ 102 w 108"/>
                  <a:gd name="T23" fmla="*/ 14 h 14"/>
                  <a:gd name="T24" fmla="*/ 98 w 108"/>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
                    <a:moveTo>
                      <a:pt x="98" y="14"/>
                    </a:moveTo>
                    <a:lnTo>
                      <a:pt x="12" y="14"/>
                    </a:lnTo>
                    <a:lnTo>
                      <a:pt x="7" y="14"/>
                    </a:lnTo>
                    <a:lnTo>
                      <a:pt x="3" y="11"/>
                    </a:lnTo>
                    <a:lnTo>
                      <a:pt x="2" y="8"/>
                    </a:lnTo>
                    <a:lnTo>
                      <a:pt x="0" y="4"/>
                    </a:lnTo>
                    <a:lnTo>
                      <a:pt x="0" y="0"/>
                    </a:lnTo>
                    <a:lnTo>
                      <a:pt x="108" y="0"/>
                    </a:lnTo>
                    <a:lnTo>
                      <a:pt x="108" y="4"/>
                    </a:lnTo>
                    <a:lnTo>
                      <a:pt x="108" y="8"/>
                    </a:lnTo>
                    <a:lnTo>
                      <a:pt x="105" y="11"/>
                    </a:lnTo>
                    <a:lnTo>
                      <a:pt x="102" y="14"/>
                    </a:lnTo>
                    <a:lnTo>
                      <a:pt x="98"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2" name="Freeform 359"/>
              <p:cNvSpPr>
                <a:spLocks/>
              </p:cNvSpPr>
              <p:nvPr/>
            </p:nvSpPr>
            <p:spPr bwMode="auto">
              <a:xfrm>
                <a:off x="4793" y="2758"/>
                <a:ext cx="52" cy="20"/>
              </a:xfrm>
              <a:custGeom>
                <a:avLst/>
                <a:gdLst>
                  <a:gd name="T0" fmla="*/ 52 w 104"/>
                  <a:gd name="T1" fmla="*/ 0 h 39"/>
                  <a:gd name="T2" fmla="*/ 32 w 104"/>
                  <a:gd name="T3" fmla="*/ 2 h 39"/>
                  <a:gd name="T4" fmla="*/ 15 w 104"/>
                  <a:gd name="T5" fmla="*/ 11 h 39"/>
                  <a:gd name="T6" fmla="*/ 4 w 104"/>
                  <a:gd name="T7" fmla="*/ 24 h 39"/>
                  <a:gd name="T8" fmla="*/ 0 w 104"/>
                  <a:gd name="T9" fmla="*/ 39 h 39"/>
                  <a:gd name="T10" fmla="*/ 104 w 104"/>
                  <a:gd name="T11" fmla="*/ 39 h 39"/>
                  <a:gd name="T12" fmla="*/ 100 w 104"/>
                  <a:gd name="T13" fmla="*/ 24 h 39"/>
                  <a:gd name="T14" fmla="*/ 89 w 104"/>
                  <a:gd name="T15" fmla="*/ 11 h 39"/>
                  <a:gd name="T16" fmla="*/ 73 w 104"/>
                  <a:gd name="T17" fmla="*/ 2 h 39"/>
                  <a:gd name="T18" fmla="*/ 52 w 10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39">
                    <a:moveTo>
                      <a:pt x="52" y="0"/>
                    </a:moveTo>
                    <a:lnTo>
                      <a:pt x="32" y="2"/>
                    </a:lnTo>
                    <a:lnTo>
                      <a:pt x="15" y="11"/>
                    </a:lnTo>
                    <a:lnTo>
                      <a:pt x="4" y="24"/>
                    </a:lnTo>
                    <a:lnTo>
                      <a:pt x="0" y="39"/>
                    </a:lnTo>
                    <a:lnTo>
                      <a:pt x="104" y="39"/>
                    </a:lnTo>
                    <a:lnTo>
                      <a:pt x="100" y="24"/>
                    </a:lnTo>
                    <a:lnTo>
                      <a:pt x="89" y="11"/>
                    </a:lnTo>
                    <a:lnTo>
                      <a:pt x="73" y="2"/>
                    </a:lnTo>
                    <a:lnTo>
                      <a:pt x="52"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3" name="Freeform 360"/>
              <p:cNvSpPr>
                <a:spLocks/>
              </p:cNvSpPr>
              <p:nvPr/>
            </p:nvSpPr>
            <p:spPr bwMode="auto">
              <a:xfrm>
                <a:off x="4794" y="2759"/>
                <a:ext cx="50" cy="19"/>
              </a:xfrm>
              <a:custGeom>
                <a:avLst/>
                <a:gdLst>
                  <a:gd name="T0" fmla="*/ 49 w 99"/>
                  <a:gd name="T1" fmla="*/ 0 h 38"/>
                  <a:gd name="T2" fmla="*/ 31 w 99"/>
                  <a:gd name="T3" fmla="*/ 3 h 38"/>
                  <a:gd name="T4" fmla="*/ 14 w 99"/>
                  <a:gd name="T5" fmla="*/ 11 h 38"/>
                  <a:gd name="T6" fmla="*/ 4 w 99"/>
                  <a:gd name="T7" fmla="*/ 23 h 38"/>
                  <a:gd name="T8" fmla="*/ 0 w 99"/>
                  <a:gd name="T9" fmla="*/ 38 h 38"/>
                  <a:gd name="T10" fmla="*/ 99 w 99"/>
                  <a:gd name="T11" fmla="*/ 38 h 38"/>
                  <a:gd name="T12" fmla="*/ 94 w 99"/>
                  <a:gd name="T13" fmla="*/ 23 h 38"/>
                  <a:gd name="T14" fmla="*/ 84 w 99"/>
                  <a:gd name="T15" fmla="*/ 11 h 38"/>
                  <a:gd name="T16" fmla="*/ 69 w 99"/>
                  <a:gd name="T17" fmla="*/ 3 h 38"/>
                  <a:gd name="T18" fmla="*/ 49 w 99"/>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49" y="0"/>
                    </a:moveTo>
                    <a:lnTo>
                      <a:pt x="31" y="3"/>
                    </a:lnTo>
                    <a:lnTo>
                      <a:pt x="14" y="11"/>
                    </a:lnTo>
                    <a:lnTo>
                      <a:pt x="4" y="23"/>
                    </a:lnTo>
                    <a:lnTo>
                      <a:pt x="0" y="38"/>
                    </a:lnTo>
                    <a:lnTo>
                      <a:pt x="99" y="38"/>
                    </a:lnTo>
                    <a:lnTo>
                      <a:pt x="94" y="23"/>
                    </a:lnTo>
                    <a:lnTo>
                      <a:pt x="84" y="11"/>
                    </a:lnTo>
                    <a:lnTo>
                      <a:pt x="69" y="3"/>
                    </a:lnTo>
                    <a:lnTo>
                      <a:pt x="49" y="0"/>
                    </a:lnTo>
                    <a:close/>
                  </a:path>
                </a:pathLst>
              </a:custGeom>
              <a:solidFill>
                <a:srgbClr val="2E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4" name="Freeform 361"/>
              <p:cNvSpPr>
                <a:spLocks/>
              </p:cNvSpPr>
              <p:nvPr/>
            </p:nvSpPr>
            <p:spPr bwMode="auto">
              <a:xfrm>
                <a:off x="4885" y="2735"/>
                <a:ext cx="45" cy="37"/>
              </a:xfrm>
              <a:custGeom>
                <a:avLst/>
                <a:gdLst>
                  <a:gd name="T0" fmla="*/ 10 w 89"/>
                  <a:gd name="T1" fmla="*/ 0 h 75"/>
                  <a:gd name="T2" fmla="*/ 76 w 89"/>
                  <a:gd name="T3" fmla="*/ 6 h 75"/>
                  <a:gd name="T4" fmla="*/ 73 w 89"/>
                  <a:gd name="T5" fmla="*/ 20 h 75"/>
                  <a:gd name="T6" fmla="*/ 72 w 89"/>
                  <a:gd name="T7" fmla="*/ 34 h 75"/>
                  <a:gd name="T8" fmla="*/ 76 w 89"/>
                  <a:gd name="T9" fmla="*/ 47 h 75"/>
                  <a:gd name="T10" fmla="*/ 89 w 89"/>
                  <a:gd name="T11" fmla="*/ 69 h 75"/>
                  <a:gd name="T12" fmla="*/ 0 w 89"/>
                  <a:gd name="T13" fmla="*/ 75 h 75"/>
                  <a:gd name="T14" fmla="*/ 10 w 89"/>
                  <a:gd name="T15" fmla="*/ 38 h 75"/>
                  <a:gd name="T16" fmla="*/ 11 w 89"/>
                  <a:gd name="T17" fmla="*/ 32 h 75"/>
                  <a:gd name="T18" fmla="*/ 11 w 89"/>
                  <a:gd name="T19" fmla="*/ 27 h 75"/>
                  <a:gd name="T20" fmla="*/ 10 w 89"/>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5">
                    <a:moveTo>
                      <a:pt x="10" y="0"/>
                    </a:moveTo>
                    <a:lnTo>
                      <a:pt x="76" y="6"/>
                    </a:lnTo>
                    <a:lnTo>
                      <a:pt x="73" y="20"/>
                    </a:lnTo>
                    <a:lnTo>
                      <a:pt x="72" y="34"/>
                    </a:lnTo>
                    <a:lnTo>
                      <a:pt x="76" y="47"/>
                    </a:lnTo>
                    <a:lnTo>
                      <a:pt x="89" y="69"/>
                    </a:lnTo>
                    <a:lnTo>
                      <a:pt x="0" y="75"/>
                    </a:lnTo>
                    <a:lnTo>
                      <a:pt x="10" y="38"/>
                    </a:lnTo>
                    <a:lnTo>
                      <a:pt x="11" y="32"/>
                    </a:lnTo>
                    <a:lnTo>
                      <a:pt x="11" y="27"/>
                    </a:lnTo>
                    <a:lnTo>
                      <a:pt x="10"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5" name="Freeform 362"/>
              <p:cNvSpPr>
                <a:spLocks/>
              </p:cNvSpPr>
              <p:nvPr/>
            </p:nvSpPr>
            <p:spPr bwMode="auto">
              <a:xfrm>
                <a:off x="4882" y="2777"/>
                <a:ext cx="54" cy="7"/>
              </a:xfrm>
              <a:custGeom>
                <a:avLst/>
                <a:gdLst>
                  <a:gd name="T0" fmla="*/ 10 w 107"/>
                  <a:gd name="T1" fmla="*/ 14 h 14"/>
                  <a:gd name="T2" fmla="*/ 97 w 107"/>
                  <a:gd name="T3" fmla="*/ 14 h 14"/>
                  <a:gd name="T4" fmla="*/ 102 w 107"/>
                  <a:gd name="T5" fmla="*/ 14 h 14"/>
                  <a:gd name="T6" fmla="*/ 104 w 107"/>
                  <a:gd name="T7" fmla="*/ 11 h 14"/>
                  <a:gd name="T8" fmla="*/ 107 w 107"/>
                  <a:gd name="T9" fmla="*/ 8 h 14"/>
                  <a:gd name="T10" fmla="*/ 107 w 107"/>
                  <a:gd name="T11" fmla="*/ 4 h 14"/>
                  <a:gd name="T12" fmla="*/ 107 w 107"/>
                  <a:gd name="T13" fmla="*/ 0 h 14"/>
                  <a:gd name="T14" fmla="*/ 0 w 107"/>
                  <a:gd name="T15" fmla="*/ 0 h 14"/>
                  <a:gd name="T16" fmla="*/ 0 w 107"/>
                  <a:gd name="T17" fmla="*/ 4 h 14"/>
                  <a:gd name="T18" fmla="*/ 0 w 107"/>
                  <a:gd name="T19" fmla="*/ 8 h 14"/>
                  <a:gd name="T20" fmla="*/ 3 w 107"/>
                  <a:gd name="T21" fmla="*/ 11 h 14"/>
                  <a:gd name="T22" fmla="*/ 7 w 107"/>
                  <a:gd name="T23" fmla="*/ 14 h 14"/>
                  <a:gd name="T24" fmla="*/ 10 w 107"/>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4">
                    <a:moveTo>
                      <a:pt x="10" y="14"/>
                    </a:moveTo>
                    <a:lnTo>
                      <a:pt x="97" y="14"/>
                    </a:lnTo>
                    <a:lnTo>
                      <a:pt x="102" y="14"/>
                    </a:lnTo>
                    <a:lnTo>
                      <a:pt x="104" y="11"/>
                    </a:lnTo>
                    <a:lnTo>
                      <a:pt x="107" y="8"/>
                    </a:lnTo>
                    <a:lnTo>
                      <a:pt x="107" y="4"/>
                    </a:lnTo>
                    <a:lnTo>
                      <a:pt x="107" y="0"/>
                    </a:lnTo>
                    <a:lnTo>
                      <a:pt x="0" y="0"/>
                    </a:lnTo>
                    <a:lnTo>
                      <a:pt x="0" y="4"/>
                    </a:lnTo>
                    <a:lnTo>
                      <a:pt x="0" y="8"/>
                    </a:lnTo>
                    <a:lnTo>
                      <a:pt x="3" y="11"/>
                    </a:lnTo>
                    <a:lnTo>
                      <a:pt x="7" y="14"/>
                    </a:lnTo>
                    <a:lnTo>
                      <a:pt x="10"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6" name="Freeform 363"/>
              <p:cNvSpPr>
                <a:spLocks/>
              </p:cNvSpPr>
              <p:nvPr/>
            </p:nvSpPr>
            <p:spPr bwMode="auto">
              <a:xfrm>
                <a:off x="4883" y="2758"/>
                <a:ext cx="52" cy="20"/>
              </a:xfrm>
              <a:custGeom>
                <a:avLst/>
                <a:gdLst>
                  <a:gd name="T0" fmla="*/ 53 w 105"/>
                  <a:gd name="T1" fmla="*/ 0 h 39"/>
                  <a:gd name="T2" fmla="*/ 72 w 105"/>
                  <a:gd name="T3" fmla="*/ 2 h 39"/>
                  <a:gd name="T4" fmla="*/ 89 w 105"/>
                  <a:gd name="T5" fmla="*/ 11 h 39"/>
                  <a:gd name="T6" fmla="*/ 101 w 105"/>
                  <a:gd name="T7" fmla="*/ 24 h 39"/>
                  <a:gd name="T8" fmla="*/ 105 w 105"/>
                  <a:gd name="T9" fmla="*/ 39 h 39"/>
                  <a:gd name="T10" fmla="*/ 0 w 105"/>
                  <a:gd name="T11" fmla="*/ 39 h 39"/>
                  <a:gd name="T12" fmla="*/ 5 w 105"/>
                  <a:gd name="T13" fmla="*/ 24 h 39"/>
                  <a:gd name="T14" fmla="*/ 16 w 105"/>
                  <a:gd name="T15" fmla="*/ 11 h 39"/>
                  <a:gd name="T16" fmla="*/ 33 w 105"/>
                  <a:gd name="T17" fmla="*/ 2 h 39"/>
                  <a:gd name="T18" fmla="*/ 53 w 105"/>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39">
                    <a:moveTo>
                      <a:pt x="53" y="0"/>
                    </a:moveTo>
                    <a:lnTo>
                      <a:pt x="72" y="2"/>
                    </a:lnTo>
                    <a:lnTo>
                      <a:pt x="89" y="11"/>
                    </a:lnTo>
                    <a:lnTo>
                      <a:pt x="101" y="24"/>
                    </a:lnTo>
                    <a:lnTo>
                      <a:pt x="105" y="39"/>
                    </a:lnTo>
                    <a:lnTo>
                      <a:pt x="0" y="39"/>
                    </a:lnTo>
                    <a:lnTo>
                      <a:pt x="5" y="24"/>
                    </a:lnTo>
                    <a:lnTo>
                      <a:pt x="16" y="11"/>
                    </a:lnTo>
                    <a:lnTo>
                      <a:pt x="33" y="2"/>
                    </a:lnTo>
                    <a:lnTo>
                      <a:pt x="53"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7" name="Freeform 364"/>
              <p:cNvSpPr>
                <a:spLocks/>
              </p:cNvSpPr>
              <p:nvPr/>
            </p:nvSpPr>
            <p:spPr bwMode="auto">
              <a:xfrm>
                <a:off x="4884" y="2759"/>
                <a:ext cx="50" cy="19"/>
              </a:xfrm>
              <a:custGeom>
                <a:avLst/>
                <a:gdLst>
                  <a:gd name="T0" fmla="*/ 50 w 99"/>
                  <a:gd name="T1" fmla="*/ 0 h 38"/>
                  <a:gd name="T2" fmla="*/ 69 w 99"/>
                  <a:gd name="T3" fmla="*/ 3 h 38"/>
                  <a:gd name="T4" fmla="*/ 85 w 99"/>
                  <a:gd name="T5" fmla="*/ 11 h 38"/>
                  <a:gd name="T6" fmla="*/ 95 w 99"/>
                  <a:gd name="T7" fmla="*/ 23 h 38"/>
                  <a:gd name="T8" fmla="*/ 99 w 99"/>
                  <a:gd name="T9" fmla="*/ 38 h 38"/>
                  <a:gd name="T10" fmla="*/ 0 w 99"/>
                  <a:gd name="T11" fmla="*/ 38 h 38"/>
                  <a:gd name="T12" fmla="*/ 4 w 99"/>
                  <a:gd name="T13" fmla="*/ 23 h 38"/>
                  <a:gd name="T14" fmla="*/ 14 w 99"/>
                  <a:gd name="T15" fmla="*/ 11 h 38"/>
                  <a:gd name="T16" fmla="*/ 30 w 99"/>
                  <a:gd name="T17" fmla="*/ 3 h 38"/>
                  <a:gd name="T18" fmla="*/ 50 w 99"/>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50" y="0"/>
                    </a:moveTo>
                    <a:lnTo>
                      <a:pt x="69" y="3"/>
                    </a:lnTo>
                    <a:lnTo>
                      <a:pt x="85" y="11"/>
                    </a:lnTo>
                    <a:lnTo>
                      <a:pt x="95" y="23"/>
                    </a:lnTo>
                    <a:lnTo>
                      <a:pt x="99" y="38"/>
                    </a:lnTo>
                    <a:lnTo>
                      <a:pt x="0" y="38"/>
                    </a:lnTo>
                    <a:lnTo>
                      <a:pt x="4" y="23"/>
                    </a:lnTo>
                    <a:lnTo>
                      <a:pt x="14" y="11"/>
                    </a:lnTo>
                    <a:lnTo>
                      <a:pt x="30" y="3"/>
                    </a:lnTo>
                    <a:lnTo>
                      <a:pt x="50" y="0"/>
                    </a:lnTo>
                    <a:close/>
                  </a:path>
                </a:pathLst>
              </a:custGeom>
              <a:solidFill>
                <a:srgbClr val="2E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8" name="Freeform 365"/>
              <p:cNvSpPr>
                <a:spLocks/>
              </p:cNvSpPr>
              <p:nvPr/>
            </p:nvSpPr>
            <p:spPr bwMode="auto">
              <a:xfrm>
                <a:off x="4820" y="2024"/>
                <a:ext cx="87" cy="282"/>
              </a:xfrm>
              <a:custGeom>
                <a:avLst/>
                <a:gdLst>
                  <a:gd name="T0" fmla="*/ 172 w 172"/>
                  <a:gd name="T1" fmla="*/ 32 h 565"/>
                  <a:gd name="T2" fmla="*/ 83 w 172"/>
                  <a:gd name="T3" fmla="*/ 0 h 565"/>
                  <a:gd name="T4" fmla="*/ 0 w 172"/>
                  <a:gd name="T5" fmla="*/ 30 h 565"/>
                  <a:gd name="T6" fmla="*/ 62 w 172"/>
                  <a:gd name="T7" fmla="*/ 341 h 565"/>
                  <a:gd name="T8" fmla="*/ 62 w 172"/>
                  <a:gd name="T9" fmla="*/ 565 h 565"/>
                  <a:gd name="T10" fmla="*/ 110 w 172"/>
                  <a:gd name="T11" fmla="*/ 565 h 565"/>
                  <a:gd name="T12" fmla="*/ 110 w 172"/>
                  <a:gd name="T13" fmla="*/ 341 h 565"/>
                  <a:gd name="T14" fmla="*/ 172 w 172"/>
                  <a:gd name="T15" fmla="*/ 32 h 5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565">
                    <a:moveTo>
                      <a:pt x="172" y="32"/>
                    </a:moveTo>
                    <a:lnTo>
                      <a:pt x="83" y="0"/>
                    </a:lnTo>
                    <a:lnTo>
                      <a:pt x="0" y="30"/>
                    </a:lnTo>
                    <a:lnTo>
                      <a:pt x="62" y="341"/>
                    </a:lnTo>
                    <a:lnTo>
                      <a:pt x="62" y="565"/>
                    </a:lnTo>
                    <a:lnTo>
                      <a:pt x="110" y="565"/>
                    </a:lnTo>
                    <a:lnTo>
                      <a:pt x="110" y="341"/>
                    </a:lnTo>
                    <a:lnTo>
                      <a:pt x="172" y="32"/>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9" name="Freeform 366"/>
              <p:cNvSpPr>
                <a:spLocks/>
              </p:cNvSpPr>
              <p:nvPr/>
            </p:nvSpPr>
            <p:spPr bwMode="auto">
              <a:xfrm>
                <a:off x="4864" y="2024"/>
                <a:ext cx="43" cy="282"/>
              </a:xfrm>
              <a:custGeom>
                <a:avLst/>
                <a:gdLst>
                  <a:gd name="T0" fmla="*/ 0 w 86"/>
                  <a:gd name="T1" fmla="*/ 0 h 563"/>
                  <a:gd name="T2" fmla="*/ 0 w 86"/>
                  <a:gd name="T3" fmla="*/ 563 h 563"/>
                  <a:gd name="T4" fmla="*/ 24 w 86"/>
                  <a:gd name="T5" fmla="*/ 563 h 563"/>
                  <a:gd name="T6" fmla="*/ 24 w 86"/>
                  <a:gd name="T7" fmla="*/ 339 h 563"/>
                  <a:gd name="T8" fmla="*/ 86 w 86"/>
                  <a:gd name="T9" fmla="*/ 30 h 563"/>
                  <a:gd name="T10" fmla="*/ 0 w 86"/>
                  <a:gd name="T11" fmla="*/ 0 h 563"/>
                </a:gdLst>
                <a:ahLst/>
                <a:cxnLst>
                  <a:cxn ang="0">
                    <a:pos x="T0" y="T1"/>
                  </a:cxn>
                  <a:cxn ang="0">
                    <a:pos x="T2" y="T3"/>
                  </a:cxn>
                  <a:cxn ang="0">
                    <a:pos x="T4" y="T5"/>
                  </a:cxn>
                  <a:cxn ang="0">
                    <a:pos x="T6" y="T7"/>
                  </a:cxn>
                  <a:cxn ang="0">
                    <a:pos x="T8" y="T9"/>
                  </a:cxn>
                  <a:cxn ang="0">
                    <a:pos x="T10" y="T11"/>
                  </a:cxn>
                </a:cxnLst>
                <a:rect l="0" t="0" r="r" b="b"/>
                <a:pathLst>
                  <a:path w="86" h="563">
                    <a:moveTo>
                      <a:pt x="0" y="0"/>
                    </a:moveTo>
                    <a:lnTo>
                      <a:pt x="0" y="563"/>
                    </a:lnTo>
                    <a:lnTo>
                      <a:pt x="24" y="563"/>
                    </a:lnTo>
                    <a:lnTo>
                      <a:pt x="24" y="339"/>
                    </a:lnTo>
                    <a:lnTo>
                      <a:pt x="86" y="30"/>
                    </a:lnTo>
                    <a:lnTo>
                      <a:pt x="0" y="0"/>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0" name="Rectangle 367"/>
              <p:cNvSpPr>
                <a:spLocks noChangeArrowheads="1"/>
              </p:cNvSpPr>
              <p:nvPr/>
            </p:nvSpPr>
            <p:spPr bwMode="auto">
              <a:xfrm>
                <a:off x="4790" y="2290"/>
                <a:ext cx="147" cy="14"/>
              </a:xfrm>
              <a:prstGeom prst="rect">
                <a:avLst/>
              </a:prstGeom>
              <a:solidFill>
                <a:srgbClr val="3A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1" name="Freeform 368"/>
              <p:cNvSpPr>
                <a:spLocks/>
              </p:cNvSpPr>
              <p:nvPr/>
            </p:nvSpPr>
            <p:spPr bwMode="auto">
              <a:xfrm>
                <a:off x="4825" y="1995"/>
                <a:ext cx="78" cy="89"/>
              </a:xfrm>
              <a:custGeom>
                <a:avLst/>
                <a:gdLst>
                  <a:gd name="T0" fmla="*/ 152 w 157"/>
                  <a:gd name="T1" fmla="*/ 0 h 179"/>
                  <a:gd name="T2" fmla="*/ 5 w 157"/>
                  <a:gd name="T3" fmla="*/ 0 h 179"/>
                  <a:gd name="T4" fmla="*/ 0 w 157"/>
                  <a:gd name="T5" fmla="*/ 94 h 179"/>
                  <a:gd name="T6" fmla="*/ 78 w 157"/>
                  <a:gd name="T7" fmla="*/ 179 h 179"/>
                  <a:gd name="T8" fmla="*/ 157 w 157"/>
                  <a:gd name="T9" fmla="*/ 94 h 179"/>
                  <a:gd name="T10" fmla="*/ 152 w 157"/>
                  <a:gd name="T11" fmla="*/ 0 h 179"/>
                </a:gdLst>
                <a:ahLst/>
                <a:cxnLst>
                  <a:cxn ang="0">
                    <a:pos x="T0" y="T1"/>
                  </a:cxn>
                  <a:cxn ang="0">
                    <a:pos x="T2" y="T3"/>
                  </a:cxn>
                  <a:cxn ang="0">
                    <a:pos x="T4" y="T5"/>
                  </a:cxn>
                  <a:cxn ang="0">
                    <a:pos x="T6" y="T7"/>
                  </a:cxn>
                  <a:cxn ang="0">
                    <a:pos x="T8" y="T9"/>
                  </a:cxn>
                  <a:cxn ang="0">
                    <a:pos x="T10" y="T11"/>
                  </a:cxn>
                </a:cxnLst>
                <a:rect l="0" t="0" r="r" b="b"/>
                <a:pathLst>
                  <a:path w="157" h="179">
                    <a:moveTo>
                      <a:pt x="152" y="0"/>
                    </a:moveTo>
                    <a:lnTo>
                      <a:pt x="5" y="0"/>
                    </a:lnTo>
                    <a:lnTo>
                      <a:pt x="0" y="94"/>
                    </a:lnTo>
                    <a:lnTo>
                      <a:pt x="78" y="179"/>
                    </a:lnTo>
                    <a:lnTo>
                      <a:pt x="157" y="94"/>
                    </a:lnTo>
                    <a:lnTo>
                      <a:pt x="152"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2" name="Freeform 369"/>
              <p:cNvSpPr>
                <a:spLocks/>
              </p:cNvSpPr>
              <p:nvPr/>
            </p:nvSpPr>
            <p:spPr bwMode="auto">
              <a:xfrm>
                <a:off x="4847" y="2072"/>
                <a:ext cx="33" cy="162"/>
              </a:xfrm>
              <a:custGeom>
                <a:avLst/>
                <a:gdLst>
                  <a:gd name="T0" fmla="*/ 53 w 65"/>
                  <a:gd name="T1" fmla="*/ 0 h 323"/>
                  <a:gd name="T2" fmla="*/ 11 w 65"/>
                  <a:gd name="T3" fmla="*/ 0 h 323"/>
                  <a:gd name="T4" fmla="*/ 7 w 65"/>
                  <a:gd name="T5" fmla="*/ 1 h 323"/>
                  <a:gd name="T6" fmla="*/ 2 w 65"/>
                  <a:gd name="T7" fmla="*/ 2 h 323"/>
                  <a:gd name="T8" fmla="*/ 1 w 65"/>
                  <a:gd name="T9" fmla="*/ 5 h 323"/>
                  <a:gd name="T10" fmla="*/ 0 w 65"/>
                  <a:gd name="T11" fmla="*/ 8 h 323"/>
                  <a:gd name="T12" fmla="*/ 0 w 65"/>
                  <a:gd name="T13" fmla="*/ 12 h 323"/>
                  <a:gd name="T14" fmla="*/ 1 w 65"/>
                  <a:gd name="T15" fmla="*/ 15 h 323"/>
                  <a:gd name="T16" fmla="*/ 21 w 65"/>
                  <a:gd name="T17" fmla="*/ 45 h 323"/>
                  <a:gd name="T18" fmla="*/ 22 w 65"/>
                  <a:gd name="T19" fmla="*/ 46 h 323"/>
                  <a:gd name="T20" fmla="*/ 22 w 65"/>
                  <a:gd name="T21" fmla="*/ 46 h 323"/>
                  <a:gd name="T22" fmla="*/ 2 w 65"/>
                  <a:gd name="T23" fmla="*/ 289 h 323"/>
                  <a:gd name="T24" fmla="*/ 32 w 65"/>
                  <a:gd name="T25" fmla="*/ 323 h 323"/>
                  <a:gd name="T26" fmla="*/ 62 w 65"/>
                  <a:gd name="T27" fmla="*/ 289 h 323"/>
                  <a:gd name="T28" fmla="*/ 42 w 65"/>
                  <a:gd name="T29" fmla="*/ 46 h 323"/>
                  <a:gd name="T30" fmla="*/ 42 w 65"/>
                  <a:gd name="T31" fmla="*/ 46 h 323"/>
                  <a:gd name="T32" fmla="*/ 43 w 65"/>
                  <a:gd name="T33" fmla="*/ 45 h 323"/>
                  <a:gd name="T34" fmla="*/ 63 w 65"/>
                  <a:gd name="T35" fmla="*/ 15 h 323"/>
                  <a:gd name="T36" fmla="*/ 65 w 65"/>
                  <a:gd name="T37" fmla="*/ 12 h 323"/>
                  <a:gd name="T38" fmla="*/ 65 w 65"/>
                  <a:gd name="T39" fmla="*/ 8 h 323"/>
                  <a:gd name="T40" fmla="*/ 63 w 65"/>
                  <a:gd name="T41" fmla="*/ 5 h 323"/>
                  <a:gd name="T42" fmla="*/ 62 w 65"/>
                  <a:gd name="T43" fmla="*/ 2 h 323"/>
                  <a:gd name="T44" fmla="*/ 58 w 65"/>
                  <a:gd name="T45" fmla="*/ 1 h 323"/>
                  <a:gd name="T46" fmla="*/ 53 w 65"/>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323">
                    <a:moveTo>
                      <a:pt x="53" y="0"/>
                    </a:moveTo>
                    <a:lnTo>
                      <a:pt x="11" y="0"/>
                    </a:lnTo>
                    <a:lnTo>
                      <a:pt x="7" y="1"/>
                    </a:lnTo>
                    <a:lnTo>
                      <a:pt x="2" y="2"/>
                    </a:lnTo>
                    <a:lnTo>
                      <a:pt x="1" y="5"/>
                    </a:lnTo>
                    <a:lnTo>
                      <a:pt x="0" y="8"/>
                    </a:lnTo>
                    <a:lnTo>
                      <a:pt x="0" y="12"/>
                    </a:lnTo>
                    <a:lnTo>
                      <a:pt x="1" y="15"/>
                    </a:lnTo>
                    <a:lnTo>
                      <a:pt x="21" y="45"/>
                    </a:lnTo>
                    <a:lnTo>
                      <a:pt x="22" y="46"/>
                    </a:lnTo>
                    <a:lnTo>
                      <a:pt x="22" y="46"/>
                    </a:lnTo>
                    <a:lnTo>
                      <a:pt x="2" y="289"/>
                    </a:lnTo>
                    <a:lnTo>
                      <a:pt x="32" y="323"/>
                    </a:lnTo>
                    <a:lnTo>
                      <a:pt x="62" y="289"/>
                    </a:lnTo>
                    <a:lnTo>
                      <a:pt x="42" y="46"/>
                    </a:lnTo>
                    <a:lnTo>
                      <a:pt x="42" y="46"/>
                    </a:lnTo>
                    <a:lnTo>
                      <a:pt x="43" y="45"/>
                    </a:lnTo>
                    <a:lnTo>
                      <a:pt x="63" y="15"/>
                    </a:lnTo>
                    <a:lnTo>
                      <a:pt x="65" y="12"/>
                    </a:lnTo>
                    <a:lnTo>
                      <a:pt x="65" y="8"/>
                    </a:lnTo>
                    <a:lnTo>
                      <a:pt x="63" y="5"/>
                    </a:lnTo>
                    <a:lnTo>
                      <a:pt x="62" y="2"/>
                    </a:lnTo>
                    <a:lnTo>
                      <a:pt x="58" y="1"/>
                    </a:lnTo>
                    <a:lnTo>
                      <a:pt x="53" y="0"/>
                    </a:lnTo>
                    <a:close/>
                  </a:path>
                </a:pathLst>
              </a:custGeom>
              <a:solidFill>
                <a:srgbClr val="EE193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3" name="Freeform 370"/>
              <p:cNvSpPr>
                <a:spLocks/>
              </p:cNvSpPr>
              <p:nvPr/>
            </p:nvSpPr>
            <p:spPr bwMode="auto">
              <a:xfrm>
                <a:off x="4825" y="2037"/>
                <a:ext cx="78" cy="50"/>
              </a:xfrm>
              <a:custGeom>
                <a:avLst/>
                <a:gdLst>
                  <a:gd name="T0" fmla="*/ 78 w 157"/>
                  <a:gd name="T1" fmla="*/ 63 h 99"/>
                  <a:gd name="T2" fmla="*/ 0 w 157"/>
                  <a:gd name="T3" fmla="*/ 0 h 99"/>
                  <a:gd name="T4" fmla="*/ 3 w 157"/>
                  <a:gd name="T5" fmla="*/ 10 h 99"/>
                  <a:gd name="T6" fmla="*/ 46 w 157"/>
                  <a:gd name="T7" fmla="*/ 99 h 99"/>
                  <a:gd name="T8" fmla="*/ 78 w 157"/>
                  <a:gd name="T9" fmla="*/ 70 h 99"/>
                  <a:gd name="T10" fmla="*/ 111 w 157"/>
                  <a:gd name="T11" fmla="*/ 99 h 99"/>
                  <a:gd name="T12" fmla="*/ 157 w 157"/>
                  <a:gd name="T13" fmla="*/ 9 h 99"/>
                  <a:gd name="T14" fmla="*/ 157 w 157"/>
                  <a:gd name="T15" fmla="*/ 2 h 99"/>
                  <a:gd name="T16" fmla="*/ 78 w 157"/>
                  <a:gd name="T17" fmla="*/ 6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99">
                    <a:moveTo>
                      <a:pt x="78" y="63"/>
                    </a:moveTo>
                    <a:lnTo>
                      <a:pt x="0" y="0"/>
                    </a:lnTo>
                    <a:lnTo>
                      <a:pt x="3" y="10"/>
                    </a:lnTo>
                    <a:lnTo>
                      <a:pt x="46" y="99"/>
                    </a:lnTo>
                    <a:lnTo>
                      <a:pt x="78" y="70"/>
                    </a:lnTo>
                    <a:lnTo>
                      <a:pt x="111" y="99"/>
                    </a:lnTo>
                    <a:lnTo>
                      <a:pt x="157" y="9"/>
                    </a:lnTo>
                    <a:lnTo>
                      <a:pt x="157" y="2"/>
                    </a:lnTo>
                    <a:lnTo>
                      <a:pt x="78" y="63"/>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4" name="Freeform 371"/>
              <p:cNvSpPr>
                <a:spLocks/>
              </p:cNvSpPr>
              <p:nvPr/>
            </p:nvSpPr>
            <p:spPr bwMode="auto">
              <a:xfrm>
                <a:off x="4864" y="2072"/>
                <a:ext cx="16" cy="162"/>
              </a:xfrm>
              <a:custGeom>
                <a:avLst/>
                <a:gdLst>
                  <a:gd name="T0" fmla="*/ 31 w 33"/>
                  <a:gd name="T1" fmla="*/ 15 h 323"/>
                  <a:gd name="T2" fmla="*/ 33 w 33"/>
                  <a:gd name="T3" fmla="*/ 12 h 323"/>
                  <a:gd name="T4" fmla="*/ 33 w 33"/>
                  <a:gd name="T5" fmla="*/ 8 h 323"/>
                  <a:gd name="T6" fmla="*/ 31 w 33"/>
                  <a:gd name="T7" fmla="*/ 5 h 323"/>
                  <a:gd name="T8" fmla="*/ 30 w 33"/>
                  <a:gd name="T9" fmla="*/ 2 h 323"/>
                  <a:gd name="T10" fmla="*/ 26 w 33"/>
                  <a:gd name="T11" fmla="*/ 1 h 323"/>
                  <a:gd name="T12" fmla="*/ 21 w 33"/>
                  <a:gd name="T13" fmla="*/ 0 h 323"/>
                  <a:gd name="T14" fmla="*/ 0 w 33"/>
                  <a:gd name="T15" fmla="*/ 0 h 323"/>
                  <a:gd name="T16" fmla="*/ 0 w 33"/>
                  <a:gd name="T17" fmla="*/ 323 h 323"/>
                  <a:gd name="T18" fmla="*/ 0 w 33"/>
                  <a:gd name="T19" fmla="*/ 323 h 323"/>
                  <a:gd name="T20" fmla="*/ 30 w 33"/>
                  <a:gd name="T21" fmla="*/ 289 h 323"/>
                  <a:gd name="T22" fmla="*/ 10 w 33"/>
                  <a:gd name="T23" fmla="*/ 46 h 323"/>
                  <a:gd name="T24" fmla="*/ 10 w 33"/>
                  <a:gd name="T25" fmla="*/ 46 h 323"/>
                  <a:gd name="T26" fmla="*/ 11 w 33"/>
                  <a:gd name="T27" fmla="*/ 45 h 323"/>
                  <a:gd name="T28" fmla="*/ 31 w 33"/>
                  <a:gd name="T29" fmla="*/ 1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23">
                    <a:moveTo>
                      <a:pt x="31" y="15"/>
                    </a:moveTo>
                    <a:lnTo>
                      <a:pt x="33" y="12"/>
                    </a:lnTo>
                    <a:lnTo>
                      <a:pt x="33" y="8"/>
                    </a:lnTo>
                    <a:lnTo>
                      <a:pt x="31" y="5"/>
                    </a:lnTo>
                    <a:lnTo>
                      <a:pt x="30" y="2"/>
                    </a:lnTo>
                    <a:lnTo>
                      <a:pt x="26" y="1"/>
                    </a:lnTo>
                    <a:lnTo>
                      <a:pt x="21" y="0"/>
                    </a:lnTo>
                    <a:lnTo>
                      <a:pt x="0" y="0"/>
                    </a:lnTo>
                    <a:lnTo>
                      <a:pt x="0" y="323"/>
                    </a:lnTo>
                    <a:lnTo>
                      <a:pt x="0" y="323"/>
                    </a:lnTo>
                    <a:lnTo>
                      <a:pt x="30" y="289"/>
                    </a:lnTo>
                    <a:lnTo>
                      <a:pt x="10" y="46"/>
                    </a:lnTo>
                    <a:lnTo>
                      <a:pt x="10" y="46"/>
                    </a:lnTo>
                    <a:lnTo>
                      <a:pt x="11" y="45"/>
                    </a:lnTo>
                    <a:lnTo>
                      <a:pt x="31" y="15"/>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5" name="Freeform 372"/>
              <p:cNvSpPr>
                <a:spLocks/>
              </p:cNvSpPr>
              <p:nvPr/>
            </p:nvSpPr>
            <p:spPr bwMode="auto">
              <a:xfrm>
                <a:off x="4864" y="2038"/>
                <a:ext cx="39" cy="49"/>
              </a:xfrm>
              <a:custGeom>
                <a:avLst/>
                <a:gdLst>
                  <a:gd name="T0" fmla="*/ 0 w 79"/>
                  <a:gd name="T1" fmla="*/ 61 h 97"/>
                  <a:gd name="T2" fmla="*/ 0 w 79"/>
                  <a:gd name="T3" fmla="*/ 68 h 97"/>
                  <a:gd name="T4" fmla="*/ 33 w 79"/>
                  <a:gd name="T5" fmla="*/ 97 h 97"/>
                  <a:gd name="T6" fmla="*/ 79 w 79"/>
                  <a:gd name="T7" fmla="*/ 7 h 97"/>
                  <a:gd name="T8" fmla="*/ 79 w 79"/>
                  <a:gd name="T9" fmla="*/ 0 h 97"/>
                  <a:gd name="T10" fmla="*/ 0 w 79"/>
                  <a:gd name="T11" fmla="*/ 61 h 97"/>
                </a:gdLst>
                <a:ahLst/>
                <a:cxnLst>
                  <a:cxn ang="0">
                    <a:pos x="T0" y="T1"/>
                  </a:cxn>
                  <a:cxn ang="0">
                    <a:pos x="T2" y="T3"/>
                  </a:cxn>
                  <a:cxn ang="0">
                    <a:pos x="T4" y="T5"/>
                  </a:cxn>
                  <a:cxn ang="0">
                    <a:pos x="T6" y="T7"/>
                  </a:cxn>
                  <a:cxn ang="0">
                    <a:pos x="T8" y="T9"/>
                  </a:cxn>
                  <a:cxn ang="0">
                    <a:pos x="T10" y="T11"/>
                  </a:cxn>
                </a:cxnLst>
                <a:rect l="0" t="0" r="r" b="b"/>
                <a:pathLst>
                  <a:path w="79" h="97">
                    <a:moveTo>
                      <a:pt x="0" y="61"/>
                    </a:moveTo>
                    <a:lnTo>
                      <a:pt x="0" y="68"/>
                    </a:lnTo>
                    <a:lnTo>
                      <a:pt x="33" y="97"/>
                    </a:lnTo>
                    <a:lnTo>
                      <a:pt x="79" y="7"/>
                    </a:lnTo>
                    <a:lnTo>
                      <a:pt x="79" y="0"/>
                    </a:lnTo>
                    <a:lnTo>
                      <a:pt x="0" y="61"/>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6" name="Freeform 373"/>
              <p:cNvSpPr>
                <a:spLocks/>
              </p:cNvSpPr>
              <p:nvPr/>
            </p:nvSpPr>
            <p:spPr bwMode="auto">
              <a:xfrm>
                <a:off x="4779" y="2304"/>
                <a:ext cx="169" cy="455"/>
              </a:xfrm>
              <a:custGeom>
                <a:avLst/>
                <a:gdLst>
                  <a:gd name="T0" fmla="*/ 33 w 340"/>
                  <a:gd name="T1" fmla="*/ 909 h 909"/>
                  <a:gd name="T2" fmla="*/ 129 w 340"/>
                  <a:gd name="T3" fmla="*/ 909 h 909"/>
                  <a:gd name="T4" fmla="*/ 152 w 340"/>
                  <a:gd name="T5" fmla="*/ 244 h 909"/>
                  <a:gd name="T6" fmla="*/ 153 w 340"/>
                  <a:gd name="T7" fmla="*/ 239 h 909"/>
                  <a:gd name="T8" fmla="*/ 156 w 340"/>
                  <a:gd name="T9" fmla="*/ 233 h 909"/>
                  <a:gd name="T10" fmla="*/ 159 w 340"/>
                  <a:gd name="T11" fmla="*/ 230 h 909"/>
                  <a:gd name="T12" fmla="*/ 164 w 340"/>
                  <a:gd name="T13" fmla="*/ 227 h 909"/>
                  <a:gd name="T14" fmla="*/ 170 w 340"/>
                  <a:gd name="T15" fmla="*/ 226 h 909"/>
                  <a:gd name="T16" fmla="*/ 176 w 340"/>
                  <a:gd name="T17" fmla="*/ 227 h 909"/>
                  <a:gd name="T18" fmla="*/ 181 w 340"/>
                  <a:gd name="T19" fmla="*/ 230 h 909"/>
                  <a:gd name="T20" fmla="*/ 186 w 340"/>
                  <a:gd name="T21" fmla="*/ 233 h 909"/>
                  <a:gd name="T22" fmla="*/ 187 w 340"/>
                  <a:gd name="T23" fmla="*/ 239 h 909"/>
                  <a:gd name="T24" fmla="*/ 188 w 340"/>
                  <a:gd name="T25" fmla="*/ 244 h 909"/>
                  <a:gd name="T26" fmla="*/ 211 w 340"/>
                  <a:gd name="T27" fmla="*/ 882 h 909"/>
                  <a:gd name="T28" fmla="*/ 307 w 340"/>
                  <a:gd name="T29" fmla="*/ 892 h 909"/>
                  <a:gd name="T30" fmla="*/ 340 w 340"/>
                  <a:gd name="T31" fmla="*/ 167 h 909"/>
                  <a:gd name="T32" fmla="*/ 340 w 340"/>
                  <a:gd name="T33" fmla="*/ 117 h 909"/>
                  <a:gd name="T34" fmla="*/ 317 w 340"/>
                  <a:gd name="T35" fmla="*/ 0 h 909"/>
                  <a:gd name="T36" fmla="*/ 23 w 340"/>
                  <a:gd name="T37" fmla="*/ 0 h 909"/>
                  <a:gd name="T38" fmla="*/ 0 w 340"/>
                  <a:gd name="T39" fmla="*/ 117 h 909"/>
                  <a:gd name="T40" fmla="*/ 0 w 340"/>
                  <a:gd name="T41" fmla="*/ 167 h 909"/>
                  <a:gd name="T42" fmla="*/ 33 w 340"/>
                  <a:gd name="T43"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909">
                    <a:moveTo>
                      <a:pt x="33" y="909"/>
                    </a:moveTo>
                    <a:lnTo>
                      <a:pt x="129" y="909"/>
                    </a:lnTo>
                    <a:lnTo>
                      <a:pt x="152" y="244"/>
                    </a:lnTo>
                    <a:lnTo>
                      <a:pt x="153" y="239"/>
                    </a:lnTo>
                    <a:lnTo>
                      <a:pt x="156" y="233"/>
                    </a:lnTo>
                    <a:lnTo>
                      <a:pt x="159" y="230"/>
                    </a:lnTo>
                    <a:lnTo>
                      <a:pt x="164" y="227"/>
                    </a:lnTo>
                    <a:lnTo>
                      <a:pt x="170" y="226"/>
                    </a:lnTo>
                    <a:lnTo>
                      <a:pt x="176" y="227"/>
                    </a:lnTo>
                    <a:lnTo>
                      <a:pt x="181" y="230"/>
                    </a:lnTo>
                    <a:lnTo>
                      <a:pt x="186" y="233"/>
                    </a:lnTo>
                    <a:lnTo>
                      <a:pt x="187" y="239"/>
                    </a:lnTo>
                    <a:lnTo>
                      <a:pt x="188" y="244"/>
                    </a:lnTo>
                    <a:lnTo>
                      <a:pt x="211" y="882"/>
                    </a:lnTo>
                    <a:lnTo>
                      <a:pt x="307" y="892"/>
                    </a:lnTo>
                    <a:lnTo>
                      <a:pt x="340" y="167"/>
                    </a:lnTo>
                    <a:lnTo>
                      <a:pt x="340" y="117"/>
                    </a:lnTo>
                    <a:lnTo>
                      <a:pt x="317" y="0"/>
                    </a:lnTo>
                    <a:lnTo>
                      <a:pt x="23" y="0"/>
                    </a:lnTo>
                    <a:lnTo>
                      <a:pt x="0" y="117"/>
                    </a:lnTo>
                    <a:lnTo>
                      <a:pt x="0" y="167"/>
                    </a:lnTo>
                    <a:lnTo>
                      <a:pt x="33" y="9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7" name="Freeform 374"/>
              <p:cNvSpPr>
                <a:spLocks/>
              </p:cNvSpPr>
              <p:nvPr/>
            </p:nvSpPr>
            <p:spPr bwMode="auto">
              <a:xfrm>
                <a:off x="4864" y="2304"/>
                <a:ext cx="84" cy="455"/>
              </a:xfrm>
              <a:custGeom>
                <a:avLst/>
                <a:gdLst>
                  <a:gd name="T0" fmla="*/ 18 w 170"/>
                  <a:gd name="T1" fmla="*/ 244 h 909"/>
                  <a:gd name="T2" fmla="*/ 41 w 170"/>
                  <a:gd name="T3" fmla="*/ 909 h 909"/>
                  <a:gd name="T4" fmla="*/ 137 w 170"/>
                  <a:gd name="T5" fmla="*/ 909 h 909"/>
                  <a:gd name="T6" fmla="*/ 170 w 170"/>
                  <a:gd name="T7" fmla="*/ 167 h 909"/>
                  <a:gd name="T8" fmla="*/ 170 w 170"/>
                  <a:gd name="T9" fmla="*/ 117 h 909"/>
                  <a:gd name="T10" fmla="*/ 147 w 170"/>
                  <a:gd name="T11" fmla="*/ 0 h 909"/>
                  <a:gd name="T12" fmla="*/ 0 w 170"/>
                  <a:gd name="T13" fmla="*/ 0 h 909"/>
                  <a:gd name="T14" fmla="*/ 0 w 170"/>
                  <a:gd name="T15" fmla="*/ 226 h 909"/>
                  <a:gd name="T16" fmla="*/ 6 w 170"/>
                  <a:gd name="T17" fmla="*/ 227 h 909"/>
                  <a:gd name="T18" fmla="*/ 11 w 170"/>
                  <a:gd name="T19" fmla="*/ 230 h 909"/>
                  <a:gd name="T20" fmla="*/ 16 w 170"/>
                  <a:gd name="T21" fmla="*/ 233 h 909"/>
                  <a:gd name="T22" fmla="*/ 17 w 170"/>
                  <a:gd name="T23" fmla="*/ 239 h 909"/>
                  <a:gd name="T24" fmla="*/ 18 w 170"/>
                  <a:gd name="T25" fmla="*/ 244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909">
                    <a:moveTo>
                      <a:pt x="18" y="244"/>
                    </a:moveTo>
                    <a:lnTo>
                      <a:pt x="41" y="909"/>
                    </a:lnTo>
                    <a:lnTo>
                      <a:pt x="137" y="909"/>
                    </a:lnTo>
                    <a:lnTo>
                      <a:pt x="170" y="167"/>
                    </a:lnTo>
                    <a:lnTo>
                      <a:pt x="170" y="117"/>
                    </a:lnTo>
                    <a:lnTo>
                      <a:pt x="147" y="0"/>
                    </a:lnTo>
                    <a:lnTo>
                      <a:pt x="0" y="0"/>
                    </a:lnTo>
                    <a:lnTo>
                      <a:pt x="0" y="226"/>
                    </a:lnTo>
                    <a:lnTo>
                      <a:pt x="6" y="227"/>
                    </a:lnTo>
                    <a:lnTo>
                      <a:pt x="11" y="230"/>
                    </a:lnTo>
                    <a:lnTo>
                      <a:pt x="16" y="233"/>
                    </a:lnTo>
                    <a:lnTo>
                      <a:pt x="17" y="239"/>
                    </a:lnTo>
                    <a:lnTo>
                      <a:pt x="18" y="24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8" name="Freeform 375"/>
              <p:cNvSpPr>
                <a:spLocks/>
              </p:cNvSpPr>
              <p:nvPr/>
            </p:nvSpPr>
            <p:spPr bwMode="auto">
              <a:xfrm>
                <a:off x="4932" y="2308"/>
                <a:ext cx="38" cy="105"/>
              </a:xfrm>
              <a:custGeom>
                <a:avLst/>
                <a:gdLst>
                  <a:gd name="T0" fmla="*/ 24 w 77"/>
                  <a:gd name="T1" fmla="*/ 86 h 211"/>
                  <a:gd name="T2" fmla="*/ 29 w 77"/>
                  <a:gd name="T3" fmla="*/ 82 h 211"/>
                  <a:gd name="T4" fmla="*/ 31 w 77"/>
                  <a:gd name="T5" fmla="*/ 78 h 211"/>
                  <a:gd name="T6" fmla="*/ 34 w 77"/>
                  <a:gd name="T7" fmla="*/ 72 h 211"/>
                  <a:gd name="T8" fmla="*/ 34 w 77"/>
                  <a:gd name="T9" fmla="*/ 66 h 211"/>
                  <a:gd name="T10" fmla="*/ 29 w 77"/>
                  <a:gd name="T11" fmla="*/ 10 h 211"/>
                  <a:gd name="T12" fmla="*/ 77 w 77"/>
                  <a:gd name="T13" fmla="*/ 0 h 211"/>
                  <a:gd name="T14" fmla="*/ 70 w 77"/>
                  <a:gd name="T15" fmla="*/ 82 h 211"/>
                  <a:gd name="T16" fmla="*/ 70 w 77"/>
                  <a:gd name="T17" fmla="*/ 82 h 211"/>
                  <a:gd name="T18" fmla="*/ 60 w 77"/>
                  <a:gd name="T19" fmla="*/ 141 h 211"/>
                  <a:gd name="T20" fmla="*/ 55 w 77"/>
                  <a:gd name="T21" fmla="*/ 154 h 211"/>
                  <a:gd name="T22" fmla="*/ 48 w 77"/>
                  <a:gd name="T23" fmla="*/ 165 h 211"/>
                  <a:gd name="T24" fmla="*/ 37 w 77"/>
                  <a:gd name="T25" fmla="*/ 179 h 211"/>
                  <a:gd name="T26" fmla="*/ 23 w 77"/>
                  <a:gd name="T27" fmla="*/ 196 h 211"/>
                  <a:gd name="T28" fmla="*/ 7 w 77"/>
                  <a:gd name="T29" fmla="*/ 209 h 211"/>
                  <a:gd name="T30" fmla="*/ 3 w 77"/>
                  <a:gd name="T31" fmla="*/ 211 h 211"/>
                  <a:gd name="T32" fmla="*/ 0 w 77"/>
                  <a:gd name="T33" fmla="*/ 206 h 211"/>
                  <a:gd name="T34" fmla="*/ 0 w 77"/>
                  <a:gd name="T35" fmla="*/ 198 h 211"/>
                  <a:gd name="T36" fmla="*/ 3 w 77"/>
                  <a:gd name="T37" fmla="*/ 188 h 211"/>
                  <a:gd name="T38" fmla="*/ 7 w 77"/>
                  <a:gd name="T39" fmla="*/ 181 h 211"/>
                  <a:gd name="T40" fmla="*/ 13 w 77"/>
                  <a:gd name="T41" fmla="*/ 170 h 211"/>
                  <a:gd name="T42" fmla="*/ 19 w 77"/>
                  <a:gd name="T43" fmla="*/ 155 h 211"/>
                  <a:gd name="T44" fmla="*/ 20 w 77"/>
                  <a:gd name="T45" fmla="*/ 143 h 211"/>
                  <a:gd name="T46" fmla="*/ 21 w 77"/>
                  <a:gd name="T47" fmla="*/ 133 h 211"/>
                  <a:gd name="T48" fmla="*/ 23 w 77"/>
                  <a:gd name="T49" fmla="*/ 130 h 211"/>
                  <a:gd name="T50" fmla="*/ 21 w 77"/>
                  <a:gd name="T51" fmla="*/ 131 h 211"/>
                  <a:gd name="T52" fmla="*/ 19 w 77"/>
                  <a:gd name="T53" fmla="*/ 138 h 211"/>
                  <a:gd name="T54" fmla="*/ 14 w 77"/>
                  <a:gd name="T55" fmla="*/ 150 h 211"/>
                  <a:gd name="T56" fmla="*/ 10 w 77"/>
                  <a:gd name="T57" fmla="*/ 162 h 211"/>
                  <a:gd name="T58" fmla="*/ 9 w 77"/>
                  <a:gd name="T59" fmla="*/ 165 h 211"/>
                  <a:gd name="T60" fmla="*/ 6 w 77"/>
                  <a:gd name="T61" fmla="*/ 167 h 211"/>
                  <a:gd name="T62" fmla="*/ 4 w 77"/>
                  <a:gd name="T63" fmla="*/ 165 h 211"/>
                  <a:gd name="T64" fmla="*/ 2 w 77"/>
                  <a:gd name="T65" fmla="*/ 165 h 211"/>
                  <a:gd name="T66" fmla="*/ 0 w 77"/>
                  <a:gd name="T67" fmla="*/ 162 h 211"/>
                  <a:gd name="T68" fmla="*/ 0 w 77"/>
                  <a:gd name="T69" fmla="*/ 161 h 211"/>
                  <a:gd name="T70" fmla="*/ 3 w 77"/>
                  <a:gd name="T71" fmla="*/ 141 h 211"/>
                  <a:gd name="T72" fmla="*/ 6 w 77"/>
                  <a:gd name="T73" fmla="*/ 124 h 211"/>
                  <a:gd name="T74" fmla="*/ 10 w 77"/>
                  <a:gd name="T75" fmla="*/ 109 h 211"/>
                  <a:gd name="T76" fmla="*/ 14 w 77"/>
                  <a:gd name="T77" fmla="*/ 97 h 211"/>
                  <a:gd name="T78" fmla="*/ 17 w 77"/>
                  <a:gd name="T79" fmla="*/ 92 h 211"/>
                  <a:gd name="T80" fmla="*/ 21 w 77"/>
                  <a:gd name="T81" fmla="*/ 88 h 211"/>
                  <a:gd name="T82" fmla="*/ 24 w 77"/>
                  <a:gd name="T83" fmla="*/ 8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211">
                    <a:moveTo>
                      <a:pt x="24" y="86"/>
                    </a:moveTo>
                    <a:lnTo>
                      <a:pt x="29" y="82"/>
                    </a:lnTo>
                    <a:lnTo>
                      <a:pt x="31" y="78"/>
                    </a:lnTo>
                    <a:lnTo>
                      <a:pt x="34" y="72"/>
                    </a:lnTo>
                    <a:lnTo>
                      <a:pt x="34" y="66"/>
                    </a:lnTo>
                    <a:lnTo>
                      <a:pt x="29" y="10"/>
                    </a:lnTo>
                    <a:lnTo>
                      <a:pt x="77" y="0"/>
                    </a:lnTo>
                    <a:lnTo>
                      <a:pt x="70" y="82"/>
                    </a:lnTo>
                    <a:lnTo>
                      <a:pt x="70" y="82"/>
                    </a:lnTo>
                    <a:lnTo>
                      <a:pt x="60" y="141"/>
                    </a:lnTo>
                    <a:lnTo>
                      <a:pt x="55" y="154"/>
                    </a:lnTo>
                    <a:lnTo>
                      <a:pt x="48" y="165"/>
                    </a:lnTo>
                    <a:lnTo>
                      <a:pt x="37" y="179"/>
                    </a:lnTo>
                    <a:lnTo>
                      <a:pt x="23" y="196"/>
                    </a:lnTo>
                    <a:lnTo>
                      <a:pt x="7" y="209"/>
                    </a:lnTo>
                    <a:lnTo>
                      <a:pt x="3" y="211"/>
                    </a:lnTo>
                    <a:lnTo>
                      <a:pt x="0" y="206"/>
                    </a:lnTo>
                    <a:lnTo>
                      <a:pt x="0" y="198"/>
                    </a:lnTo>
                    <a:lnTo>
                      <a:pt x="3" y="188"/>
                    </a:lnTo>
                    <a:lnTo>
                      <a:pt x="7" y="181"/>
                    </a:lnTo>
                    <a:lnTo>
                      <a:pt x="13" y="170"/>
                    </a:lnTo>
                    <a:lnTo>
                      <a:pt x="19" y="155"/>
                    </a:lnTo>
                    <a:lnTo>
                      <a:pt x="20" y="143"/>
                    </a:lnTo>
                    <a:lnTo>
                      <a:pt x="21" y="133"/>
                    </a:lnTo>
                    <a:lnTo>
                      <a:pt x="23" y="130"/>
                    </a:lnTo>
                    <a:lnTo>
                      <a:pt x="21" y="131"/>
                    </a:lnTo>
                    <a:lnTo>
                      <a:pt x="19" y="138"/>
                    </a:lnTo>
                    <a:lnTo>
                      <a:pt x="14" y="150"/>
                    </a:lnTo>
                    <a:lnTo>
                      <a:pt x="10" y="162"/>
                    </a:lnTo>
                    <a:lnTo>
                      <a:pt x="9" y="165"/>
                    </a:lnTo>
                    <a:lnTo>
                      <a:pt x="6" y="167"/>
                    </a:lnTo>
                    <a:lnTo>
                      <a:pt x="4" y="165"/>
                    </a:lnTo>
                    <a:lnTo>
                      <a:pt x="2" y="165"/>
                    </a:lnTo>
                    <a:lnTo>
                      <a:pt x="0" y="162"/>
                    </a:lnTo>
                    <a:lnTo>
                      <a:pt x="0" y="161"/>
                    </a:lnTo>
                    <a:lnTo>
                      <a:pt x="3" y="141"/>
                    </a:lnTo>
                    <a:lnTo>
                      <a:pt x="6" y="124"/>
                    </a:lnTo>
                    <a:lnTo>
                      <a:pt x="10" y="109"/>
                    </a:lnTo>
                    <a:lnTo>
                      <a:pt x="14" y="97"/>
                    </a:lnTo>
                    <a:lnTo>
                      <a:pt x="17" y="92"/>
                    </a:lnTo>
                    <a:lnTo>
                      <a:pt x="21" y="88"/>
                    </a:lnTo>
                    <a:lnTo>
                      <a:pt x="24" y="86"/>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 name="Freeform 376"/>
              <p:cNvSpPr>
                <a:spLocks/>
              </p:cNvSpPr>
              <p:nvPr/>
            </p:nvSpPr>
            <p:spPr bwMode="auto">
              <a:xfrm>
                <a:off x="4757" y="2308"/>
                <a:ext cx="38" cy="105"/>
              </a:xfrm>
              <a:custGeom>
                <a:avLst/>
                <a:gdLst>
                  <a:gd name="T0" fmla="*/ 52 w 76"/>
                  <a:gd name="T1" fmla="*/ 86 h 211"/>
                  <a:gd name="T2" fmla="*/ 48 w 76"/>
                  <a:gd name="T3" fmla="*/ 82 h 211"/>
                  <a:gd name="T4" fmla="*/ 45 w 76"/>
                  <a:gd name="T5" fmla="*/ 78 h 211"/>
                  <a:gd name="T6" fmla="*/ 42 w 76"/>
                  <a:gd name="T7" fmla="*/ 72 h 211"/>
                  <a:gd name="T8" fmla="*/ 42 w 76"/>
                  <a:gd name="T9" fmla="*/ 66 h 211"/>
                  <a:gd name="T10" fmla="*/ 48 w 76"/>
                  <a:gd name="T11" fmla="*/ 10 h 211"/>
                  <a:gd name="T12" fmla="*/ 0 w 76"/>
                  <a:gd name="T13" fmla="*/ 0 h 211"/>
                  <a:gd name="T14" fmla="*/ 7 w 76"/>
                  <a:gd name="T15" fmla="*/ 82 h 211"/>
                  <a:gd name="T16" fmla="*/ 7 w 76"/>
                  <a:gd name="T17" fmla="*/ 82 h 211"/>
                  <a:gd name="T18" fmla="*/ 17 w 76"/>
                  <a:gd name="T19" fmla="*/ 141 h 211"/>
                  <a:gd name="T20" fmla="*/ 21 w 76"/>
                  <a:gd name="T21" fmla="*/ 154 h 211"/>
                  <a:gd name="T22" fmla="*/ 28 w 76"/>
                  <a:gd name="T23" fmla="*/ 165 h 211"/>
                  <a:gd name="T24" fmla="*/ 39 w 76"/>
                  <a:gd name="T25" fmla="*/ 179 h 211"/>
                  <a:gd name="T26" fmla="*/ 53 w 76"/>
                  <a:gd name="T27" fmla="*/ 196 h 211"/>
                  <a:gd name="T28" fmla="*/ 69 w 76"/>
                  <a:gd name="T29" fmla="*/ 209 h 211"/>
                  <a:gd name="T30" fmla="*/ 73 w 76"/>
                  <a:gd name="T31" fmla="*/ 211 h 211"/>
                  <a:gd name="T32" fmla="*/ 76 w 76"/>
                  <a:gd name="T33" fmla="*/ 206 h 211"/>
                  <a:gd name="T34" fmla="*/ 76 w 76"/>
                  <a:gd name="T35" fmla="*/ 198 h 211"/>
                  <a:gd name="T36" fmla="*/ 73 w 76"/>
                  <a:gd name="T37" fmla="*/ 188 h 211"/>
                  <a:gd name="T38" fmla="*/ 69 w 76"/>
                  <a:gd name="T39" fmla="*/ 181 h 211"/>
                  <a:gd name="T40" fmla="*/ 63 w 76"/>
                  <a:gd name="T41" fmla="*/ 170 h 211"/>
                  <a:gd name="T42" fmla="*/ 58 w 76"/>
                  <a:gd name="T43" fmla="*/ 155 h 211"/>
                  <a:gd name="T44" fmla="*/ 56 w 76"/>
                  <a:gd name="T45" fmla="*/ 143 h 211"/>
                  <a:gd name="T46" fmla="*/ 55 w 76"/>
                  <a:gd name="T47" fmla="*/ 133 h 211"/>
                  <a:gd name="T48" fmla="*/ 53 w 76"/>
                  <a:gd name="T49" fmla="*/ 130 h 211"/>
                  <a:gd name="T50" fmla="*/ 55 w 76"/>
                  <a:gd name="T51" fmla="*/ 131 h 211"/>
                  <a:gd name="T52" fmla="*/ 58 w 76"/>
                  <a:gd name="T53" fmla="*/ 138 h 211"/>
                  <a:gd name="T54" fmla="*/ 62 w 76"/>
                  <a:gd name="T55" fmla="*/ 150 h 211"/>
                  <a:gd name="T56" fmla="*/ 66 w 76"/>
                  <a:gd name="T57" fmla="*/ 162 h 211"/>
                  <a:gd name="T58" fmla="*/ 67 w 76"/>
                  <a:gd name="T59" fmla="*/ 165 h 211"/>
                  <a:gd name="T60" fmla="*/ 70 w 76"/>
                  <a:gd name="T61" fmla="*/ 167 h 211"/>
                  <a:gd name="T62" fmla="*/ 72 w 76"/>
                  <a:gd name="T63" fmla="*/ 165 h 211"/>
                  <a:gd name="T64" fmla="*/ 75 w 76"/>
                  <a:gd name="T65" fmla="*/ 165 h 211"/>
                  <a:gd name="T66" fmla="*/ 76 w 76"/>
                  <a:gd name="T67" fmla="*/ 162 h 211"/>
                  <a:gd name="T68" fmla="*/ 76 w 76"/>
                  <a:gd name="T69" fmla="*/ 161 h 211"/>
                  <a:gd name="T70" fmla="*/ 73 w 76"/>
                  <a:gd name="T71" fmla="*/ 141 h 211"/>
                  <a:gd name="T72" fmla="*/ 70 w 76"/>
                  <a:gd name="T73" fmla="*/ 124 h 211"/>
                  <a:gd name="T74" fmla="*/ 66 w 76"/>
                  <a:gd name="T75" fmla="*/ 109 h 211"/>
                  <a:gd name="T76" fmla="*/ 62 w 76"/>
                  <a:gd name="T77" fmla="*/ 97 h 211"/>
                  <a:gd name="T78" fmla="*/ 59 w 76"/>
                  <a:gd name="T79" fmla="*/ 92 h 211"/>
                  <a:gd name="T80" fmla="*/ 55 w 76"/>
                  <a:gd name="T81" fmla="*/ 88 h 211"/>
                  <a:gd name="T82" fmla="*/ 52 w 76"/>
                  <a:gd name="T83" fmla="*/ 8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211">
                    <a:moveTo>
                      <a:pt x="52" y="86"/>
                    </a:moveTo>
                    <a:lnTo>
                      <a:pt x="48" y="82"/>
                    </a:lnTo>
                    <a:lnTo>
                      <a:pt x="45" y="78"/>
                    </a:lnTo>
                    <a:lnTo>
                      <a:pt x="42" y="72"/>
                    </a:lnTo>
                    <a:lnTo>
                      <a:pt x="42" y="66"/>
                    </a:lnTo>
                    <a:lnTo>
                      <a:pt x="48" y="10"/>
                    </a:lnTo>
                    <a:lnTo>
                      <a:pt x="0" y="0"/>
                    </a:lnTo>
                    <a:lnTo>
                      <a:pt x="7" y="82"/>
                    </a:lnTo>
                    <a:lnTo>
                      <a:pt x="7" y="82"/>
                    </a:lnTo>
                    <a:lnTo>
                      <a:pt x="17" y="141"/>
                    </a:lnTo>
                    <a:lnTo>
                      <a:pt x="21" y="154"/>
                    </a:lnTo>
                    <a:lnTo>
                      <a:pt x="28" y="165"/>
                    </a:lnTo>
                    <a:lnTo>
                      <a:pt x="39" y="179"/>
                    </a:lnTo>
                    <a:lnTo>
                      <a:pt x="53" y="196"/>
                    </a:lnTo>
                    <a:lnTo>
                      <a:pt x="69" y="209"/>
                    </a:lnTo>
                    <a:lnTo>
                      <a:pt x="73" y="211"/>
                    </a:lnTo>
                    <a:lnTo>
                      <a:pt x="76" y="206"/>
                    </a:lnTo>
                    <a:lnTo>
                      <a:pt x="76" y="198"/>
                    </a:lnTo>
                    <a:lnTo>
                      <a:pt x="73" y="188"/>
                    </a:lnTo>
                    <a:lnTo>
                      <a:pt x="69" y="181"/>
                    </a:lnTo>
                    <a:lnTo>
                      <a:pt x="63" y="170"/>
                    </a:lnTo>
                    <a:lnTo>
                      <a:pt x="58" y="155"/>
                    </a:lnTo>
                    <a:lnTo>
                      <a:pt x="56" y="143"/>
                    </a:lnTo>
                    <a:lnTo>
                      <a:pt x="55" y="133"/>
                    </a:lnTo>
                    <a:lnTo>
                      <a:pt x="53" y="130"/>
                    </a:lnTo>
                    <a:lnTo>
                      <a:pt x="55" y="131"/>
                    </a:lnTo>
                    <a:lnTo>
                      <a:pt x="58" y="138"/>
                    </a:lnTo>
                    <a:lnTo>
                      <a:pt x="62" y="150"/>
                    </a:lnTo>
                    <a:lnTo>
                      <a:pt x="66" y="162"/>
                    </a:lnTo>
                    <a:lnTo>
                      <a:pt x="67" y="165"/>
                    </a:lnTo>
                    <a:lnTo>
                      <a:pt x="70" y="167"/>
                    </a:lnTo>
                    <a:lnTo>
                      <a:pt x="72" y="165"/>
                    </a:lnTo>
                    <a:lnTo>
                      <a:pt x="75" y="165"/>
                    </a:lnTo>
                    <a:lnTo>
                      <a:pt x="76" y="162"/>
                    </a:lnTo>
                    <a:lnTo>
                      <a:pt x="76" y="161"/>
                    </a:lnTo>
                    <a:lnTo>
                      <a:pt x="73" y="141"/>
                    </a:lnTo>
                    <a:lnTo>
                      <a:pt x="70" y="124"/>
                    </a:lnTo>
                    <a:lnTo>
                      <a:pt x="66" y="109"/>
                    </a:lnTo>
                    <a:lnTo>
                      <a:pt x="62" y="97"/>
                    </a:lnTo>
                    <a:lnTo>
                      <a:pt x="59" y="92"/>
                    </a:lnTo>
                    <a:lnTo>
                      <a:pt x="55" y="88"/>
                    </a:lnTo>
                    <a:lnTo>
                      <a:pt x="52" y="86"/>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0" name="Freeform 377"/>
              <p:cNvSpPr>
                <a:spLocks/>
              </p:cNvSpPr>
              <p:nvPr/>
            </p:nvSpPr>
            <p:spPr bwMode="auto">
              <a:xfrm>
                <a:off x="4740" y="2087"/>
                <a:ext cx="57" cy="256"/>
              </a:xfrm>
              <a:custGeom>
                <a:avLst/>
                <a:gdLst>
                  <a:gd name="T0" fmla="*/ 80 w 114"/>
                  <a:gd name="T1" fmla="*/ 505 h 512"/>
                  <a:gd name="T2" fmla="*/ 35 w 114"/>
                  <a:gd name="T3" fmla="*/ 512 h 512"/>
                  <a:gd name="T4" fmla="*/ 0 w 114"/>
                  <a:gd name="T5" fmla="*/ 225 h 512"/>
                  <a:gd name="T6" fmla="*/ 10 w 114"/>
                  <a:gd name="T7" fmla="*/ 0 h 512"/>
                  <a:gd name="T8" fmla="*/ 114 w 114"/>
                  <a:gd name="T9" fmla="*/ 13 h 512"/>
                  <a:gd name="T10" fmla="*/ 79 w 114"/>
                  <a:gd name="T11" fmla="*/ 225 h 512"/>
                  <a:gd name="T12" fmla="*/ 92 w 114"/>
                  <a:gd name="T13" fmla="*/ 311 h 512"/>
                  <a:gd name="T14" fmla="*/ 80 w 114"/>
                  <a:gd name="T15" fmla="*/ 505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12">
                    <a:moveTo>
                      <a:pt x="80" y="505"/>
                    </a:moveTo>
                    <a:lnTo>
                      <a:pt x="35" y="512"/>
                    </a:lnTo>
                    <a:lnTo>
                      <a:pt x="0" y="225"/>
                    </a:lnTo>
                    <a:lnTo>
                      <a:pt x="10" y="0"/>
                    </a:lnTo>
                    <a:lnTo>
                      <a:pt x="114" y="13"/>
                    </a:lnTo>
                    <a:lnTo>
                      <a:pt x="79" y="225"/>
                    </a:lnTo>
                    <a:lnTo>
                      <a:pt x="92" y="311"/>
                    </a:lnTo>
                    <a:lnTo>
                      <a:pt x="80" y="5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1" name="Freeform 378"/>
              <p:cNvSpPr>
                <a:spLocks/>
              </p:cNvSpPr>
              <p:nvPr/>
            </p:nvSpPr>
            <p:spPr bwMode="auto">
              <a:xfrm>
                <a:off x="4930" y="2087"/>
                <a:ext cx="57" cy="256"/>
              </a:xfrm>
              <a:custGeom>
                <a:avLst/>
                <a:gdLst>
                  <a:gd name="T0" fmla="*/ 34 w 115"/>
                  <a:gd name="T1" fmla="*/ 505 h 512"/>
                  <a:gd name="T2" fmla="*/ 79 w 115"/>
                  <a:gd name="T3" fmla="*/ 512 h 512"/>
                  <a:gd name="T4" fmla="*/ 115 w 115"/>
                  <a:gd name="T5" fmla="*/ 225 h 512"/>
                  <a:gd name="T6" fmla="*/ 105 w 115"/>
                  <a:gd name="T7" fmla="*/ 0 h 512"/>
                  <a:gd name="T8" fmla="*/ 0 w 115"/>
                  <a:gd name="T9" fmla="*/ 13 h 512"/>
                  <a:gd name="T10" fmla="*/ 37 w 115"/>
                  <a:gd name="T11" fmla="*/ 225 h 512"/>
                  <a:gd name="T12" fmla="*/ 23 w 115"/>
                  <a:gd name="T13" fmla="*/ 311 h 512"/>
                  <a:gd name="T14" fmla="*/ 34 w 115"/>
                  <a:gd name="T15" fmla="*/ 505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12">
                    <a:moveTo>
                      <a:pt x="34" y="505"/>
                    </a:moveTo>
                    <a:lnTo>
                      <a:pt x="79" y="512"/>
                    </a:lnTo>
                    <a:lnTo>
                      <a:pt x="115" y="225"/>
                    </a:lnTo>
                    <a:lnTo>
                      <a:pt x="105" y="0"/>
                    </a:lnTo>
                    <a:lnTo>
                      <a:pt x="0" y="13"/>
                    </a:lnTo>
                    <a:lnTo>
                      <a:pt x="37" y="225"/>
                    </a:lnTo>
                    <a:lnTo>
                      <a:pt x="23" y="311"/>
                    </a:lnTo>
                    <a:lnTo>
                      <a:pt x="34" y="5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2" name="Freeform 379"/>
              <p:cNvSpPr>
                <a:spLocks/>
              </p:cNvSpPr>
              <p:nvPr/>
            </p:nvSpPr>
            <p:spPr bwMode="auto">
              <a:xfrm>
                <a:off x="4745" y="2039"/>
                <a:ext cx="107" cy="300"/>
              </a:xfrm>
              <a:custGeom>
                <a:avLst/>
                <a:gdLst>
                  <a:gd name="T0" fmla="*/ 213 w 213"/>
                  <a:gd name="T1" fmla="*/ 601 h 601"/>
                  <a:gd name="T2" fmla="*/ 213 w 213"/>
                  <a:gd name="T3" fmla="*/ 311 h 601"/>
                  <a:gd name="T4" fmla="*/ 151 w 213"/>
                  <a:gd name="T5" fmla="*/ 0 h 601"/>
                  <a:gd name="T6" fmla="*/ 56 w 213"/>
                  <a:gd name="T7" fmla="*/ 34 h 601"/>
                  <a:gd name="T8" fmla="*/ 38 w 213"/>
                  <a:gd name="T9" fmla="*/ 41 h 601"/>
                  <a:gd name="T10" fmla="*/ 22 w 213"/>
                  <a:gd name="T11" fmla="*/ 52 h 601"/>
                  <a:gd name="T12" fmla="*/ 9 w 213"/>
                  <a:gd name="T13" fmla="*/ 67 h 601"/>
                  <a:gd name="T14" fmla="*/ 2 w 213"/>
                  <a:gd name="T15" fmla="*/ 85 h 601"/>
                  <a:gd name="T16" fmla="*/ 0 w 213"/>
                  <a:gd name="T17" fmla="*/ 105 h 601"/>
                  <a:gd name="T18" fmla="*/ 0 w 213"/>
                  <a:gd name="T19" fmla="*/ 159 h 601"/>
                  <a:gd name="T20" fmla="*/ 80 w 213"/>
                  <a:gd name="T21" fmla="*/ 159 h 601"/>
                  <a:gd name="T22" fmla="*/ 90 w 213"/>
                  <a:gd name="T23" fmla="*/ 397 h 601"/>
                  <a:gd name="T24" fmla="*/ 70 w 213"/>
                  <a:gd name="T25" fmla="*/ 601 h 601"/>
                  <a:gd name="T26" fmla="*/ 213 w 213"/>
                  <a:gd name="T2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601">
                    <a:moveTo>
                      <a:pt x="213" y="601"/>
                    </a:moveTo>
                    <a:lnTo>
                      <a:pt x="213" y="311"/>
                    </a:lnTo>
                    <a:lnTo>
                      <a:pt x="151" y="0"/>
                    </a:lnTo>
                    <a:lnTo>
                      <a:pt x="56" y="34"/>
                    </a:lnTo>
                    <a:lnTo>
                      <a:pt x="38" y="41"/>
                    </a:lnTo>
                    <a:lnTo>
                      <a:pt x="22" y="52"/>
                    </a:lnTo>
                    <a:lnTo>
                      <a:pt x="9" y="67"/>
                    </a:lnTo>
                    <a:lnTo>
                      <a:pt x="2" y="85"/>
                    </a:lnTo>
                    <a:lnTo>
                      <a:pt x="0" y="105"/>
                    </a:lnTo>
                    <a:lnTo>
                      <a:pt x="0" y="159"/>
                    </a:lnTo>
                    <a:lnTo>
                      <a:pt x="80" y="159"/>
                    </a:lnTo>
                    <a:lnTo>
                      <a:pt x="90" y="397"/>
                    </a:lnTo>
                    <a:lnTo>
                      <a:pt x="70" y="601"/>
                    </a:lnTo>
                    <a:lnTo>
                      <a:pt x="213" y="6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3" name="Freeform 380"/>
              <p:cNvSpPr>
                <a:spLocks/>
              </p:cNvSpPr>
              <p:nvPr/>
            </p:nvSpPr>
            <p:spPr bwMode="auto">
              <a:xfrm>
                <a:off x="4796" y="2037"/>
                <a:ext cx="56" cy="157"/>
              </a:xfrm>
              <a:custGeom>
                <a:avLst/>
                <a:gdLst>
                  <a:gd name="T0" fmla="*/ 112 w 112"/>
                  <a:gd name="T1" fmla="*/ 314 h 314"/>
                  <a:gd name="T2" fmla="*/ 58 w 112"/>
                  <a:gd name="T3" fmla="*/ 0 h 314"/>
                  <a:gd name="T4" fmla="*/ 0 w 112"/>
                  <a:gd name="T5" fmla="*/ 22 h 314"/>
                  <a:gd name="T6" fmla="*/ 112 w 112"/>
                  <a:gd name="T7" fmla="*/ 314 h 314"/>
                </a:gdLst>
                <a:ahLst/>
                <a:cxnLst>
                  <a:cxn ang="0">
                    <a:pos x="T0" y="T1"/>
                  </a:cxn>
                  <a:cxn ang="0">
                    <a:pos x="T2" y="T3"/>
                  </a:cxn>
                  <a:cxn ang="0">
                    <a:pos x="T4" y="T5"/>
                  </a:cxn>
                  <a:cxn ang="0">
                    <a:pos x="T6" y="T7"/>
                  </a:cxn>
                </a:cxnLst>
                <a:rect l="0" t="0" r="r" b="b"/>
                <a:pathLst>
                  <a:path w="112" h="314">
                    <a:moveTo>
                      <a:pt x="112" y="314"/>
                    </a:moveTo>
                    <a:lnTo>
                      <a:pt x="58" y="0"/>
                    </a:lnTo>
                    <a:lnTo>
                      <a:pt x="0" y="22"/>
                    </a:lnTo>
                    <a:lnTo>
                      <a:pt x="112" y="3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4" name="Freeform 381"/>
              <p:cNvSpPr>
                <a:spLocks/>
              </p:cNvSpPr>
              <p:nvPr/>
            </p:nvSpPr>
            <p:spPr bwMode="auto">
              <a:xfrm>
                <a:off x="4876" y="2039"/>
                <a:ext cx="106" cy="300"/>
              </a:xfrm>
              <a:custGeom>
                <a:avLst/>
                <a:gdLst>
                  <a:gd name="T0" fmla="*/ 0 w 214"/>
                  <a:gd name="T1" fmla="*/ 601 h 601"/>
                  <a:gd name="T2" fmla="*/ 0 w 214"/>
                  <a:gd name="T3" fmla="*/ 311 h 601"/>
                  <a:gd name="T4" fmla="*/ 62 w 214"/>
                  <a:gd name="T5" fmla="*/ 0 h 601"/>
                  <a:gd name="T6" fmla="*/ 157 w 214"/>
                  <a:gd name="T7" fmla="*/ 34 h 601"/>
                  <a:gd name="T8" fmla="*/ 175 w 214"/>
                  <a:gd name="T9" fmla="*/ 41 h 601"/>
                  <a:gd name="T10" fmla="*/ 191 w 214"/>
                  <a:gd name="T11" fmla="*/ 52 h 601"/>
                  <a:gd name="T12" fmla="*/ 204 w 214"/>
                  <a:gd name="T13" fmla="*/ 67 h 601"/>
                  <a:gd name="T14" fmla="*/ 211 w 214"/>
                  <a:gd name="T15" fmla="*/ 85 h 601"/>
                  <a:gd name="T16" fmla="*/ 214 w 214"/>
                  <a:gd name="T17" fmla="*/ 105 h 601"/>
                  <a:gd name="T18" fmla="*/ 214 w 214"/>
                  <a:gd name="T19" fmla="*/ 159 h 601"/>
                  <a:gd name="T20" fmla="*/ 134 w 214"/>
                  <a:gd name="T21" fmla="*/ 159 h 601"/>
                  <a:gd name="T22" fmla="*/ 123 w 214"/>
                  <a:gd name="T23" fmla="*/ 397 h 601"/>
                  <a:gd name="T24" fmla="*/ 143 w 214"/>
                  <a:gd name="T25" fmla="*/ 601 h 601"/>
                  <a:gd name="T26" fmla="*/ 0 w 214"/>
                  <a:gd name="T2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601">
                    <a:moveTo>
                      <a:pt x="0" y="601"/>
                    </a:moveTo>
                    <a:lnTo>
                      <a:pt x="0" y="311"/>
                    </a:lnTo>
                    <a:lnTo>
                      <a:pt x="62" y="0"/>
                    </a:lnTo>
                    <a:lnTo>
                      <a:pt x="157" y="34"/>
                    </a:lnTo>
                    <a:lnTo>
                      <a:pt x="175" y="41"/>
                    </a:lnTo>
                    <a:lnTo>
                      <a:pt x="191" y="52"/>
                    </a:lnTo>
                    <a:lnTo>
                      <a:pt x="204" y="67"/>
                    </a:lnTo>
                    <a:lnTo>
                      <a:pt x="211" y="85"/>
                    </a:lnTo>
                    <a:lnTo>
                      <a:pt x="214" y="105"/>
                    </a:lnTo>
                    <a:lnTo>
                      <a:pt x="214" y="159"/>
                    </a:lnTo>
                    <a:lnTo>
                      <a:pt x="134" y="159"/>
                    </a:lnTo>
                    <a:lnTo>
                      <a:pt x="123" y="397"/>
                    </a:lnTo>
                    <a:lnTo>
                      <a:pt x="143" y="601"/>
                    </a:lnTo>
                    <a:lnTo>
                      <a:pt x="0" y="6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5" name="Freeform 382"/>
              <p:cNvSpPr>
                <a:spLocks/>
              </p:cNvSpPr>
              <p:nvPr/>
            </p:nvSpPr>
            <p:spPr bwMode="auto">
              <a:xfrm>
                <a:off x="4876" y="2038"/>
                <a:ext cx="55" cy="156"/>
              </a:xfrm>
              <a:custGeom>
                <a:avLst/>
                <a:gdLst>
                  <a:gd name="T0" fmla="*/ 0 w 112"/>
                  <a:gd name="T1" fmla="*/ 312 h 312"/>
                  <a:gd name="T2" fmla="*/ 55 w 112"/>
                  <a:gd name="T3" fmla="*/ 0 h 312"/>
                  <a:gd name="T4" fmla="*/ 112 w 112"/>
                  <a:gd name="T5" fmla="*/ 20 h 312"/>
                  <a:gd name="T6" fmla="*/ 0 w 112"/>
                  <a:gd name="T7" fmla="*/ 312 h 312"/>
                </a:gdLst>
                <a:ahLst/>
                <a:cxnLst>
                  <a:cxn ang="0">
                    <a:pos x="T0" y="T1"/>
                  </a:cxn>
                  <a:cxn ang="0">
                    <a:pos x="T2" y="T3"/>
                  </a:cxn>
                  <a:cxn ang="0">
                    <a:pos x="T4" y="T5"/>
                  </a:cxn>
                  <a:cxn ang="0">
                    <a:pos x="T6" y="T7"/>
                  </a:cxn>
                </a:cxnLst>
                <a:rect l="0" t="0" r="r" b="b"/>
                <a:pathLst>
                  <a:path w="112" h="312">
                    <a:moveTo>
                      <a:pt x="0" y="312"/>
                    </a:moveTo>
                    <a:lnTo>
                      <a:pt x="55" y="0"/>
                    </a:lnTo>
                    <a:lnTo>
                      <a:pt x="112" y="20"/>
                    </a:lnTo>
                    <a:lnTo>
                      <a:pt x="0" y="3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6" name="Freeform 383"/>
              <p:cNvSpPr>
                <a:spLocks/>
              </p:cNvSpPr>
              <p:nvPr/>
            </p:nvSpPr>
            <p:spPr bwMode="auto">
              <a:xfrm>
                <a:off x="4864" y="1884"/>
                <a:ext cx="49" cy="100"/>
              </a:xfrm>
              <a:custGeom>
                <a:avLst/>
                <a:gdLst>
                  <a:gd name="T0" fmla="*/ 27 w 99"/>
                  <a:gd name="T1" fmla="*/ 0 h 199"/>
                  <a:gd name="T2" fmla="*/ 13 w 99"/>
                  <a:gd name="T3" fmla="*/ 0 h 199"/>
                  <a:gd name="T4" fmla="*/ 3 w 99"/>
                  <a:gd name="T5" fmla="*/ 0 h 199"/>
                  <a:gd name="T6" fmla="*/ 0 w 99"/>
                  <a:gd name="T7" fmla="*/ 0 h 199"/>
                  <a:gd name="T8" fmla="*/ 0 w 99"/>
                  <a:gd name="T9" fmla="*/ 199 h 199"/>
                  <a:gd name="T10" fmla="*/ 16 w 99"/>
                  <a:gd name="T11" fmla="*/ 199 h 199"/>
                  <a:gd name="T12" fmla="*/ 37 w 99"/>
                  <a:gd name="T13" fmla="*/ 195 h 199"/>
                  <a:gd name="T14" fmla="*/ 58 w 99"/>
                  <a:gd name="T15" fmla="*/ 185 h 199"/>
                  <a:gd name="T16" fmla="*/ 75 w 99"/>
                  <a:gd name="T17" fmla="*/ 170 h 199"/>
                  <a:gd name="T18" fmla="*/ 88 w 99"/>
                  <a:gd name="T19" fmla="*/ 150 h 199"/>
                  <a:gd name="T20" fmla="*/ 96 w 99"/>
                  <a:gd name="T21" fmla="*/ 126 h 199"/>
                  <a:gd name="T22" fmla="*/ 99 w 99"/>
                  <a:gd name="T23" fmla="*/ 100 h 199"/>
                  <a:gd name="T24" fmla="*/ 99 w 99"/>
                  <a:gd name="T25" fmla="*/ 97 h 199"/>
                  <a:gd name="T26" fmla="*/ 96 w 99"/>
                  <a:gd name="T27" fmla="*/ 69 h 199"/>
                  <a:gd name="T28" fmla="*/ 85 w 99"/>
                  <a:gd name="T29" fmla="*/ 44 h 199"/>
                  <a:gd name="T30" fmla="*/ 71 w 99"/>
                  <a:gd name="T31" fmla="*/ 23 h 199"/>
                  <a:gd name="T32" fmla="*/ 51 w 99"/>
                  <a:gd name="T33" fmla="*/ 8 h 199"/>
                  <a:gd name="T34" fmla="*/ 27 w 99"/>
                  <a:gd name="T3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99">
                    <a:moveTo>
                      <a:pt x="27" y="0"/>
                    </a:moveTo>
                    <a:lnTo>
                      <a:pt x="13" y="0"/>
                    </a:lnTo>
                    <a:lnTo>
                      <a:pt x="3" y="0"/>
                    </a:lnTo>
                    <a:lnTo>
                      <a:pt x="0" y="0"/>
                    </a:lnTo>
                    <a:lnTo>
                      <a:pt x="0" y="199"/>
                    </a:lnTo>
                    <a:lnTo>
                      <a:pt x="16" y="199"/>
                    </a:lnTo>
                    <a:lnTo>
                      <a:pt x="37" y="195"/>
                    </a:lnTo>
                    <a:lnTo>
                      <a:pt x="58" y="185"/>
                    </a:lnTo>
                    <a:lnTo>
                      <a:pt x="75" y="170"/>
                    </a:lnTo>
                    <a:lnTo>
                      <a:pt x="88" y="150"/>
                    </a:lnTo>
                    <a:lnTo>
                      <a:pt x="96" y="126"/>
                    </a:lnTo>
                    <a:lnTo>
                      <a:pt x="99" y="100"/>
                    </a:lnTo>
                    <a:lnTo>
                      <a:pt x="99" y="97"/>
                    </a:lnTo>
                    <a:lnTo>
                      <a:pt x="96" y="69"/>
                    </a:lnTo>
                    <a:lnTo>
                      <a:pt x="85" y="44"/>
                    </a:lnTo>
                    <a:lnTo>
                      <a:pt x="71" y="23"/>
                    </a:lnTo>
                    <a:lnTo>
                      <a:pt x="51" y="8"/>
                    </a:lnTo>
                    <a:lnTo>
                      <a:pt x="27"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7" name="Freeform 384"/>
              <p:cNvSpPr>
                <a:spLocks/>
              </p:cNvSpPr>
              <p:nvPr/>
            </p:nvSpPr>
            <p:spPr bwMode="auto">
              <a:xfrm>
                <a:off x="4814" y="1884"/>
                <a:ext cx="50" cy="100"/>
              </a:xfrm>
              <a:custGeom>
                <a:avLst/>
                <a:gdLst>
                  <a:gd name="T0" fmla="*/ 71 w 99"/>
                  <a:gd name="T1" fmla="*/ 0 h 199"/>
                  <a:gd name="T2" fmla="*/ 86 w 99"/>
                  <a:gd name="T3" fmla="*/ 0 h 199"/>
                  <a:gd name="T4" fmla="*/ 95 w 99"/>
                  <a:gd name="T5" fmla="*/ 0 h 199"/>
                  <a:gd name="T6" fmla="*/ 99 w 99"/>
                  <a:gd name="T7" fmla="*/ 0 h 199"/>
                  <a:gd name="T8" fmla="*/ 99 w 99"/>
                  <a:gd name="T9" fmla="*/ 199 h 199"/>
                  <a:gd name="T10" fmla="*/ 84 w 99"/>
                  <a:gd name="T11" fmla="*/ 199 h 199"/>
                  <a:gd name="T12" fmla="*/ 61 w 99"/>
                  <a:gd name="T13" fmla="*/ 195 h 199"/>
                  <a:gd name="T14" fmla="*/ 41 w 99"/>
                  <a:gd name="T15" fmla="*/ 185 h 199"/>
                  <a:gd name="T16" fmla="*/ 24 w 99"/>
                  <a:gd name="T17" fmla="*/ 170 h 199"/>
                  <a:gd name="T18" fmla="*/ 11 w 99"/>
                  <a:gd name="T19" fmla="*/ 150 h 199"/>
                  <a:gd name="T20" fmla="*/ 3 w 99"/>
                  <a:gd name="T21" fmla="*/ 126 h 199"/>
                  <a:gd name="T22" fmla="*/ 0 w 99"/>
                  <a:gd name="T23" fmla="*/ 100 h 199"/>
                  <a:gd name="T24" fmla="*/ 0 w 99"/>
                  <a:gd name="T25" fmla="*/ 97 h 199"/>
                  <a:gd name="T26" fmla="*/ 3 w 99"/>
                  <a:gd name="T27" fmla="*/ 69 h 199"/>
                  <a:gd name="T28" fmla="*/ 13 w 99"/>
                  <a:gd name="T29" fmla="*/ 44 h 199"/>
                  <a:gd name="T30" fmla="*/ 28 w 99"/>
                  <a:gd name="T31" fmla="*/ 23 h 199"/>
                  <a:gd name="T32" fmla="*/ 48 w 99"/>
                  <a:gd name="T33" fmla="*/ 8 h 199"/>
                  <a:gd name="T34" fmla="*/ 71 w 99"/>
                  <a:gd name="T3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99">
                    <a:moveTo>
                      <a:pt x="71" y="0"/>
                    </a:moveTo>
                    <a:lnTo>
                      <a:pt x="86" y="0"/>
                    </a:lnTo>
                    <a:lnTo>
                      <a:pt x="95" y="0"/>
                    </a:lnTo>
                    <a:lnTo>
                      <a:pt x="99" y="0"/>
                    </a:lnTo>
                    <a:lnTo>
                      <a:pt x="99" y="199"/>
                    </a:lnTo>
                    <a:lnTo>
                      <a:pt x="84" y="199"/>
                    </a:lnTo>
                    <a:lnTo>
                      <a:pt x="61" y="195"/>
                    </a:lnTo>
                    <a:lnTo>
                      <a:pt x="41" y="185"/>
                    </a:lnTo>
                    <a:lnTo>
                      <a:pt x="24" y="170"/>
                    </a:lnTo>
                    <a:lnTo>
                      <a:pt x="11" y="150"/>
                    </a:lnTo>
                    <a:lnTo>
                      <a:pt x="3" y="126"/>
                    </a:lnTo>
                    <a:lnTo>
                      <a:pt x="0" y="100"/>
                    </a:lnTo>
                    <a:lnTo>
                      <a:pt x="0" y="97"/>
                    </a:lnTo>
                    <a:lnTo>
                      <a:pt x="3" y="69"/>
                    </a:lnTo>
                    <a:lnTo>
                      <a:pt x="13" y="44"/>
                    </a:lnTo>
                    <a:lnTo>
                      <a:pt x="28" y="23"/>
                    </a:lnTo>
                    <a:lnTo>
                      <a:pt x="48" y="8"/>
                    </a:lnTo>
                    <a:lnTo>
                      <a:pt x="71" y="0"/>
                    </a:lnTo>
                    <a:close/>
                  </a:path>
                </a:pathLst>
              </a:custGeom>
              <a:solidFill>
                <a:srgbClr val="DEC1B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8" name="Freeform 385"/>
              <p:cNvSpPr>
                <a:spLocks/>
              </p:cNvSpPr>
              <p:nvPr/>
            </p:nvSpPr>
            <p:spPr bwMode="auto">
              <a:xfrm>
                <a:off x="4813" y="1950"/>
                <a:ext cx="9" cy="29"/>
              </a:xfrm>
              <a:custGeom>
                <a:avLst/>
                <a:gdLst>
                  <a:gd name="T0" fmla="*/ 9 w 19"/>
                  <a:gd name="T1" fmla="*/ 59 h 59"/>
                  <a:gd name="T2" fmla="*/ 6 w 19"/>
                  <a:gd name="T3" fmla="*/ 59 h 59"/>
                  <a:gd name="T4" fmla="*/ 3 w 19"/>
                  <a:gd name="T5" fmla="*/ 57 h 59"/>
                  <a:gd name="T6" fmla="*/ 0 w 19"/>
                  <a:gd name="T7" fmla="*/ 54 h 59"/>
                  <a:gd name="T8" fmla="*/ 0 w 19"/>
                  <a:gd name="T9" fmla="*/ 49 h 59"/>
                  <a:gd name="T10" fmla="*/ 0 w 19"/>
                  <a:gd name="T11" fmla="*/ 10 h 59"/>
                  <a:gd name="T12" fmla="*/ 0 w 19"/>
                  <a:gd name="T13" fmla="*/ 6 h 59"/>
                  <a:gd name="T14" fmla="*/ 3 w 19"/>
                  <a:gd name="T15" fmla="*/ 3 h 59"/>
                  <a:gd name="T16" fmla="*/ 6 w 19"/>
                  <a:gd name="T17" fmla="*/ 1 h 59"/>
                  <a:gd name="T18" fmla="*/ 9 w 19"/>
                  <a:gd name="T19" fmla="*/ 0 h 59"/>
                  <a:gd name="T20" fmla="*/ 13 w 19"/>
                  <a:gd name="T21" fmla="*/ 1 h 59"/>
                  <a:gd name="T22" fmla="*/ 16 w 19"/>
                  <a:gd name="T23" fmla="*/ 3 h 59"/>
                  <a:gd name="T24" fmla="*/ 19 w 19"/>
                  <a:gd name="T25" fmla="*/ 6 h 59"/>
                  <a:gd name="T26" fmla="*/ 19 w 19"/>
                  <a:gd name="T27" fmla="*/ 10 h 59"/>
                  <a:gd name="T28" fmla="*/ 19 w 19"/>
                  <a:gd name="T29" fmla="*/ 49 h 59"/>
                  <a:gd name="T30" fmla="*/ 19 w 19"/>
                  <a:gd name="T31" fmla="*/ 54 h 59"/>
                  <a:gd name="T32" fmla="*/ 16 w 19"/>
                  <a:gd name="T33" fmla="*/ 57 h 59"/>
                  <a:gd name="T34" fmla="*/ 13 w 19"/>
                  <a:gd name="T35" fmla="*/ 59 h 59"/>
                  <a:gd name="T36" fmla="*/ 9 w 19"/>
                  <a:gd name="T3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9">
                    <a:moveTo>
                      <a:pt x="9" y="59"/>
                    </a:moveTo>
                    <a:lnTo>
                      <a:pt x="6" y="59"/>
                    </a:lnTo>
                    <a:lnTo>
                      <a:pt x="3" y="57"/>
                    </a:lnTo>
                    <a:lnTo>
                      <a:pt x="0" y="54"/>
                    </a:lnTo>
                    <a:lnTo>
                      <a:pt x="0" y="49"/>
                    </a:lnTo>
                    <a:lnTo>
                      <a:pt x="0" y="10"/>
                    </a:lnTo>
                    <a:lnTo>
                      <a:pt x="0" y="6"/>
                    </a:lnTo>
                    <a:lnTo>
                      <a:pt x="3" y="3"/>
                    </a:lnTo>
                    <a:lnTo>
                      <a:pt x="6" y="1"/>
                    </a:lnTo>
                    <a:lnTo>
                      <a:pt x="9" y="0"/>
                    </a:lnTo>
                    <a:lnTo>
                      <a:pt x="13" y="1"/>
                    </a:lnTo>
                    <a:lnTo>
                      <a:pt x="16" y="3"/>
                    </a:lnTo>
                    <a:lnTo>
                      <a:pt x="19" y="6"/>
                    </a:lnTo>
                    <a:lnTo>
                      <a:pt x="19" y="10"/>
                    </a:lnTo>
                    <a:lnTo>
                      <a:pt x="19" y="49"/>
                    </a:lnTo>
                    <a:lnTo>
                      <a:pt x="19" y="54"/>
                    </a:lnTo>
                    <a:lnTo>
                      <a:pt x="16" y="57"/>
                    </a:lnTo>
                    <a:lnTo>
                      <a:pt x="13" y="59"/>
                    </a:lnTo>
                    <a:lnTo>
                      <a:pt x="9" y="59"/>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 name="Freeform 386"/>
              <p:cNvSpPr>
                <a:spLocks/>
              </p:cNvSpPr>
              <p:nvPr/>
            </p:nvSpPr>
            <p:spPr bwMode="auto">
              <a:xfrm>
                <a:off x="4905" y="1950"/>
                <a:ext cx="9" cy="29"/>
              </a:xfrm>
              <a:custGeom>
                <a:avLst/>
                <a:gdLst>
                  <a:gd name="T0" fmla="*/ 10 w 20"/>
                  <a:gd name="T1" fmla="*/ 59 h 59"/>
                  <a:gd name="T2" fmla="*/ 7 w 20"/>
                  <a:gd name="T3" fmla="*/ 59 h 59"/>
                  <a:gd name="T4" fmla="*/ 3 w 20"/>
                  <a:gd name="T5" fmla="*/ 57 h 59"/>
                  <a:gd name="T6" fmla="*/ 2 w 20"/>
                  <a:gd name="T7" fmla="*/ 54 h 59"/>
                  <a:gd name="T8" fmla="*/ 0 w 20"/>
                  <a:gd name="T9" fmla="*/ 49 h 59"/>
                  <a:gd name="T10" fmla="*/ 0 w 20"/>
                  <a:gd name="T11" fmla="*/ 10 h 59"/>
                  <a:gd name="T12" fmla="*/ 2 w 20"/>
                  <a:gd name="T13" fmla="*/ 6 h 59"/>
                  <a:gd name="T14" fmla="*/ 3 w 20"/>
                  <a:gd name="T15" fmla="*/ 3 h 59"/>
                  <a:gd name="T16" fmla="*/ 7 w 20"/>
                  <a:gd name="T17" fmla="*/ 1 h 59"/>
                  <a:gd name="T18" fmla="*/ 10 w 20"/>
                  <a:gd name="T19" fmla="*/ 0 h 59"/>
                  <a:gd name="T20" fmla="*/ 14 w 20"/>
                  <a:gd name="T21" fmla="*/ 1 h 59"/>
                  <a:gd name="T22" fmla="*/ 17 w 20"/>
                  <a:gd name="T23" fmla="*/ 3 h 59"/>
                  <a:gd name="T24" fmla="*/ 18 w 20"/>
                  <a:gd name="T25" fmla="*/ 6 h 59"/>
                  <a:gd name="T26" fmla="*/ 20 w 20"/>
                  <a:gd name="T27" fmla="*/ 10 h 59"/>
                  <a:gd name="T28" fmla="*/ 20 w 20"/>
                  <a:gd name="T29" fmla="*/ 49 h 59"/>
                  <a:gd name="T30" fmla="*/ 18 w 20"/>
                  <a:gd name="T31" fmla="*/ 54 h 59"/>
                  <a:gd name="T32" fmla="*/ 17 w 20"/>
                  <a:gd name="T33" fmla="*/ 57 h 59"/>
                  <a:gd name="T34" fmla="*/ 14 w 20"/>
                  <a:gd name="T35" fmla="*/ 59 h 59"/>
                  <a:gd name="T36" fmla="*/ 10 w 20"/>
                  <a:gd name="T3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9">
                    <a:moveTo>
                      <a:pt x="10" y="59"/>
                    </a:moveTo>
                    <a:lnTo>
                      <a:pt x="7" y="59"/>
                    </a:lnTo>
                    <a:lnTo>
                      <a:pt x="3" y="57"/>
                    </a:lnTo>
                    <a:lnTo>
                      <a:pt x="2" y="54"/>
                    </a:lnTo>
                    <a:lnTo>
                      <a:pt x="0" y="49"/>
                    </a:lnTo>
                    <a:lnTo>
                      <a:pt x="0" y="10"/>
                    </a:lnTo>
                    <a:lnTo>
                      <a:pt x="2" y="6"/>
                    </a:lnTo>
                    <a:lnTo>
                      <a:pt x="3" y="3"/>
                    </a:lnTo>
                    <a:lnTo>
                      <a:pt x="7" y="1"/>
                    </a:lnTo>
                    <a:lnTo>
                      <a:pt x="10" y="0"/>
                    </a:lnTo>
                    <a:lnTo>
                      <a:pt x="14" y="1"/>
                    </a:lnTo>
                    <a:lnTo>
                      <a:pt x="17" y="3"/>
                    </a:lnTo>
                    <a:lnTo>
                      <a:pt x="18" y="6"/>
                    </a:lnTo>
                    <a:lnTo>
                      <a:pt x="20" y="10"/>
                    </a:lnTo>
                    <a:lnTo>
                      <a:pt x="20" y="49"/>
                    </a:lnTo>
                    <a:lnTo>
                      <a:pt x="18" y="54"/>
                    </a:lnTo>
                    <a:lnTo>
                      <a:pt x="17" y="57"/>
                    </a:lnTo>
                    <a:lnTo>
                      <a:pt x="14" y="59"/>
                    </a:lnTo>
                    <a:lnTo>
                      <a:pt x="10" y="59"/>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0" name="Freeform 387"/>
              <p:cNvSpPr>
                <a:spLocks/>
              </p:cNvSpPr>
              <p:nvPr/>
            </p:nvSpPr>
            <p:spPr bwMode="auto">
              <a:xfrm>
                <a:off x="4819" y="1904"/>
                <a:ext cx="88" cy="120"/>
              </a:xfrm>
              <a:custGeom>
                <a:avLst/>
                <a:gdLst>
                  <a:gd name="T0" fmla="*/ 117 w 177"/>
                  <a:gd name="T1" fmla="*/ 0 h 240"/>
                  <a:gd name="T2" fmla="*/ 59 w 177"/>
                  <a:gd name="T3" fmla="*/ 0 h 240"/>
                  <a:gd name="T4" fmla="*/ 42 w 177"/>
                  <a:gd name="T5" fmla="*/ 2 h 240"/>
                  <a:gd name="T6" fmla="*/ 27 w 177"/>
                  <a:gd name="T7" fmla="*/ 12 h 240"/>
                  <a:gd name="T8" fmla="*/ 14 w 177"/>
                  <a:gd name="T9" fmla="*/ 26 h 240"/>
                  <a:gd name="T10" fmla="*/ 6 w 177"/>
                  <a:gd name="T11" fmla="*/ 43 h 240"/>
                  <a:gd name="T12" fmla="*/ 0 w 177"/>
                  <a:gd name="T13" fmla="*/ 65 h 240"/>
                  <a:gd name="T14" fmla="*/ 0 w 177"/>
                  <a:gd name="T15" fmla="*/ 164 h 240"/>
                  <a:gd name="T16" fmla="*/ 3 w 177"/>
                  <a:gd name="T17" fmla="*/ 178 h 240"/>
                  <a:gd name="T18" fmla="*/ 11 w 177"/>
                  <a:gd name="T19" fmla="*/ 189 h 240"/>
                  <a:gd name="T20" fmla="*/ 21 w 177"/>
                  <a:gd name="T21" fmla="*/ 200 h 240"/>
                  <a:gd name="T22" fmla="*/ 33 w 177"/>
                  <a:gd name="T23" fmla="*/ 210 h 240"/>
                  <a:gd name="T24" fmla="*/ 51 w 177"/>
                  <a:gd name="T25" fmla="*/ 227 h 240"/>
                  <a:gd name="T26" fmla="*/ 69 w 177"/>
                  <a:gd name="T27" fmla="*/ 237 h 240"/>
                  <a:gd name="T28" fmla="*/ 88 w 177"/>
                  <a:gd name="T29" fmla="*/ 240 h 240"/>
                  <a:gd name="T30" fmla="*/ 91 w 177"/>
                  <a:gd name="T31" fmla="*/ 240 h 240"/>
                  <a:gd name="T32" fmla="*/ 109 w 177"/>
                  <a:gd name="T33" fmla="*/ 237 h 240"/>
                  <a:gd name="T34" fmla="*/ 127 w 177"/>
                  <a:gd name="T35" fmla="*/ 227 h 240"/>
                  <a:gd name="T36" fmla="*/ 146 w 177"/>
                  <a:gd name="T37" fmla="*/ 210 h 240"/>
                  <a:gd name="T38" fmla="*/ 157 w 177"/>
                  <a:gd name="T39" fmla="*/ 200 h 240"/>
                  <a:gd name="T40" fmla="*/ 167 w 177"/>
                  <a:gd name="T41" fmla="*/ 189 h 240"/>
                  <a:gd name="T42" fmla="*/ 174 w 177"/>
                  <a:gd name="T43" fmla="*/ 178 h 240"/>
                  <a:gd name="T44" fmla="*/ 177 w 177"/>
                  <a:gd name="T45" fmla="*/ 164 h 240"/>
                  <a:gd name="T46" fmla="*/ 177 w 177"/>
                  <a:gd name="T47" fmla="*/ 65 h 240"/>
                  <a:gd name="T48" fmla="*/ 173 w 177"/>
                  <a:gd name="T49" fmla="*/ 43 h 240"/>
                  <a:gd name="T50" fmla="*/ 163 w 177"/>
                  <a:gd name="T51" fmla="*/ 26 h 240"/>
                  <a:gd name="T52" fmla="*/ 150 w 177"/>
                  <a:gd name="T53" fmla="*/ 12 h 240"/>
                  <a:gd name="T54" fmla="*/ 136 w 177"/>
                  <a:gd name="T55" fmla="*/ 2 h 240"/>
                  <a:gd name="T56" fmla="*/ 117 w 177"/>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240">
                    <a:moveTo>
                      <a:pt x="117" y="0"/>
                    </a:moveTo>
                    <a:lnTo>
                      <a:pt x="59" y="0"/>
                    </a:lnTo>
                    <a:lnTo>
                      <a:pt x="42" y="2"/>
                    </a:lnTo>
                    <a:lnTo>
                      <a:pt x="27" y="12"/>
                    </a:lnTo>
                    <a:lnTo>
                      <a:pt x="14" y="26"/>
                    </a:lnTo>
                    <a:lnTo>
                      <a:pt x="6" y="43"/>
                    </a:lnTo>
                    <a:lnTo>
                      <a:pt x="0" y="65"/>
                    </a:lnTo>
                    <a:lnTo>
                      <a:pt x="0" y="164"/>
                    </a:lnTo>
                    <a:lnTo>
                      <a:pt x="3" y="178"/>
                    </a:lnTo>
                    <a:lnTo>
                      <a:pt x="11" y="189"/>
                    </a:lnTo>
                    <a:lnTo>
                      <a:pt x="21" y="200"/>
                    </a:lnTo>
                    <a:lnTo>
                      <a:pt x="33" y="210"/>
                    </a:lnTo>
                    <a:lnTo>
                      <a:pt x="51" y="227"/>
                    </a:lnTo>
                    <a:lnTo>
                      <a:pt x="69" y="237"/>
                    </a:lnTo>
                    <a:lnTo>
                      <a:pt x="88" y="240"/>
                    </a:lnTo>
                    <a:lnTo>
                      <a:pt x="91" y="240"/>
                    </a:lnTo>
                    <a:lnTo>
                      <a:pt x="109" y="237"/>
                    </a:lnTo>
                    <a:lnTo>
                      <a:pt x="127" y="227"/>
                    </a:lnTo>
                    <a:lnTo>
                      <a:pt x="146" y="210"/>
                    </a:lnTo>
                    <a:lnTo>
                      <a:pt x="157" y="200"/>
                    </a:lnTo>
                    <a:lnTo>
                      <a:pt x="167" y="189"/>
                    </a:lnTo>
                    <a:lnTo>
                      <a:pt x="174" y="178"/>
                    </a:lnTo>
                    <a:lnTo>
                      <a:pt x="177" y="164"/>
                    </a:lnTo>
                    <a:lnTo>
                      <a:pt x="177" y="65"/>
                    </a:lnTo>
                    <a:lnTo>
                      <a:pt x="173" y="43"/>
                    </a:lnTo>
                    <a:lnTo>
                      <a:pt x="163" y="26"/>
                    </a:lnTo>
                    <a:lnTo>
                      <a:pt x="150" y="12"/>
                    </a:lnTo>
                    <a:lnTo>
                      <a:pt x="136" y="2"/>
                    </a:lnTo>
                    <a:lnTo>
                      <a:pt x="117"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1" name="Freeform 388"/>
              <p:cNvSpPr>
                <a:spLocks/>
              </p:cNvSpPr>
              <p:nvPr/>
            </p:nvSpPr>
            <p:spPr bwMode="auto">
              <a:xfrm>
                <a:off x="4864" y="1904"/>
                <a:ext cx="43" cy="120"/>
              </a:xfrm>
              <a:custGeom>
                <a:avLst/>
                <a:gdLst>
                  <a:gd name="T0" fmla="*/ 28 w 88"/>
                  <a:gd name="T1" fmla="*/ 0 h 240"/>
                  <a:gd name="T2" fmla="*/ 0 w 88"/>
                  <a:gd name="T3" fmla="*/ 0 h 240"/>
                  <a:gd name="T4" fmla="*/ 0 w 88"/>
                  <a:gd name="T5" fmla="*/ 240 h 240"/>
                  <a:gd name="T6" fmla="*/ 2 w 88"/>
                  <a:gd name="T7" fmla="*/ 240 h 240"/>
                  <a:gd name="T8" fmla="*/ 20 w 88"/>
                  <a:gd name="T9" fmla="*/ 237 h 240"/>
                  <a:gd name="T10" fmla="*/ 38 w 88"/>
                  <a:gd name="T11" fmla="*/ 227 h 240"/>
                  <a:gd name="T12" fmla="*/ 57 w 88"/>
                  <a:gd name="T13" fmla="*/ 210 h 240"/>
                  <a:gd name="T14" fmla="*/ 68 w 88"/>
                  <a:gd name="T15" fmla="*/ 200 h 240"/>
                  <a:gd name="T16" fmla="*/ 78 w 88"/>
                  <a:gd name="T17" fmla="*/ 189 h 240"/>
                  <a:gd name="T18" fmla="*/ 85 w 88"/>
                  <a:gd name="T19" fmla="*/ 178 h 240"/>
                  <a:gd name="T20" fmla="*/ 88 w 88"/>
                  <a:gd name="T21" fmla="*/ 164 h 240"/>
                  <a:gd name="T22" fmla="*/ 88 w 88"/>
                  <a:gd name="T23" fmla="*/ 65 h 240"/>
                  <a:gd name="T24" fmla="*/ 84 w 88"/>
                  <a:gd name="T25" fmla="*/ 43 h 240"/>
                  <a:gd name="T26" fmla="*/ 74 w 88"/>
                  <a:gd name="T27" fmla="*/ 26 h 240"/>
                  <a:gd name="T28" fmla="*/ 61 w 88"/>
                  <a:gd name="T29" fmla="*/ 12 h 240"/>
                  <a:gd name="T30" fmla="*/ 47 w 88"/>
                  <a:gd name="T31" fmla="*/ 2 h 240"/>
                  <a:gd name="T32" fmla="*/ 28 w 88"/>
                  <a:gd name="T3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240">
                    <a:moveTo>
                      <a:pt x="28" y="0"/>
                    </a:moveTo>
                    <a:lnTo>
                      <a:pt x="0" y="0"/>
                    </a:lnTo>
                    <a:lnTo>
                      <a:pt x="0" y="240"/>
                    </a:lnTo>
                    <a:lnTo>
                      <a:pt x="2" y="240"/>
                    </a:lnTo>
                    <a:lnTo>
                      <a:pt x="20" y="237"/>
                    </a:lnTo>
                    <a:lnTo>
                      <a:pt x="38" y="227"/>
                    </a:lnTo>
                    <a:lnTo>
                      <a:pt x="57" y="210"/>
                    </a:lnTo>
                    <a:lnTo>
                      <a:pt x="68" y="200"/>
                    </a:lnTo>
                    <a:lnTo>
                      <a:pt x="78" y="189"/>
                    </a:lnTo>
                    <a:lnTo>
                      <a:pt x="85" y="178"/>
                    </a:lnTo>
                    <a:lnTo>
                      <a:pt x="88" y="164"/>
                    </a:lnTo>
                    <a:lnTo>
                      <a:pt x="88" y="65"/>
                    </a:lnTo>
                    <a:lnTo>
                      <a:pt x="84" y="43"/>
                    </a:lnTo>
                    <a:lnTo>
                      <a:pt x="74" y="26"/>
                    </a:lnTo>
                    <a:lnTo>
                      <a:pt x="61" y="12"/>
                    </a:lnTo>
                    <a:lnTo>
                      <a:pt x="47" y="2"/>
                    </a:lnTo>
                    <a:lnTo>
                      <a:pt x="2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2" name="Freeform 389"/>
              <p:cNvSpPr>
                <a:spLocks/>
              </p:cNvSpPr>
              <p:nvPr/>
            </p:nvSpPr>
            <p:spPr bwMode="auto">
              <a:xfrm>
                <a:off x="4818" y="1949"/>
                <a:ext cx="46" cy="85"/>
              </a:xfrm>
              <a:custGeom>
                <a:avLst/>
                <a:gdLst>
                  <a:gd name="T0" fmla="*/ 82 w 92"/>
                  <a:gd name="T1" fmla="*/ 96 h 169"/>
                  <a:gd name="T2" fmla="*/ 92 w 92"/>
                  <a:gd name="T3" fmla="*/ 96 h 169"/>
                  <a:gd name="T4" fmla="*/ 92 w 92"/>
                  <a:gd name="T5" fmla="*/ 80 h 169"/>
                  <a:gd name="T6" fmla="*/ 82 w 92"/>
                  <a:gd name="T7" fmla="*/ 80 h 169"/>
                  <a:gd name="T8" fmla="*/ 65 w 92"/>
                  <a:gd name="T9" fmla="*/ 84 h 169"/>
                  <a:gd name="T10" fmla="*/ 53 w 92"/>
                  <a:gd name="T11" fmla="*/ 94 h 169"/>
                  <a:gd name="T12" fmla="*/ 43 w 92"/>
                  <a:gd name="T13" fmla="*/ 87 h 169"/>
                  <a:gd name="T14" fmla="*/ 33 w 92"/>
                  <a:gd name="T15" fmla="*/ 77 h 169"/>
                  <a:gd name="T16" fmla="*/ 21 w 92"/>
                  <a:gd name="T17" fmla="*/ 67 h 169"/>
                  <a:gd name="T18" fmla="*/ 12 w 92"/>
                  <a:gd name="T19" fmla="*/ 56 h 169"/>
                  <a:gd name="T20" fmla="*/ 3 w 92"/>
                  <a:gd name="T21" fmla="*/ 45 h 169"/>
                  <a:gd name="T22" fmla="*/ 3 w 92"/>
                  <a:gd name="T23" fmla="*/ 36 h 169"/>
                  <a:gd name="T24" fmla="*/ 3 w 92"/>
                  <a:gd name="T25" fmla="*/ 29 h 169"/>
                  <a:gd name="T26" fmla="*/ 3 w 92"/>
                  <a:gd name="T27" fmla="*/ 21 h 169"/>
                  <a:gd name="T28" fmla="*/ 3 w 92"/>
                  <a:gd name="T29" fmla="*/ 18 h 169"/>
                  <a:gd name="T30" fmla="*/ 2 w 92"/>
                  <a:gd name="T31" fmla="*/ 15 h 169"/>
                  <a:gd name="T32" fmla="*/ 2 w 92"/>
                  <a:gd name="T33" fmla="*/ 11 h 169"/>
                  <a:gd name="T34" fmla="*/ 0 w 92"/>
                  <a:gd name="T35" fmla="*/ 7 h 169"/>
                  <a:gd name="T36" fmla="*/ 0 w 92"/>
                  <a:gd name="T37" fmla="*/ 4 h 169"/>
                  <a:gd name="T38" fmla="*/ 0 w 92"/>
                  <a:gd name="T39" fmla="*/ 1 h 169"/>
                  <a:gd name="T40" fmla="*/ 0 w 92"/>
                  <a:gd name="T41" fmla="*/ 0 h 169"/>
                  <a:gd name="T42" fmla="*/ 0 w 92"/>
                  <a:gd name="T43" fmla="*/ 90 h 169"/>
                  <a:gd name="T44" fmla="*/ 3 w 92"/>
                  <a:gd name="T45" fmla="*/ 104 h 169"/>
                  <a:gd name="T46" fmla="*/ 10 w 92"/>
                  <a:gd name="T47" fmla="*/ 117 h 169"/>
                  <a:gd name="T48" fmla="*/ 21 w 92"/>
                  <a:gd name="T49" fmla="*/ 128 h 169"/>
                  <a:gd name="T50" fmla="*/ 33 w 92"/>
                  <a:gd name="T51" fmla="*/ 138 h 169"/>
                  <a:gd name="T52" fmla="*/ 51 w 92"/>
                  <a:gd name="T53" fmla="*/ 155 h 169"/>
                  <a:gd name="T54" fmla="*/ 71 w 92"/>
                  <a:gd name="T55" fmla="*/ 166 h 169"/>
                  <a:gd name="T56" fmla="*/ 89 w 92"/>
                  <a:gd name="T57" fmla="*/ 169 h 169"/>
                  <a:gd name="T58" fmla="*/ 92 w 92"/>
                  <a:gd name="T59" fmla="*/ 169 h 169"/>
                  <a:gd name="T60" fmla="*/ 92 w 92"/>
                  <a:gd name="T61" fmla="*/ 140 h 169"/>
                  <a:gd name="T62" fmla="*/ 89 w 92"/>
                  <a:gd name="T63" fmla="*/ 140 h 169"/>
                  <a:gd name="T64" fmla="*/ 74 w 92"/>
                  <a:gd name="T65" fmla="*/ 135 h 169"/>
                  <a:gd name="T66" fmla="*/ 57 w 92"/>
                  <a:gd name="T67" fmla="*/ 128 h 169"/>
                  <a:gd name="T68" fmla="*/ 57 w 92"/>
                  <a:gd name="T69" fmla="*/ 121 h 169"/>
                  <a:gd name="T70" fmla="*/ 60 w 92"/>
                  <a:gd name="T71" fmla="*/ 108 h 169"/>
                  <a:gd name="T72" fmla="*/ 69 w 92"/>
                  <a:gd name="T73" fmla="*/ 99 h 169"/>
                  <a:gd name="T74" fmla="*/ 82 w 92"/>
                  <a:gd name="T75" fmla="*/ 9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9">
                    <a:moveTo>
                      <a:pt x="82" y="96"/>
                    </a:moveTo>
                    <a:lnTo>
                      <a:pt x="92" y="96"/>
                    </a:lnTo>
                    <a:lnTo>
                      <a:pt x="92" y="80"/>
                    </a:lnTo>
                    <a:lnTo>
                      <a:pt x="82" y="80"/>
                    </a:lnTo>
                    <a:lnTo>
                      <a:pt x="65" y="84"/>
                    </a:lnTo>
                    <a:lnTo>
                      <a:pt x="53" y="94"/>
                    </a:lnTo>
                    <a:lnTo>
                      <a:pt x="43" y="87"/>
                    </a:lnTo>
                    <a:lnTo>
                      <a:pt x="33" y="77"/>
                    </a:lnTo>
                    <a:lnTo>
                      <a:pt x="21" y="67"/>
                    </a:lnTo>
                    <a:lnTo>
                      <a:pt x="12" y="56"/>
                    </a:lnTo>
                    <a:lnTo>
                      <a:pt x="3" y="45"/>
                    </a:lnTo>
                    <a:lnTo>
                      <a:pt x="3" y="36"/>
                    </a:lnTo>
                    <a:lnTo>
                      <a:pt x="3" y="29"/>
                    </a:lnTo>
                    <a:lnTo>
                      <a:pt x="3" y="21"/>
                    </a:lnTo>
                    <a:lnTo>
                      <a:pt x="3" y="18"/>
                    </a:lnTo>
                    <a:lnTo>
                      <a:pt x="2" y="15"/>
                    </a:lnTo>
                    <a:lnTo>
                      <a:pt x="2" y="11"/>
                    </a:lnTo>
                    <a:lnTo>
                      <a:pt x="0" y="7"/>
                    </a:lnTo>
                    <a:lnTo>
                      <a:pt x="0" y="4"/>
                    </a:lnTo>
                    <a:lnTo>
                      <a:pt x="0" y="1"/>
                    </a:lnTo>
                    <a:lnTo>
                      <a:pt x="0" y="0"/>
                    </a:lnTo>
                    <a:lnTo>
                      <a:pt x="0" y="90"/>
                    </a:lnTo>
                    <a:lnTo>
                      <a:pt x="3" y="104"/>
                    </a:lnTo>
                    <a:lnTo>
                      <a:pt x="10" y="117"/>
                    </a:lnTo>
                    <a:lnTo>
                      <a:pt x="21" y="128"/>
                    </a:lnTo>
                    <a:lnTo>
                      <a:pt x="33" y="138"/>
                    </a:lnTo>
                    <a:lnTo>
                      <a:pt x="51" y="155"/>
                    </a:lnTo>
                    <a:lnTo>
                      <a:pt x="71" y="166"/>
                    </a:lnTo>
                    <a:lnTo>
                      <a:pt x="89" y="169"/>
                    </a:lnTo>
                    <a:lnTo>
                      <a:pt x="92" y="169"/>
                    </a:lnTo>
                    <a:lnTo>
                      <a:pt x="92" y="140"/>
                    </a:lnTo>
                    <a:lnTo>
                      <a:pt x="89" y="140"/>
                    </a:lnTo>
                    <a:lnTo>
                      <a:pt x="74" y="135"/>
                    </a:lnTo>
                    <a:lnTo>
                      <a:pt x="57" y="128"/>
                    </a:lnTo>
                    <a:lnTo>
                      <a:pt x="57" y="121"/>
                    </a:lnTo>
                    <a:lnTo>
                      <a:pt x="60" y="108"/>
                    </a:lnTo>
                    <a:lnTo>
                      <a:pt x="69" y="99"/>
                    </a:lnTo>
                    <a:lnTo>
                      <a:pt x="82" y="96"/>
                    </a:lnTo>
                    <a:close/>
                  </a:path>
                </a:pathLst>
              </a:custGeom>
              <a:solidFill>
                <a:srgbClr val="EED2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3" name="Freeform 390"/>
              <p:cNvSpPr>
                <a:spLocks/>
              </p:cNvSpPr>
              <p:nvPr/>
            </p:nvSpPr>
            <p:spPr bwMode="auto">
              <a:xfrm>
                <a:off x="4864" y="1949"/>
                <a:ext cx="46" cy="85"/>
              </a:xfrm>
              <a:custGeom>
                <a:avLst/>
                <a:gdLst>
                  <a:gd name="T0" fmla="*/ 10 w 92"/>
                  <a:gd name="T1" fmla="*/ 96 h 169"/>
                  <a:gd name="T2" fmla="*/ 0 w 92"/>
                  <a:gd name="T3" fmla="*/ 96 h 169"/>
                  <a:gd name="T4" fmla="*/ 0 w 92"/>
                  <a:gd name="T5" fmla="*/ 80 h 169"/>
                  <a:gd name="T6" fmla="*/ 10 w 92"/>
                  <a:gd name="T7" fmla="*/ 80 h 169"/>
                  <a:gd name="T8" fmla="*/ 26 w 92"/>
                  <a:gd name="T9" fmla="*/ 84 h 169"/>
                  <a:gd name="T10" fmla="*/ 38 w 92"/>
                  <a:gd name="T11" fmla="*/ 94 h 169"/>
                  <a:gd name="T12" fmla="*/ 48 w 92"/>
                  <a:gd name="T13" fmla="*/ 87 h 169"/>
                  <a:gd name="T14" fmla="*/ 58 w 92"/>
                  <a:gd name="T15" fmla="*/ 77 h 169"/>
                  <a:gd name="T16" fmla="*/ 69 w 92"/>
                  <a:gd name="T17" fmla="*/ 67 h 169"/>
                  <a:gd name="T18" fmla="*/ 79 w 92"/>
                  <a:gd name="T19" fmla="*/ 56 h 169"/>
                  <a:gd name="T20" fmla="*/ 88 w 92"/>
                  <a:gd name="T21" fmla="*/ 45 h 169"/>
                  <a:gd name="T22" fmla="*/ 88 w 92"/>
                  <a:gd name="T23" fmla="*/ 36 h 169"/>
                  <a:gd name="T24" fmla="*/ 88 w 92"/>
                  <a:gd name="T25" fmla="*/ 29 h 169"/>
                  <a:gd name="T26" fmla="*/ 88 w 92"/>
                  <a:gd name="T27" fmla="*/ 21 h 169"/>
                  <a:gd name="T28" fmla="*/ 88 w 92"/>
                  <a:gd name="T29" fmla="*/ 18 h 169"/>
                  <a:gd name="T30" fmla="*/ 89 w 92"/>
                  <a:gd name="T31" fmla="*/ 15 h 169"/>
                  <a:gd name="T32" fmla="*/ 89 w 92"/>
                  <a:gd name="T33" fmla="*/ 11 h 169"/>
                  <a:gd name="T34" fmla="*/ 91 w 92"/>
                  <a:gd name="T35" fmla="*/ 7 h 169"/>
                  <a:gd name="T36" fmla="*/ 91 w 92"/>
                  <a:gd name="T37" fmla="*/ 4 h 169"/>
                  <a:gd name="T38" fmla="*/ 92 w 92"/>
                  <a:gd name="T39" fmla="*/ 1 h 169"/>
                  <a:gd name="T40" fmla="*/ 92 w 92"/>
                  <a:gd name="T41" fmla="*/ 0 h 169"/>
                  <a:gd name="T42" fmla="*/ 92 w 92"/>
                  <a:gd name="T43" fmla="*/ 90 h 169"/>
                  <a:gd name="T44" fmla="*/ 88 w 92"/>
                  <a:gd name="T45" fmla="*/ 104 h 169"/>
                  <a:gd name="T46" fmla="*/ 81 w 92"/>
                  <a:gd name="T47" fmla="*/ 117 h 169"/>
                  <a:gd name="T48" fmla="*/ 69 w 92"/>
                  <a:gd name="T49" fmla="*/ 128 h 169"/>
                  <a:gd name="T50" fmla="*/ 58 w 92"/>
                  <a:gd name="T51" fmla="*/ 138 h 169"/>
                  <a:gd name="T52" fmla="*/ 40 w 92"/>
                  <a:gd name="T53" fmla="*/ 155 h 169"/>
                  <a:gd name="T54" fmla="*/ 20 w 92"/>
                  <a:gd name="T55" fmla="*/ 166 h 169"/>
                  <a:gd name="T56" fmla="*/ 2 w 92"/>
                  <a:gd name="T57" fmla="*/ 169 h 169"/>
                  <a:gd name="T58" fmla="*/ 0 w 92"/>
                  <a:gd name="T59" fmla="*/ 169 h 169"/>
                  <a:gd name="T60" fmla="*/ 0 w 92"/>
                  <a:gd name="T61" fmla="*/ 140 h 169"/>
                  <a:gd name="T62" fmla="*/ 2 w 92"/>
                  <a:gd name="T63" fmla="*/ 140 h 169"/>
                  <a:gd name="T64" fmla="*/ 18 w 92"/>
                  <a:gd name="T65" fmla="*/ 135 h 169"/>
                  <a:gd name="T66" fmla="*/ 34 w 92"/>
                  <a:gd name="T67" fmla="*/ 128 h 169"/>
                  <a:gd name="T68" fmla="*/ 34 w 92"/>
                  <a:gd name="T69" fmla="*/ 121 h 169"/>
                  <a:gd name="T70" fmla="*/ 31 w 92"/>
                  <a:gd name="T71" fmla="*/ 108 h 169"/>
                  <a:gd name="T72" fmla="*/ 21 w 92"/>
                  <a:gd name="T73" fmla="*/ 99 h 169"/>
                  <a:gd name="T74" fmla="*/ 10 w 92"/>
                  <a:gd name="T75" fmla="*/ 9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9">
                    <a:moveTo>
                      <a:pt x="10" y="96"/>
                    </a:moveTo>
                    <a:lnTo>
                      <a:pt x="0" y="96"/>
                    </a:lnTo>
                    <a:lnTo>
                      <a:pt x="0" y="80"/>
                    </a:lnTo>
                    <a:lnTo>
                      <a:pt x="10" y="80"/>
                    </a:lnTo>
                    <a:lnTo>
                      <a:pt x="26" y="84"/>
                    </a:lnTo>
                    <a:lnTo>
                      <a:pt x="38" y="94"/>
                    </a:lnTo>
                    <a:lnTo>
                      <a:pt x="48" y="87"/>
                    </a:lnTo>
                    <a:lnTo>
                      <a:pt x="58" y="77"/>
                    </a:lnTo>
                    <a:lnTo>
                      <a:pt x="69" y="67"/>
                    </a:lnTo>
                    <a:lnTo>
                      <a:pt x="79" y="56"/>
                    </a:lnTo>
                    <a:lnTo>
                      <a:pt x="88" y="45"/>
                    </a:lnTo>
                    <a:lnTo>
                      <a:pt x="88" y="36"/>
                    </a:lnTo>
                    <a:lnTo>
                      <a:pt x="88" y="29"/>
                    </a:lnTo>
                    <a:lnTo>
                      <a:pt x="88" y="21"/>
                    </a:lnTo>
                    <a:lnTo>
                      <a:pt x="88" y="18"/>
                    </a:lnTo>
                    <a:lnTo>
                      <a:pt x="89" y="15"/>
                    </a:lnTo>
                    <a:lnTo>
                      <a:pt x="89" y="11"/>
                    </a:lnTo>
                    <a:lnTo>
                      <a:pt x="91" y="7"/>
                    </a:lnTo>
                    <a:lnTo>
                      <a:pt x="91" y="4"/>
                    </a:lnTo>
                    <a:lnTo>
                      <a:pt x="92" y="1"/>
                    </a:lnTo>
                    <a:lnTo>
                      <a:pt x="92" y="0"/>
                    </a:lnTo>
                    <a:lnTo>
                      <a:pt x="92" y="90"/>
                    </a:lnTo>
                    <a:lnTo>
                      <a:pt x="88" y="104"/>
                    </a:lnTo>
                    <a:lnTo>
                      <a:pt x="81" y="117"/>
                    </a:lnTo>
                    <a:lnTo>
                      <a:pt x="69" y="128"/>
                    </a:lnTo>
                    <a:lnTo>
                      <a:pt x="58" y="138"/>
                    </a:lnTo>
                    <a:lnTo>
                      <a:pt x="40" y="155"/>
                    </a:lnTo>
                    <a:lnTo>
                      <a:pt x="20" y="166"/>
                    </a:lnTo>
                    <a:lnTo>
                      <a:pt x="2" y="169"/>
                    </a:lnTo>
                    <a:lnTo>
                      <a:pt x="0" y="169"/>
                    </a:lnTo>
                    <a:lnTo>
                      <a:pt x="0" y="140"/>
                    </a:lnTo>
                    <a:lnTo>
                      <a:pt x="2" y="140"/>
                    </a:lnTo>
                    <a:lnTo>
                      <a:pt x="18" y="135"/>
                    </a:lnTo>
                    <a:lnTo>
                      <a:pt x="34" y="128"/>
                    </a:lnTo>
                    <a:lnTo>
                      <a:pt x="34" y="121"/>
                    </a:lnTo>
                    <a:lnTo>
                      <a:pt x="31" y="108"/>
                    </a:lnTo>
                    <a:lnTo>
                      <a:pt x="21" y="99"/>
                    </a:lnTo>
                    <a:lnTo>
                      <a:pt x="10" y="96"/>
                    </a:lnTo>
                    <a:close/>
                  </a:path>
                </a:pathLst>
              </a:custGeom>
              <a:solidFill>
                <a:srgbClr val="E8C5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4" name="Freeform 391"/>
              <p:cNvSpPr>
                <a:spLocks/>
              </p:cNvSpPr>
              <p:nvPr/>
            </p:nvSpPr>
            <p:spPr bwMode="auto">
              <a:xfrm>
                <a:off x="3990" y="2828"/>
                <a:ext cx="38" cy="30"/>
              </a:xfrm>
              <a:custGeom>
                <a:avLst/>
                <a:gdLst>
                  <a:gd name="T0" fmla="*/ 38 w 75"/>
                  <a:gd name="T1" fmla="*/ 0 h 61"/>
                  <a:gd name="T2" fmla="*/ 37 w 75"/>
                  <a:gd name="T3" fmla="*/ 0 h 61"/>
                  <a:gd name="T4" fmla="*/ 24 w 75"/>
                  <a:gd name="T5" fmla="*/ 2 h 61"/>
                  <a:gd name="T6" fmla="*/ 14 w 75"/>
                  <a:gd name="T7" fmla="*/ 9 h 61"/>
                  <a:gd name="T8" fmla="*/ 7 w 75"/>
                  <a:gd name="T9" fmla="*/ 18 h 61"/>
                  <a:gd name="T10" fmla="*/ 3 w 75"/>
                  <a:gd name="T11" fmla="*/ 31 h 61"/>
                  <a:gd name="T12" fmla="*/ 0 w 75"/>
                  <a:gd name="T13" fmla="*/ 61 h 61"/>
                  <a:gd name="T14" fmla="*/ 75 w 75"/>
                  <a:gd name="T15" fmla="*/ 61 h 61"/>
                  <a:gd name="T16" fmla="*/ 72 w 75"/>
                  <a:gd name="T17" fmla="*/ 31 h 61"/>
                  <a:gd name="T18" fmla="*/ 69 w 75"/>
                  <a:gd name="T19" fmla="*/ 18 h 61"/>
                  <a:gd name="T20" fmla="*/ 61 w 75"/>
                  <a:gd name="T21" fmla="*/ 9 h 61"/>
                  <a:gd name="T22" fmla="*/ 51 w 75"/>
                  <a:gd name="T23" fmla="*/ 2 h 61"/>
                  <a:gd name="T24" fmla="*/ 38 w 75"/>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1">
                    <a:moveTo>
                      <a:pt x="38" y="0"/>
                    </a:moveTo>
                    <a:lnTo>
                      <a:pt x="37" y="0"/>
                    </a:lnTo>
                    <a:lnTo>
                      <a:pt x="24" y="2"/>
                    </a:lnTo>
                    <a:lnTo>
                      <a:pt x="14" y="9"/>
                    </a:lnTo>
                    <a:lnTo>
                      <a:pt x="7" y="18"/>
                    </a:lnTo>
                    <a:lnTo>
                      <a:pt x="3" y="31"/>
                    </a:lnTo>
                    <a:lnTo>
                      <a:pt x="0" y="61"/>
                    </a:lnTo>
                    <a:lnTo>
                      <a:pt x="75" y="61"/>
                    </a:lnTo>
                    <a:lnTo>
                      <a:pt x="72" y="31"/>
                    </a:lnTo>
                    <a:lnTo>
                      <a:pt x="69" y="18"/>
                    </a:lnTo>
                    <a:lnTo>
                      <a:pt x="61" y="9"/>
                    </a:lnTo>
                    <a:lnTo>
                      <a:pt x="51" y="2"/>
                    </a:lnTo>
                    <a:lnTo>
                      <a:pt x="38" y="0"/>
                    </a:lnTo>
                    <a:close/>
                  </a:path>
                </a:pathLst>
              </a:custGeom>
              <a:solidFill>
                <a:srgbClr val="FEA1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5" name="Freeform 392"/>
              <p:cNvSpPr>
                <a:spLocks/>
              </p:cNvSpPr>
              <p:nvPr/>
            </p:nvSpPr>
            <p:spPr bwMode="auto">
              <a:xfrm>
                <a:off x="3995" y="2787"/>
                <a:ext cx="29" cy="65"/>
              </a:xfrm>
              <a:custGeom>
                <a:avLst/>
                <a:gdLst>
                  <a:gd name="T0" fmla="*/ 54 w 60"/>
                  <a:gd name="T1" fmla="*/ 0 h 128"/>
                  <a:gd name="T2" fmla="*/ 2 w 60"/>
                  <a:gd name="T3" fmla="*/ 12 h 128"/>
                  <a:gd name="T4" fmla="*/ 7 w 60"/>
                  <a:gd name="T5" fmla="*/ 55 h 128"/>
                  <a:gd name="T6" fmla="*/ 7 w 60"/>
                  <a:gd name="T7" fmla="*/ 62 h 128"/>
                  <a:gd name="T8" fmla="*/ 6 w 60"/>
                  <a:gd name="T9" fmla="*/ 74 h 128"/>
                  <a:gd name="T10" fmla="*/ 3 w 60"/>
                  <a:gd name="T11" fmla="*/ 90 h 128"/>
                  <a:gd name="T12" fmla="*/ 0 w 60"/>
                  <a:gd name="T13" fmla="*/ 104 h 128"/>
                  <a:gd name="T14" fmla="*/ 0 w 60"/>
                  <a:gd name="T15" fmla="*/ 104 h 128"/>
                  <a:gd name="T16" fmla="*/ 2 w 60"/>
                  <a:gd name="T17" fmla="*/ 114 h 128"/>
                  <a:gd name="T18" fmla="*/ 7 w 60"/>
                  <a:gd name="T19" fmla="*/ 123 h 128"/>
                  <a:gd name="T20" fmla="*/ 17 w 60"/>
                  <a:gd name="T21" fmla="*/ 127 h 128"/>
                  <a:gd name="T22" fmla="*/ 29 w 60"/>
                  <a:gd name="T23" fmla="*/ 128 h 128"/>
                  <a:gd name="T24" fmla="*/ 40 w 60"/>
                  <a:gd name="T25" fmla="*/ 128 h 128"/>
                  <a:gd name="T26" fmla="*/ 50 w 60"/>
                  <a:gd name="T27" fmla="*/ 125 h 128"/>
                  <a:gd name="T28" fmla="*/ 57 w 60"/>
                  <a:gd name="T29" fmla="*/ 120 h 128"/>
                  <a:gd name="T30" fmla="*/ 60 w 60"/>
                  <a:gd name="T31" fmla="*/ 113 h 128"/>
                  <a:gd name="T32" fmla="*/ 54 w 60"/>
                  <a:gd name="T33" fmla="*/ 63 h 128"/>
                  <a:gd name="T34" fmla="*/ 54 w 60"/>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128">
                    <a:moveTo>
                      <a:pt x="54" y="0"/>
                    </a:moveTo>
                    <a:lnTo>
                      <a:pt x="2" y="12"/>
                    </a:lnTo>
                    <a:lnTo>
                      <a:pt x="7" y="55"/>
                    </a:lnTo>
                    <a:lnTo>
                      <a:pt x="7" y="62"/>
                    </a:lnTo>
                    <a:lnTo>
                      <a:pt x="6" y="74"/>
                    </a:lnTo>
                    <a:lnTo>
                      <a:pt x="3" y="90"/>
                    </a:lnTo>
                    <a:lnTo>
                      <a:pt x="0" y="104"/>
                    </a:lnTo>
                    <a:lnTo>
                      <a:pt x="0" y="104"/>
                    </a:lnTo>
                    <a:lnTo>
                      <a:pt x="2" y="114"/>
                    </a:lnTo>
                    <a:lnTo>
                      <a:pt x="7" y="123"/>
                    </a:lnTo>
                    <a:lnTo>
                      <a:pt x="17" y="127"/>
                    </a:lnTo>
                    <a:lnTo>
                      <a:pt x="29" y="128"/>
                    </a:lnTo>
                    <a:lnTo>
                      <a:pt x="40" y="128"/>
                    </a:lnTo>
                    <a:lnTo>
                      <a:pt x="50" y="125"/>
                    </a:lnTo>
                    <a:lnTo>
                      <a:pt x="57" y="120"/>
                    </a:lnTo>
                    <a:lnTo>
                      <a:pt x="60" y="113"/>
                    </a:lnTo>
                    <a:lnTo>
                      <a:pt x="54" y="63"/>
                    </a:lnTo>
                    <a:lnTo>
                      <a:pt x="54"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6" name="Freeform 393"/>
              <p:cNvSpPr>
                <a:spLocks/>
              </p:cNvSpPr>
              <p:nvPr/>
            </p:nvSpPr>
            <p:spPr bwMode="auto">
              <a:xfrm>
                <a:off x="3990" y="2857"/>
                <a:ext cx="39" cy="6"/>
              </a:xfrm>
              <a:custGeom>
                <a:avLst/>
                <a:gdLst>
                  <a:gd name="T0" fmla="*/ 0 w 78"/>
                  <a:gd name="T1" fmla="*/ 4 h 11"/>
                  <a:gd name="T2" fmla="*/ 2 w 78"/>
                  <a:gd name="T3" fmla="*/ 7 h 11"/>
                  <a:gd name="T4" fmla="*/ 5 w 78"/>
                  <a:gd name="T5" fmla="*/ 9 h 11"/>
                  <a:gd name="T6" fmla="*/ 8 w 78"/>
                  <a:gd name="T7" fmla="*/ 11 h 11"/>
                  <a:gd name="T8" fmla="*/ 71 w 78"/>
                  <a:gd name="T9" fmla="*/ 11 h 11"/>
                  <a:gd name="T10" fmla="*/ 75 w 78"/>
                  <a:gd name="T11" fmla="*/ 9 h 11"/>
                  <a:gd name="T12" fmla="*/ 78 w 78"/>
                  <a:gd name="T13" fmla="*/ 7 h 11"/>
                  <a:gd name="T14" fmla="*/ 78 w 78"/>
                  <a:gd name="T15" fmla="*/ 4 h 11"/>
                  <a:gd name="T16" fmla="*/ 78 w 78"/>
                  <a:gd name="T17" fmla="*/ 0 h 11"/>
                  <a:gd name="T18" fmla="*/ 0 w 78"/>
                  <a:gd name="T19" fmla="*/ 0 h 11"/>
                  <a:gd name="T20" fmla="*/ 0 w 78"/>
                  <a:gd name="T2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4"/>
                    </a:moveTo>
                    <a:lnTo>
                      <a:pt x="2" y="7"/>
                    </a:lnTo>
                    <a:lnTo>
                      <a:pt x="5" y="9"/>
                    </a:lnTo>
                    <a:lnTo>
                      <a:pt x="8" y="11"/>
                    </a:lnTo>
                    <a:lnTo>
                      <a:pt x="71" y="11"/>
                    </a:lnTo>
                    <a:lnTo>
                      <a:pt x="75" y="9"/>
                    </a:lnTo>
                    <a:lnTo>
                      <a:pt x="78" y="7"/>
                    </a:lnTo>
                    <a:lnTo>
                      <a:pt x="78" y="4"/>
                    </a:lnTo>
                    <a:lnTo>
                      <a:pt x="78" y="0"/>
                    </a:lnTo>
                    <a:lnTo>
                      <a:pt x="0" y="0"/>
                    </a:lnTo>
                    <a:lnTo>
                      <a:pt x="0" y="4"/>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7" name="Freeform 394"/>
              <p:cNvSpPr>
                <a:spLocks/>
              </p:cNvSpPr>
              <p:nvPr/>
            </p:nvSpPr>
            <p:spPr bwMode="auto">
              <a:xfrm>
                <a:off x="3959" y="2345"/>
                <a:ext cx="82" cy="473"/>
              </a:xfrm>
              <a:custGeom>
                <a:avLst/>
                <a:gdLst>
                  <a:gd name="T0" fmla="*/ 41 w 162"/>
                  <a:gd name="T1" fmla="*/ 15 h 946"/>
                  <a:gd name="T2" fmla="*/ 32 w 162"/>
                  <a:gd name="T3" fmla="*/ 43 h 946"/>
                  <a:gd name="T4" fmla="*/ 24 w 162"/>
                  <a:gd name="T5" fmla="*/ 75 h 946"/>
                  <a:gd name="T6" fmla="*/ 17 w 162"/>
                  <a:gd name="T7" fmla="*/ 111 h 946"/>
                  <a:gd name="T8" fmla="*/ 10 w 162"/>
                  <a:gd name="T9" fmla="*/ 145 h 946"/>
                  <a:gd name="T10" fmla="*/ 5 w 162"/>
                  <a:gd name="T11" fmla="*/ 179 h 946"/>
                  <a:gd name="T12" fmla="*/ 1 w 162"/>
                  <a:gd name="T13" fmla="*/ 207 h 946"/>
                  <a:gd name="T14" fmla="*/ 1 w 162"/>
                  <a:gd name="T15" fmla="*/ 208 h 946"/>
                  <a:gd name="T16" fmla="*/ 0 w 162"/>
                  <a:gd name="T17" fmla="*/ 229 h 946"/>
                  <a:gd name="T18" fmla="*/ 3 w 162"/>
                  <a:gd name="T19" fmla="*/ 251 h 946"/>
                  <a:gd name="T20" fmla="*/ 62 w 162"/>
                  <a:gd name="T21" fmla="*/ 566 h 946"/>
                  <a:gd name="T22" fmla="*/ 62 w 162"/>
                  <a:gd name="T23" fmla="*/ 572 h 946"/>
                  <a:gd name="T24" fmla="*/ 60 w 162"/>
                  <a:gd name="T25" fmla="*/ 583 h 946"/>
                  <a:gd name="T26" fmla="*/ 59 w 162"/>
                  <a:gd name="T27" fmla="*/ 598 h 946"/>
                  <a:gd name="T28" fmla="*/ 56 w 162"/>
                  <a:gd name="T29" fmla="*/ 615 h 946"/>
                  <a:gd name="T30" fmla="*/ 53 w 162"/>
                  <a:gd name="T31" fmla="*/ 634 h 946"/>
                  <a:gd name="T32" fmla="*/ 51 w 162"/>
                  <a:gd name="T33" fmla="*/ 652 h 946"/>
                  <a:gd name="T34" fmla="*/ 49 w 162"/>
                  <a:gd name="T35" fmla="*/ 666 h 946"/>
                  <a:gd name="T36" fmla="*/ 48 w 162"/>
                  <a:gd name="T37" fmla="*/ 676 h 946"/>
                  <a:gd name="T38" fmla="*/ 46 w 162"/>
                  <a:gd name="T39" fmla="*/ 681 h 946"/>
                  <a:gd name="T40" fmla="*/ 46 w 162"/>
                  <a:gd name="T41" fmla="*/ 700 h 946"/>
                  <a:gd name="T42" fmla="*/ 48 w 162"/>
                  <a:gd name="T43" fmla="*/ 722 h 946"/>
                  <a:gd name="T44" fmla="*/ 79 w 162"/>
                  <a:gd name="T45" fmla="*/ 946 h 946"/>
                  <a:gd name="T46" fmla="*/ 124 w 162"/>
                  <a:gd name="T47" fmla="*/ 941 h 946"/>
                  <a:gd name="T48" fmla="*/ 154 w 162"/>
                  <a:gd name="T49" fmla="*/ 210 h 946"/>
                  <a:gd name="T50" fmla="*/ 162 w 162"/>
                  <a:gd name="T51" fmla="*/ 205 h 946"/>
                  <a:gd name="T52" fmla="*/ 162 w 162"/>
                  <a:gd name="T53" fmla="*/ 0 h 946"/>
                  <a:gd name="T54" fmla="*/ 46 w 162"/>
                  <a:gd name="T55" fmla="*/ 0 h 946"/>
                  <a:gd name="T56" fmla="*/ 41 w 162"/>
                  <a:gd name="T57" fmla="*/ 15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2" h="946">
                    <a:moveTo>
                      <a:pt x="41" y="15"/>
                    </a:moveTo>
                    <a:lnTo>
                      <a:pt x="32" y="43"/>
                    </a:lnTo>
                    <a:lnTo>
                      <a:pt x="24" y="75"/>
                    </a:lnTo>
                    <a:lnTo>
                      <a:pt x="17" y="111"/>
                    </a:lnTo>
                    <a:lnTo>
                      <a:pt x="10" y="145"/>
                    </a:lnTo>
                    <a:lnTo>
                      <a:pt x="5" y="179"/>
                    </a:lnTo>
                    <a:lnTo>
                      <a:pt x="1" y="207"/>
                    </a:lnTo>
                    <a:lnTo>
                      <a:pt x="1" y="208"/>
                    </a:lnTo>
                    <a:lnTo>
                      <a:pt x="0" y="229"/>
                    </a:lnTo>
                    <a:lnTo>
                      <a:pt x="3" y="251"/>
                    </a:lnTo>
                    <a:lnTo>
                      <a:pt x="62" y="566"/>
                    </a:lnTo>
                    <a:lnTo>
                      <a:pt x="62" y="572"/>
                    </a:lnTo>
                    <a:lnTo>
                      <a:pt x="60" y="583"/>
                    </a:lnTo>
                    <a:lnTo>
                      <a:pt x="59" y="598"/>
                    </a:lnTo>
                    <a:lnTo>
                      <a:pt x="56" y="615"/>
                    </a:lnTo>
                    <a:lnTo>
                      <a:pt x="53" y="634"/>
                    </a:lnTo>
                    <a:lnTo>
                      <a:pt x="51" y="652"/>
                    </a:lnTo>
                    <a:lnTo>
                      <a:pt x="49" y="666"/>
                    </a:lnTo>
                    <a:lnTo>
                      <a:pt x="48" y="676"/>
                    </a:lnTo>
                    <a:lnTo>
                      <a:pt x="46" y="681"/>
                    </a:lnTo>
                    <a:lnTo>
                      <a:pt x="46" y="700"/>
                    </a:lnTo>
                    <a:lnTo>
                      <a:pt x="48" y="722"/>
                    </a:lnTo>
                    <a:lnTo>
                      <a:pt x="79" y="946"/>
                    </a:lnTo>
                    <a:lnTo>
                      <a:pt x="124" y="941"/>
                    </a:lnTo>
                    <a:lnTo>
                      <a:pt x="154" y="210"/>
                    </a:lnTo>
                    <a:lnTo>
                      <a:pt x="162" y="205"/>
                    </a:lnTo>
                    <a:lnTo>
                      <a:pt x="162" y="0"/>
                    </a:lnTo>
                    <a:lnTo>
                      <a:pt x="46" y="0"/>
                    </a:lnTo>
                    <a:lnTo>
                      <a:pt x="41" y="15"/>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8" name="Freeform 395"/>
              <p:cNvSpPr>
                <a:spLocks/>
              </p:cNvSpPr>
              <p:nvPr/>
            </p:nvSpPr>
            <p:spPr bwMode="auto">
              <a:xfrm>
                <a:off x="4053" y="2827"/>
                <a:ext cx="38" cy="30"/>
              </a:xfrm>
              <a:custGeom>
                <a:avLst/>
                <a:gdLst>
                  <a:gd name="T0" fmla="*/ 38 w 75"/>
                  <a:gd name="T1" fmla="*/ 0 h 61"/>
                  <a:gd name="T2" fmla="*/ 36 w 75"/>
                  <a:gd name="T3" fmla="*/ 0 h 61"/>
                  <a:gd name="T4" fmla="*/ 24 w 75"/>
                  <a:gd name="T5" fmla="*/ 3 h 61"/>
                  <a:gd name="T6" fmla="*/ 14 w 75"/>
                  <a:gd name="T7" fmla="*/ 8 h 61"/>
                  <a:gd name="T8" fmla="*/ 7 w 75"/>
                  <a:gd name="T9" fmla="*/ 18 h 61"/>
                  <a:gd name="T10" fmla="*/ 3 w 75"/>
                  <a:gd name="T11" fmla="*/ 31 h 61"/>
                  <a:gd name="T12" fmla="*/ 0 w 75"/>
                  <a:gd name="T13" fmla="*/ 61 h 61"/>
                  <a:gd name="T14" fmla="*/ 75 w 75"/>
                  <a:gd name="T15" fmla="*/ 61 h 61"/>
                  <a:gd name="T16" fmla="*/ 72 w 75"/>
                  <a:gd name="T17" fmla="*/ 31 h 61"/>
                  <a:gd name="T18" fmla="*/ 69 w 75"/>
                  <a:gd name="T19" fmla="*/ 18 h 61"/>
                  <a:gd name="T20" fmla="*/ 62 w 75"/>
                  <a:gd name="T21" fmla="*/ 8 h 61"/>
                  <a:gd name="T22" fmla="*/ 51 w 75"/>
                  <a:gd name="T23" fmla="*/ 3 h 61"/>
                  <a:gd name="T24" fmla="*/ 38 w 75"/>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1">
                    <a:moveTo>
                      <a:pt x="38" y="0"/>
                    </a:moveTo>
                    <a:lnTo>
                      <a:pt x="36" y="0"/>
                    </a:lnTo>
                    <a:lnTo>
                      <a:pt x="24" y="3"/>
                    </a:lnTo>
                    <a:lnTo>
                      <a:pt x="14" y="8"/>
                    </a:lnTo>
                    <a:lnTo>
                      <a:pt x="7" y="18"/>
                    </a:lnTo>
                    <a:lnTo>
                      <a:pt x="3" y="31"/>
                    </a:lnTo>
                    <a:lnTo>
                      <a:pt x="0" y="61"/>
                    </a:lnTo>
                    <a:lnTo>
                      <a:pt x="75" y="61"/>
                    </a:lnTo>
                    <a:lnTo>
                      <a:pt x="72" y="31"/>
                    </a:lnTo>
                    <a:lnTo>
                      <a:pt x="69" y="18"/>
                    </a:lnTo>
                    <a:lnTo>
                      <a:pt x="62" y="8"/>
                    </a:lnTo>
                    <a:lnTo>
                      <a:pt x="51" y="3"/>
                    </a:lnTo>
                    <a:lnTo>
                      <a:pt x="38" y="0"/>
                    </a:lnTo>
                    <a:close/>
                  </a:path>
                </a:pathLst>
              </a:custGeom>
              <a:solidFill>
                <a:srgbClr val="FC78E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 name="Freeform 396"/>
              <p:cNvSpPr>
                <a:spLocks/>
              </p:cNvSpPr>
              <p:nvPr/>
            </p:nvSpPr>
            <p:spPr bwMode="auto">
              <a:xfrm>
                <a:off x="4058" y="2787"/>
                <a:ext cx="29" cy="65"/>
              </a:xfrm>
              <a:custGeom>
                <a:avLst/>
                <a:gdLst>
                  <a:gd name="T0" fmla="*/ 58 w 58"/>
                  <a:gd name="T1" fmla="*/ 0 h 128"/>
                  <a:gd name="T2" fmla="*/ 4 w 58"/>
                  <a:gd name="T3" fmla="*/ 12 h 128"/>
                  <a:gd name="T4" fmla="*/ 4 w 58"/>
                  <a:gd name="T5" fmla="*/ 63 h 128"/>
                  <a:gd name="T6" fmla="*/ 0 w 58"/>
                  <a:gd name="T7" fmla="*/ 111 h 128"/>
                  <a:gd name="T8" fmla="*/ 0 w 58"/>
                  <a:gd name="T9" fmla="*/ 111 h 128"/>
                  <a:gd name="T10" fmla="*/ 2 w 58"/>
                  <a:gd name="T11" fmla="*/ 118 h 128"/>
                  <a:gd name="T12" fmla="*/ 9 w 58"/>
                  <a:gd name="T13" fmla="*/ 124 h 128"/>
                  <a:gd name="T14" fmla="*/ 19 w 58"/>
                  <a:gd name="T15" fmla="*/ 127 h 128"/>
                  <a:gd name="T16" fmla="*/ 31 w 58"/>
                  <a:gd name="T17" fmla="*/ 128 h 128"/>
                  <a:gd name="T18" fmla="*/ 43 w 58"/>
                  <a:gd name="T19" fmla="*/ 125 h 128"/>
                  <a:gd name="T20" fmla="*/ 51 w 58"/>
                  <a:gd name="T21" fmla="*/ 121 h 128"/>
                  <a:gd name="T22" fmla="*/ 58 w 58"/>
                  <a:gd name="T23" fmla="*/ 114 h 128"/>
                  <a:gd name="T24" fmla="*/ 58 w 58"/>
                  <a:gd name="T25" fmla="*/ 104 h 128"/>
                  <a:gd name="T26" fmla="*/ 58 w 58"/>
                  <a:gd name="T27" fmla="*/ 104 h 128"/>
                  <a:gd name="T28" fmla="*/ 55 w 58"/>
                  <a:gd name="T29" fmla="*/ 89 h 128"/>
                  <a:gd name="T30" fmla="*/ 53 w 58"/>
                  <a:gd name="T31" fmla="*/ 73 h 128"/>
                  <a:gd name="T32" fmla="*/ 51 w 58"/>
                  <a:gd name="T33" fmla="*/ 62 h 128"/>
                  <a:gd name="T34" fmla="*/ 51 w 58"/>
                  <a:gd name="T35" fmla="*/ 53 h 128"/>
                  <a:gd name="T36" fmla="*/ 58 w 58"/>
                  <a:gd name="T3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8">
                    <a:moveTo>
                      <a:pt x="58" y="0"/>
                    </a:moveTo>
                    <a:lnTo>
                      <a:pt x="4" y="12"/>
                    </a:lnTo>
                    <a:lnTo>
                      <a:pt x="4" y="63"/>
                    </a:lnTo>
                    <a:lnTo>
                      <a:pt x="0" y="111"/>
                    </a:lnTo>
                    <a:lnTo>
                      <a:pt x="0" y="111"/>
                    </a:lnTo>
                    <a:lnTo>
                      <a:pt x="2" y="118"/>
                    </a:lnTo>
                    <a:lnTo>
                      <a:pt x="9" y="124"/>
                    </a:lnTo>
                    <a:lnTo>
                      <a:pt x="19" y="127"/>
                    </a:lnTo>
                    <a:lnTo>
                      <a:pt x="31" y="128"/>
                    </a:lnTo>
                    <a:lnTo>
                      <a:pt x="43" y="125"/>
                    </a:lnTo>
                    <a:lnTo>
                      <a:pt x="51" y="121"/>
                    </a:lnTo>
                    <a:lnTo>
                      <a:pt x="58" y="114"/>
                    </a:lnTo>
                    <a:lnTo>
                      <a:pt x="58" y="104"/>
                    </a:lnTo>
                    <a:lnTo>
                      <a:pt x="58" y="104"/>
                    </a:lnTo>
                    <a:lnTo>
                      <a:pt x="55" y="89"/>
                    </a:lnTo>
                    <a:lnTo>
                      <a:pt x="53" y="73"/>
                    </a:lnTo>
                    <a:lnTo>
                      <a:pt x="51" y="62"/>
                    </a:lnTo>
                    <a:lnTo>
                      <a:pt x="51" y="53"/>
                    </a:lnTo>
                    <a:lnTo>
                      <a:pt x="5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 name="Freeform 397"/>
              <p:cNvSpPr>
                <a:spLocks/>
              </p:cNvSpPr>
              <p:nvPr/>
            </p:nvSpPr>
            <p:spPr bwMode="auto">
              <a:xfrm>
                <a:off x="4053" y="2857"/>
                <a:ext cx="39" cy="5"/>
              </a:xfrm>
              <a:custGeom>
                <a:avLst/>
                <a:gdLst>
                  <a:gd name="T0" fmla="*/ 0 w 78"/>
                  <a:gd name="T1" fmla="*/ 4 h 11"/>
                  <a:gd name="T2" fmla="*/ 2 w 78"/>
                  <a:gd name="T3" fmla="*/ 7 h 11"/>
                  <a:gd name="T4" fmla="*/ 5 w 78"/>
                  <a:gd name="T5" fmla="*/ 10 h 11"/>
                  <a:gd name="T6" fmla="*/ 7 w 78"/>
                  <a:gd name="T7" fmla="*/ 11 h 11"/>
                  <a:gd name="T8" fmla="*/ 71 w 78"/>
                  <a:gd name="T9" fmla="*/ 11 h 11"/>
                  <a:gd name="T10" fmla="*/ 75 w 78"/>
                  <a:gd name="T11" fmla="*/ 10 h 11"/>
                  <a:gd name="T12" fmla="*/ 78 w 78"/>
                  <a:gd name="T13" fmla="*/ 7 h 11"/>
                  <a:gd name="T14" fmla="*/ 78 w 78"/>
                  <a:gd name="T15" fmla="*/ 4 h 11"/>
                  <a:gd name="T16" fmla="*/ 78 w 78"/>
                  <a:gd name="T17" fmla="*/ 0 h 11"/>
                  <a:gd name="T18" fmla="*/ 0 w 78"/>
                  <a:gd name="T19" fmla="*/ 0 h 11"/>
                  <a:gd name="T20" fmla="*/ 0 w 78"/>
                  <a:gd name="T2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4"/>
                    </a:moveTo>
                    <a:lnTo>
                      <a:pt x="2" y="7"/>
                    </a:lnTo>
                    <a:lnTo>
                      <a:pt x="5" y="10"/>
                    </a:lnTo>
                    <a:lnTo>
                      <a:pt x="7" y="11"/>
                    </a:lnTo>
                    <a:lnTo>
                      <a:pt x="71" y="11"/>
                    </a:lnTo>
                    <a:lnTo>
                      <a:pt x="75" y="10"/>
                    </a:lnTo>
                    <a:lnTo>
                      <a:pt x="78" y="7"/>
                    </a:lnTo>
                    <a:lnTo>
                      <a:pt x="78" y="4"/>
                    </a:lnTo>
                    <a:lnTo>
                      <a:pt x="78" y="0"/>
                    </a:lnTo>
                    <a:lnTo>
                      <a:pt x="0" y="0"/>
                    </a:lnTo>
                    <a:lnTo>
                      <a:pt x="0" y="4"/>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1" name="Freeform 398"/>
              <p:cNvSpPr>
                <a:spLocks/>
              </p:cNvSpPr>
              <p:nvPr/>
            </p:nvSpPr>
            <p:spPr bwMode="auto">
              <a:xfrm>
                <a:off x="4041" y="2345"/>
                <a:ext cx="80" cy="469"/>
              </a:xfrm>
              <a:custGeom>
                <a:avLst/>
                <a:gdLst>
                  <a:gd name="T0" fmla="*/ 122 w 161"/>
                  <a:gd name="T1" fmla="*/ 15 h 939"/>
                  <a:gd name="T2" fmla="*/ 116 w 161"/>
                  <a:gd name="T3" fmla="*/ 0 h 939"/>
                  <a:gd name="T4" fmla="*/ 0 w 161"/>
                  <a:gd name="T5" fmla="*/ 0 h 939"/>
                  <a:gd name="T6" fmla="*/ 0 w 161"/>
                  <a:gd name="T7" fmla="*/ 205 h 939"/>
                  <a:gd name="T8" fmla="*/ 9 w 161"/>
                  <a:gd name="T9" fmla="*/ 210 h 939"/>
                  <a:gd name="T10" fmla="*/ 38 w 161"/>
                  <a:gd name="T11" fmla="*/ 935 h 939"/>
                  <a:gd name="T12" fmla="*/ 85 w 161"/>
                  <a:gd name="T13" fmla="*/ 939 h 939"/>
                  <a:gd name="T14" fmla="*/ 113 w 161"/>
                  <a:gd name="T15" fmla="*/ 722 h 939"/>
                  <a:gd name="T16" fmla="*/ 116 w 161"/>
                  <a:gd name="T17" fmla="*/ 700 h 939"/>
                  <a:gd name="T18" fmla="*/ 115 w 161"/>
                  <a:gd name="T19" fmla="*/ 681 h 939"/>
                  <a:gd name="T20" fmla="*/ 115 w 161"/>
                  <a:gd name="T21" fmla="*/ 676 h 939"/>
                  <a:gd name="T22" fmla="*/ 113 w 161"/>
                  <a:gd name="T23" fmla="*/ 666 h 939"/>
                  <a:gd name="T24" fmla="*/ 111 w 161"/>
                  <a:gd name="T25" fmla="*/ 652 h 939"/>
                  <a:gd name="T26" fmla="*/ 109 w 161"/>
                  <a:gd name="T27" fmla="*/ 634 h 939"/>
                  <a:gd name="T28" fmla="*/ 106 w 161"/>
                  <a:gd name="T29" fmla="*/ 615 h 939"/>
                  <a:gd name="T30" fmla="*/ 103 w 161"/>
                  <a:gd name="T31" fmla="*/ 598 h 939"/>
                  <a:gd name="T32" fmla="*/ 102 w 161"/>
                  <a:gd name="T33" fmla="*/ 583 h 939"/>
                  <a:gd name="T34" fmla="*/ 101 w 161"/>
                  <a:gd name="T35" fmla="*/ 572 h 939"/>
                  <a:gd name="T36" fmla="*/ 101 w 161"/>
                  <a:gd name="T37" fmla="*/ 566 h 939"/>
                  <a:gd name="T38" fmla="*/ 160 w 161"/>
                  <a:gd name="T39" fmla="*/ 251 h 939"/>
                  <a:gd name="T40" fmla="*/ 161 w 161"/>
                  <a:gd name="T41" fmla="*/ 229 h 939"/>
                  <a:gd name="T42" fmla="*/ 161 w 161"/>
                  <a:gd name="T43" fmla="*/ 208 h 939"/>
                  <a:gd name="T44" fmla="*/ 161 w 161"/>
                  <a:gd name="T45" fmla="*/ 207 h 939"/>
                  <a:gd name="T46" fmla="*/ 157 w 161"/>
                  <a:gd name="T47" fmla="*/ 179 h 939"/>
                  <a:gd name="T48" fmla="*/ 152 w 161"/>
                  <a:gd name="T49" fmla="*/ 145 h 939"/>
                  <a:gd name="T50" fmla="*/ 146 w 161"/>
                  <a:gd name="T51" fmla="*/ 111 h 939"/>
                  <a:gd name="T52" fmla="*/ 139 w 161"/>
                  <a:gd name="T53" fmla="*/ 75 h 939"/>
                  <a:gd name="T54" fmla="*/ 130 w 161"/>
                  <a:gd name="T55" fmla="*/ 43 h 939"/>
                  <a:gd name="T56" fmla="*/ 122 w 161"/>
                  <a:gd name="T57" fmla="*/ 15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1" h="939">
                    <a:moveTo>
                      <a:pt x="122" y="15"/>
                    </a:moveTo>
                    <a:lnTo>
                      <a:pt x="116" y="0"/>
                    </a:lnTo>
                    <a:lnTo>
                      <a:pt x="0" y="0"/>
                    </a:lnTo>
                    <a:lnTo>
                      <a:pt x="0" y="205"/>
                    </a:lnTo>
                    <a:lnTo>
                      <a:pt x="9" y="210"/>
                    </a:lnTo>
                    <a:lnTo>
                      <a:pt x="38" y="935"/>
                    </a:lnTo>
                    <a:lnTo>
                      <a:pt x="85" y="939"/>
                    </a:lnTo>
                    <a:lnTo>
                      <a:pt x="113" y="722"/>
                    </a:lnTo>
                    <a:lnTo>
                      <a:pt x="116" y="700"/>
                    </a:lnTo>
                    <a:lnTo>
                      <a:pt x="115" y="681"/>
                    </a:lnTo>
                    <a:lnTo>
                      <a:pt x="115" y="676"/>
                    </a:lnTo>
                    <a:lnTo>
                      <a:pt x="113" y="666"/>
                    </a:lnTo>
                    <a:lnTo>
                      <a:pt x="111" y="652"/>
                    </a:lnTo>
                    <a:lnTo>
                      <a:pt x="109" y="634"/>
                    </a:lnTo>
                    <a:lnTo>
                      <a:pt x="106" y="615"/>
                    </a:lnTo>
                    <a:lnTo>
                      <a:pt x="103" y="598"/>
                    </a:lnTo>
                    <a:lnTo>
                      <a:pt x="102" y="583"/>
                    </a:lnTo>
                    <a:lnTo>
                      <a:pt x="101" y="572"/>
                    </a:lnTo>
                    <a:lnTo>
                      <a:pt x="101" y="566"/>
                    </a:lnTo>
                    <a:lnTo>
                      <a:pt x="160" y="251"/>
                    </a:lnTo>
                    <a:lnTo>
                      <a:pt x="161" y="229"/>
                    </a:lnTo>
                    <a:lnTo>
                      <a:pt x="161" y="208"/>
                    </a:lnTo>
                    <a:lnTo>
                      <a:pt x="161" y="207"/>
                    </a:lnTo>
                    <a:lnTo>
                      <a:pt x="157" y="179"/>
                    </a:lnTo>
                    <a:lnTo>
                      <a:pt x="152" y="145"/>
                    </a:lnTo>
                    <a:lnTo>
                      <a:pt x="146" y="111"/>
                    </a:lnTo>
                    <a:lnTo>
                      <a:pt x="139" y="75"/>
                    </a:lnTo>
                    <a:lnTo>
                      <a:pt x="130" y="43"/>
                    </a:lnTo>
                    <a:lnTo>
                      <a:pt x="122" y="15"/>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2" name="Freeform 399"/>
              <p:cNvSpPr>
                <a:spLocks/>
              </p:cNvSpPr>
              <p:nvPr/>
            </p:nvSpPr>
            <p:spPr bwMode="auto">
              <a:xfrm>
                <a:off x="3969" y="1966"/>
                <a:ext cx="72" cy="138"/>
              </a:xfrm>
              <a:custGeom>
                <a:avLst/>
                <a:gdLst>
                  <a:gd name="T0" fmla="*/ 26 w 144"/>
                  <a:gd name="T1" fmla="*/ 70 h 277"/>
                  <a:gd name="T2" fmla="*/ 16 w 144"/>
                  <a:gd name="T3" fmla="*/ 91 h 277"/>
                  <a:gd name="T4" fmla="*/ 7 w 144"/>
                  <a:gd name="T5" fmla="*/ 120 h 277"/>
                  <a:gd name="T6" fmla="*/ 1 w 144"/>
                  <a:gd name="T7" fmla="*/ 148 h 277"/>
                  <a:gd name="T8" fmla="*/ 0 w 144"/>
                  <a:gd name="T9" fmla="*/ 178 h 277"/>
                  <a:gd name="T10" fmla="*/ 1 w 144"/>
                  <a:gd name="T11" fmla="*/ 206 h 277"/>
                  <a:gd name="T12" fmla="*/ 7 w 144"/>
                  <a:gd name="T13" fmla="*/ 230 h 277"/>
                  <a:gd name="T14" fmla="*/ 17 w 144"/>
                  <a:gd name="T15" fmla="*/ 246 h 277"/>
                  <a:gd name="T16" fmla="*/ 31 w 144"/>
                  <a:gd name="T17" fmla="*/ 258 h 277"/>
                  <a:gd name="T18" fmla="*/ 47 w 144"/>
                  <a:gd name="T19" fmla="*/ 267 h 277"/>
                  <a:gd name="T20" fmla="*/ 67 w 144"/>
                  <a:gd name="T21" fmla="*/ 272 h 277"/>
                  <a:gd name="T22" fmla="*/ 86 w 144"/>
                  <a:gd name="T23" fmla="*/ 277 h 277"/>
                  <a:gd name="T24" fmla="*/ 108 w 144"/>
                  <a:gd name="T25" fmla="*/ 277 h 277"/>
                  <a:gd name="T26" fmla="*/ 144 w 144"/>
                  <a:gd name="T27" fmla="*/ 277 h 277"/>
                  <a:gd name="T28" fmla="*/ 144 w 144"/>
                  <a:gd name="T29" fmla="*/ 0 h 277"/>
                  <a:gd name="T30" fmla="*/ 136 w 144"/>
                  <a:gd name="T31" fmla="*/ 0 h 277"/>
                  <a:gd name="T32" fmla="*/ 109 w 144"/>
                  <a:gd name="T33" fmla="*/ 4 h 277"/>
                  <a:gd name="T34" fmla="*/ 83 w 144"/>
                  <a:gd name="T35" fmla="*/ 12 h 277"/>
                  <a:gd name="T36" fmla="*/ 61 w 144"/>
                  <a:gd name="T37" fmla="*/ 26 h 277"/>
                  <a:gd name="T38" fmla="*/ 41 w 144"/>
                  <a:gd name="T39" fmla="*/ 46 h 277"/>
                  <a:gd name="T40" fmla="*/ 26 w 144"/>
                  <a:gd name="T41" fmla="*/ 7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277">
                    <a:moveTo>
                      <a:pt x="26" y="70"/>
                    </a:moveTo>
                    <a:lnTo>
                      <a:pt x="16" y="91"/>
                    </a:lnTo>
                    <a:lnTo>
                      <a:pt x="7" y="120"/>
                    </a:lnTo>
                    <a:lnTo>
                      <a:pt x="1" y="148"/>
                    </a:lnTo>
                    <a:lnTo>
                      <a:pt x="0" y="178"/>
                    </a:lnTo>
                    <a:lnTo>
                      <a:pt x="1" y="206"/>
                    </a:lnTo>
                    <a:lnTo>
                      <a:pt x="7" y="230"/>
                    </a:lnTo>
                    <a:lnTo>
                      <a:pt x="17" y="246"/>
                    </a:lnTo>
                    <a:lnTo>
                      <a:pt x="31" y="258"/>
                    </a:lnTo>
                    <a:lnTo>
                      <a:pt x="47" y="267"/>
                    </a:lnTo>
                    <a:lnTo>
                      <a:pt x="67" y="272"/>
                    </a:lnTo>
                    <a:lnTo>
                      <a:pt x="86" y="277"/>
                    </a:lnTo>
                    <a:lnTo>
                      <a:pt x="108" y="277"/>
                    </a:lnTo>
                    <a:lnTo>
                      <a:pt x="144" y="277"/>
                    </a:lnTo>
                    <a:lnTo>
                      <a:pt x="144" y="0"/>
                    </a:lnTo>
                    <a:lnTo>
                      <a:pt x="136" y="0"/>
                    </a:lnTo>
                    <a:lnTo>
                      <a:pt x="109" y="4"/>
                    </a:lnTo>
                    <a:lnTo>
                      <a:pt x="83" y="12"/>
                    </a:lnTo>
                    <a:lnTo>
                      <a:pt x="61" y="26"/>
                    </a:lnTo>
                    <a:lnTo>
                      <a:pt x="41" y="46"/>
                    </a:lnTo>
                    <a:lnTo>
                      <a:pt x="26" y="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3" name="Freeform 400"/>
              <p:cNvSpPr>
                <a:spLocks/>
              </p:cNvSpPr>
              <p:nvPr/>
            </p:nvSpPr>
            <p:spPr bwMode="auto">
              <a:xfrm>
                <a:off x="4041" y="1966"/>
                <a:ext cx="72" cy="138"/>
              </a:xfrm>
              <a:custGeom>
                <a:avLst/>
                <a:gdLst>
                  <a:gd name="T0" fmla="*/ 7 w 144"/>
                  <a:gd name="T1" fmla="*/ 0 h 277"/>
                  <a:gd name="T2" fmla="*/ 7 w 144"/>
                  <a:gd name="T3" fmla="*/ 0 h 277"/>
                  <a:gd name="T4" fmla="*/ 5 w 144"/>
                  <a:gd name="T5" fmla="*/ 0 h 277"/>
                  <a:gd name="T6" fmla="*/ 3 w 144"/>
                  <a:gd name="T7" fmla="*/ 0 h 277"/>
                  <a:gd name="T8" fmla="*/ 0 w 144"/>
                  <a:gd name="T9" fmla="*/ 0 h 277"/>
                  <a:gd name="T10" fmla="*/ 0 w 144"/>
                  <a:gd name="T11" fmla="*/ 277 h 277"/>
                  <a:gd name="T12" fmla="*/ 37 w 144"/>
                  <a:gd name="T13" fmla="*/ 277 h 277"/>
                  <a:gd name="T14" fmla="*/ 58 w 144"/>
                  <a:gd name="T15" fmla="*/ 277 h 277"/>
                  <a:gd name="T16" fmla="*/ 78 w 144"/>
                  <a:gd name="T17" fmla="*/ 272 h 277"/>
                  <a:gd name="T18" fmla="*/ 96 w 144"/>
                  <a:gd name="T19" fmla="*/ 267 h 277"/>
                  <a:gd name="T20" fmla="*/ 113 w 144"/>
                  <a:gd name="T21" fmla="*/ 258 h 277"/>
                  <a:gd name="T22" fmla="*/ 128 w 144"/>
                  <a:gd name="T23" fmla="*/ 246 h 277"/>
                  <a:gd name="T24" fmla="*/ 137 w 144"/>
                  <a:gd name="T25" fmla="*/ 230 h 277"/>
                  <a:gd name="T26" fmla="*/ 143 w 144"/>
                  <a:gd name="T27" fmla="*/ 206 h 277"/>
                  <a:gd name="T28" fmla="*/ 144 w 144"/>
                  <a:gd name="T29" fmla="*/ 178 h 277"/>
                  <a:gd name="T30" fmla="*/ 142 w 144"/>
                  <a:gd name="T31" fmla="*/ 148 h 277"/>
                  <a:gd name="T32" fmla="*/ 137 w 144"/>
                  <a:gd name="T33" fmla="*/ 120 h 277"/>
                  <a:gd name="T34" fmla="*/ 129 w 144"/>
                  <a:gd name="T35" fmla="*/ 91 h 277"/>
                  <a:gd name="T36" fmla="*/ 119 w 144"/>
                  <a:gd name="T37" fmla="*/ 70 h 277"/>
                  <a:gd name="T38" fmla="*/ 103 w 144"/>
                  <a:gd name="T39" fmla="*/ 46 h 277"/>
                  <a:gd name="T40" fmla="*/ 84 w 144"/>
                  <a:gd name="T41" fmla="*/ 26 h 277"/>
                  <a:gd name="T42" fmla="*/ 61 w 144"/>
                  <a:gd name="T43" fmla="*/ 12 h 277"/>
                  <a:gd name="T44" fmla="*/ 36 w 144"/>
                  <a:gd name="T45" fmla="*/ 4 h 277"/>
                  <a:gd name="T46" fmla="*/ 7 w 144"/>
                  <a:gd name="T47"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277">
                    <a:moveTo>
                      <a:pt x="7" y="0"/>
                    </a:moveTo>
                    <a:lnTo>
                      <a:pt x="7" y="0"/>
                    </a:lnTo>
                    <a:lnTo>
                      <a:pt x="5" y="0"/>
                    </a:lnTo>
                    <a:lnTo>
                      <a:pt x="3" y="0"/>
                    </a:lnTo>
                    <a:lnTo>
                      <a:pt x="0" y="0"/>
                    </a:lnTo>
                    <a:lnTo>
                      <a:pt x="0" y="277"/>
                    </a:lnTo>
                    <a:lnTo>
                      <a:pt x="37" y="277"/>
                    </a:lnTo>
                    <a:lnTo>
                      <a:pt x="58" y="277"/>
                    </a:lnTo>
                    <a:lnTo>
                      <a:pt x="78" y="272"/>
                    </a:lnTo>
                    <a:lnTo>
                      <a:pt x="96" y="267"/>
                    </a:lnTo>
                    <a:lnTo>
                      <a:pt x="113" y="258"/>
                    </a:lnTo>
                    <a:lnTo>
                      <a:pt x="128" y="246"/>
                    </a:lnTo>
                    <a:lnTo>
                      <a:pt x="137" y="230"/>
                    </a:lnTo>
                    <a:lnTo>
                      <a:pt x="143" y="206"/>
                    </a:lnTo>
                    <a:lnTo>
                      <a:pt x="144" y="178"/>
                    </a:lnTo>
                    <a:lnTo>
                      <a:pt x="142" y="148"/>
                    </a:lnTo>
                    <a:lnTo>
                      <a:pt x="137" y="120"/>
                    </a:lnTo>
                    <a:lnTo>
                      <a:pt x="129" y="91"/>
                    </a:lnTo>
                    <a:lnTo>
                      <a:pt x="119" y="70"/>
                    </a:lnTo>
                    <a:lnTo>
                      <a:pt x="103" y="46"/>
                    </a:lnTo>
                    <a:lnTo>
                      <a:pt x="84" y="26"/>
                    </a:lnTo>
                    <a:lnTo>
                      <a:pt x="61" y="12"/>
                    </a:lnTo>
                    <a:lnTo>
                      <a:pt x="36" y="4"/>
                    </a:lnTo>
                    <a:lnTo>
                      <a:pt x="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4" name="Freeform 401"/>
              <p:cNvSpPr>
                <a:spLocks/>
              </p:cNvSpPr>
              <p:nvPr/>
            </p:nvSpPr>
            <p:spPr bwMode="auto">
              <a:xfrm>
                <a:off x="3936" y="2103"/>
                <a:ext cx="209" cy="242"/>
              </a:xfrm>
              <a:custGeom>
                <a:avLst/>
                <a:gdLst>
                  <a:gd name="T0" fmla="*/ 414 w 419"/>
                  <a:gd name="T1" fmla="*/ 131 h 483"/>
                  <a:gd name="T2" fmla="*/ 411 w 419"/>
                  <a:gd name="T3" fmla="*/ 112 h 483"/>
                  <a:gd name="T4" fmla="*/ 403 w 419"/>
                  <a:gd name="T5" fmla="*/ 95 h 483"/>
                  <a:gd name="T6" fmla="*/ 392 w 419"/>
                  <a:gd name="T7" fmla="*/ 79 h 483"/>
                  <a:gd name="T8" fmla="*/ 376 w 419"/>
                  <a:gd name="T9" fmla="*/ 68 h 483"/>
                  <a:gd name="T10" fmla="*/ 358 w 419"/>
                  <a:gd name="T11" fmla="*/ 61 h 483"/>
                  <a:gd name="T12" fmla="*/ 209 w 419"/>
                  <a:gd name="T13" fmla="*/ 0 h 483"/>
                  <a:gd name="T14" fmla="*/ 61 w 419"/>
                  <a:gd name="T15" fmla="*/ 61 h 483"/>
                  <a:gd name="T16" fmla="*/ 42 w 419"/>
                  <a:gd name="T17" fmla="*/ 68 h 483"/>
                  <a:gd name="T18" fmla="*/ 27 w 419"/>
                  <a:gd name="T19" fmla="*/ 79 h 483"/>
                  <a:gd name="T20" fmla="*/ 14 w 419"/>
                  <a:gd name="T21" fmla="*/ 95 h 483"/>
                  <a:gd name="T22" fmla="*/ 7 w 419"/>
                  <a:gd name="T23" fmla="*/ 112 h 483"/>
                  <a:gd name="T24" fmla="*/ 4 w 419"/>
                  <a:gd name="T25" fmla="*/ 131 h 483"/>
                  <a:gd name="T26" fmla="*/ 0 w 419"/>
                  <a:gd name="T27" fmla="*/ 184 h 483"/>
                  <a:gd name="T28" fmla="*/ 82 w 419"/>
                  <a:gd name="T29" fmla="*/ 195 h 483"/>
                  <a:gd name="T30" fmla="*/ 72 w 419"/>
                  <a:gd name="T31" fmla="*/ 254 h 483"/>
                  <a:gd name="T32" fmla="*/ 75 w 419"/>
                  <a:gd name="T33" fmla="*/ 264 h 483"/>
                  <a:gd name="T34" fmla="*/ 76 w 419"/>
                  <a:gd name="T35" fmla="*/ 274 h 483"/>
                  <a:gd name="T36" fmla="*/ 81 w 419"/>
                  <a:gd name="T37" fmla="*/ 298 h 483"/>
                  <a:gd name="T38" fmla="*/ 86 w 419"/>
                  <a:gd name="T39" fmla="*/ 325 h 483"/>
                  <a:gd name="T40" fmla="*/ 92 w 419"/>
                  <a:gd name="T41" fmla="*/ 356 h 483"/>
                  <a:gd name="T42" fmla="*/ 96 w 419"/>
                  <a:gd name="T43" fmla="*/ 390 h 483"/>
                  <a:gd name="T44" fmla="*/ 99 w 419"/>
                  <a:gd name="T45" fmla="*/ 423 h 483"/>
                  <a:gd name="T46" fmla="*/ 99 w 419"/>
                  <a:gd name="T47" fmla="*/ 454 h 483"/>
                  <a:gd name="T48" fmla="*/ 93 w 419"/>
                  <a:gd name="T49" fmla="*/ 483 h 483"/>
                  <a:gd name="T50" fmla="*/ 93 w 419"/>
                  <a:gd name="T51" fmla="*/ 483 h 483"/>
                  <a:gd name="T52" fmla="*/ 228 w 419"/>
                  <a:gd name="T53" fmla="*/ 483 h 483"/>
                  <a:gd name="T54" fmla="*/ 264 w 419"/>
                  <a:gd name="T55" fmla="*/ 483 h 483"/>
                  <a:gd name="T56" fmla="*/ 297 w 419"/>
                  <a:gd name="T57" fmla="*/ 483 h 483"/>
                  <a:gd name="T58" fmla="*/ 324 w 419"/>
                  <a:gd name="T59" fmla="*/ 483 h 483"/>
                  <a:gd name="T60" fmla="*/ 325 w 419"/>
                  <a:gd name="T61" fmla="*/ 483 h 483"/>
                  <a:gd name="T62" fmla="*/ 320 w 419"/>
                  <a:gd name="T63" fmla="*/ 454 h 483"/>
                  <a:gd name="T64" fmla="*/ 318 w 419"/>
                  <a:gd name="T65" fmla="*/ 423 h 483"/>
                  <a:gd name="T66" fmla="*/ 321 w 419"/>
                  <a:gd name="T67" fmla="*/ 390 h 483"/>
                  <a:gd name="T68" fmla="*/ 327 w 419"/>
                  <a:gd name="T69" fmla="*/ 356 h 483"/>
                  <a:gd name="T70" fmla="*/ 332 w 419"/>
                  <a:gd name="T71" fmla="*/ 325 h 483"/>
                  <a:gd name="T72" fmla="*/ 338 w 419"/>
                  <a:gd name="T73" fmla="*/ 298 h 483"/>
                  <a:gd name="T74" fmla="*/ 342 w 419"/>
                  <a:gd name="T75" fmla="*/ 274 h 483"/>
                  <a:gd name="T76" fmla="*/ 344 w 419"/>
                  <a:gd name="T77" fmla="*/ 264 h 483"/>
                  <a:gd name="T78" fmla="*/ 346 w 419"/>
                  <a:gd name="T79" fmla="*/ 254 h 483"/>
                  <a:gd name="T80" fmla="*/ 337 w 419"/>
                  <a:gd name="T81" fmla="*/ 195 h 483"/>
                  <a:gd name="T82" fmla="*/ 419 w 419"/>
                  <a:gd name="T83" fmla="*/ 184 h 483"/>
                  <a:gd name="T84" fmla="*/ 414 w 419"/>
                  <a:gd name="T85" fmla="*/ 131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9" h="483">
                    <a:moveTo>
                      <a:pt x="414" y="131"/>
                    </a:moveTo>
                    <a:lnTo>
                      <a:pt x="411" y="112"/>
                    </a:lnTo>
                    <a:lnTo>
                      <a:pt x="403" y="95"/>
                    </a:lnTo>
                    <a:lnTo>
                      <a:pt x="392" y="79"/>
                    </a:lnTo>
                    <a:lnTo>
                      <a:pt x="376" y="68"/>
                    </a:lnTo>
                    <a:lnTo>
                      <a:pt x="358" y="61"/>
                    </a:lnTo>
                    <a:lnTo>
                      <a:pt x="209" y="0"/>
                    </a:lnTo>
                    <a:lnTo>
                      <a:pt x="61" y="61"/>
                    </a:lnTo>
                    <a:lnTo>
                      <a:pt x="42" y="68"/>
                    </a:lnTo>
                    <a:lnTo>
                      <a:pt x="27" y="79"/>
                    </a:lnTo>
                    <a:lnTo>
                      <a:pt x="14" y="95"/>
                    </a:lnTo>
                    <a:lnTo>
                      <a:pt x="7" y="112"/>
                    </a:lnTo>
                    <a:lnTo>
                      <a:pt x="4" y="131"/>
                    </a:lnTo>
                    <a:lnTo>
                      <a:pt x="0" y="184"/>
                    </a:lnTo>
                    <a:lnTo>
                      <a:pt x="82" y="195"/>
                    </a:lnTo>
                    <a:lnTo>
                      <a:pt x="72" y="254"/>
                    </a:lnTo>
                    <a:lnTo>
                      <a:pt x="75" y="264"/>
                    </a:lnTo>
                    <a:lnTo>
                      <a:pt x="76" y="274"/>
                    </a:lnTo>
                    <a:lnTo>
                      <a:pt x="81" y="298"/>
                    </a:lnTo>
                    <a:lnTo>
                      <a:pt x="86" y="325"/>
                    </a:lnTo>
                    <a:lnTo>
                      <a:pt x="92" y="356"/>
                    </a:lnTo>
                    <a:lnTo>
                      <a:pt x="96" y="390"/>
                    </a:lnTo>
                    <a:lnTo>
                      <a:pt x="99" y="423"/>
                    </a:lnTo>
                    <a:lnTo>
                      <a:pt x="99" y="454"/>
                    </a:lnTo>
                    <a:lnTo>
                      <a:pt x="93" y="483"/>
                    </a:lnTo>
                    <a:lnTo>
                      <a:pt x="93" y="483"/>
                    </a:lnTo>
                    <a:lnTo>
                      <a:pt x="228" y="483"/>
                    </a:lnTo>
                    <a:lnTo>
                      <a:pt x="264" y="483"/>
                    </a:lnTo>
                    <a:lnTo>
                      <a:pt x="297" y="483"/>
                    </a:lnTo>
                    <a:lnTo>
                      <a:pt x="324" y="483"/>
                    </a:lnTo>
                    <a:lnTo>
                      <a:pt x="325" y="483"/>
                    </a:lnTo>
                    <a:lnTo>
                      <a:pt x="320" y="454"/>
                    </a:lnTo>
                    <a:lnTo>
                      <a:pt x="318" y="423"/>
                    </a:lnTo>
                    <a:lnTo>
                      <a:pt x="321" y="390"/>
                    </a:lnTo>
                    <a:lnTo>
                      <a:pt x="327" y="356"/>
                    </a:lnTo>
                    <a:lnTo>
                      <a:pt x="332" y="325"/>
                    </a:lnTo>
                    <a:lnTo>
                      <a:pt x="338" y="298"/>
                    </a:lnTo>
                    <a:lnTo>
                      <a:pt x="342" y="274"/>
                    </a:lnTo>
                    <a:lnTo>
                      <a:pt x="344" y="264"/>
                    </a:lnTo>
                    <a:lnTo>
                      <a:pt x="346" y="254"/>
                    </a:lnTo>
                    <a:lnTo>
                      <a:pt x="337" y="195"/>
                    </a:lnTo>
                    <a:lnTo>
                      <a:pt x="419" y="184"/>
                    </a:lnTo>
                    <a:lnTo>
                      <a:pt x="414" y="131"/>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5" name="Freeform 402"/>
              <p:cNvSpPr>
                <a:spLocks/>
              </p:cNvSpPr>
              <p:nvPr/>
            </p:nvSpPr>
            <p:spPr bwMode="auto">
              <a:xfrm>
                <a:off x="4041" y="2103"/>
                <a:ext cx="104" cy="242"/>
              </a:xfrm>
              <a:custGeom>
                <a:avLst/>
                <a:gdLst>
                  <a:gd name="T0" fmla="*/ 205 w 210"/>
                  <a:gd name="T1" fmla="*/ 131 h 483"/>
                  <a:gd name="T2" fmla="*/ 202 w 210"/>
                  <a:gd name="T3" fmla="*/ 112 h 483"/>
                  <a:gd name="T4" fmla="*/ 194 w 210"/>
                  <a:gd name="T5" fmla="*/ 95 h 483"/>
                  <a:gd name="T6" fmla="*/ 183 w 210"/>
                  <a:gd name="T7" fmla="*/ 79 h 483"/>
                  <a:gd name="T8" fmla="*/ 167 w 210"/>
                  <a:gd name="T9" fmla="*/ 68 h 483"/>
                  <a:gd name="T10" fmla="*/ 149 w 210"/>
                  <a:gd name="T11" fmla="*/ 61 h 483"/>
                  <a:gd name="T12" fmla="*/ 0 w 210"/>
                  <a:gd name="T13" fmla="*/ 0 h 483"/>
                  <a:gd name="T14" fmla="*/ 0 w 210"/>
                  <a:gd name="T15" fmla="*/ 468 h 483"/>
                  <a:gd name="T16" fmla="*/ 5 w 210"/>
                  <a:gd name="T17" fmla="*/ 469 h 483"/>
                  <a:gd name="T18" fmla="*/ 16 w 210"/>
                  <a:gd name="T19" fmla="*/ 471 h 483"/>
                  <a:gd name="T20" fmla="*/ 33 w 210"/>
                  <a:gd name="T21" fmla="*/ 473 h 483"/>
                  <a:gd name="T22" fmla="*/ 54 w 210"/>
                  <a:gd name="T23" fmla="*/ 478 h 483"/>
                  <a:gd name="T24" fmla="*/ 75 w 210"/>
                  <a:gd name="T25" fmla="*/ 481 h 483"/>
                  <a:gd name="T26" fmla="*/ 96 w 210"/>
                  <a:gd name="T27" fmla="*/ 483 h 483"/>
                  <a:gd name="T28" fmla="*/ 115 w 210"/>
                  <a:gd name="T29" fmla="*/ 483 h 483"/>
                  <a:gd name="T30" fmla="*/ 116 w 210"/>
                  <a:gd name="T31" fmla="*/ 483 h 483"/>
                  <a:gd name="T32" fmla="*/ 111 w 210"/>
                  <a:gd name="T33" fmla="*/ 454 h 483"/>
                  <a:gd name="T34" fmla="*/ 109 w 210"/>
                  <a:gd name="T35" fmla="*/ 423 h 483"/>
                  <a:gd name="T36" fmla="*/ 112 w 210"/>
                  <a:gd name="T37" fmla="*/ 390 h 483"/>
                  <a:gd name="T38" fmla="*/ 118 w 210"/>
                  <a:gd name="T39" fmla="*/ 356 h 483"/>
                  <a:gd name="T40" fmla="*/ 123 w 210"/>
                  <a:gd name="T41" fmla="*/ 325 h 483"/>
                  <a:gd name="T42" fmla="*/ 129 w 210"/>
                  <a:gd name="T43" fmla="*/ 298 h 483"/>
                  <a:gd name="T44" fmla="*/ 133 w 210"/>
                  <a:gd name="T45" fmla="*/ 274 h 483"/>
                  <a:gd name="T46" fmla="*/ 135 w 210"/>
                  <a:gd name="T47" fmla="*/ 264 h 483"/>
                  <a:gd name="T48" fmla="*/ 137 w 210"/>
                  <a:gd name="T49" fmla="*/ 254 h 483"/>
                  <a:gd name="T50" fmla="*/ 128 w 210"/>
                  <a:gd name="T51" fmla="*/ 195 h 483"/>
                  <a:gd name="T52" fmla="*/ 210 w 210"/>
                  <a:gd name="T53" fmla="*/ 184 h 483"/>
                  <a:gd name="T54" fmla="*/ 205 w 210"/>
                  <a:gd name="T55" fmla="*/ 131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0" h="483">
                    <a:moveTo>
                      <a:pt x="205" y="131"/>
                    </a:moveTo>
                    <a:lnTo>
                      <a:pt x="202" y="112"/>
                    </a:lnTo>
                    <a:lnTo>
                      <a:pt x="194" y="95"/>
                    </a:lnTo>
                    <a:lnTo>
                      <a:pt x="183" y="79"/>
                    </a:lnTo>
                    <a:lnTo>
                      <a:pt x="167" y="68"/>
                    </a:lnTo>
                    <a:lnTo>
                      <a:pt x="149" y="61"/>
                    </a:lnTo>
                    <a:lnTo>
                      <a:pt x="0" y="0"/>
                    </a:lnTo>
                    <a:lnTo>
                      <a:pt x="0" y="468"/>
                    </a:lnTo>
                    <a:lnTo>
                      <a:pt x="5" y="469"/>
                    </a:lnTo>
                    <a:lnTo>
                      <a:pt x="16" y="471"/>
                    </a:lnTo>
                    <a:lnTo>
                      <a:pt x="33" y="473"/>
                    </a:lnTo>
                    <a:lnTo>
                      <a:pt x="54" y="478"/>
                    </a:lnTo>
                    <a:lnTo>
                      <a:pt x="75" y="481"/>
                    </a:lnTo>
                    <a:lnTo>
                      <a:pt x="96" y="483"/>
                    </a:lnTo>
                    <a:lnTo>
                      <a:pt x="115" y="483"/>
                    </a:lnTo>
                    <a:lnTo>
                      <a:pt x="116" y="483"/>
                    </a:lnTo>
                    <a:lnTo>
                      <a:pt x="111" y="454"/>
                    </a:lnTo>
                    <a:lnTo>
                      <a:pt x="109" y="423"/>
                    </a:lnTo>
                    <a:lnTo>
                      <a:pt x="112" y="390"/>
                    </a:lnTo>
                    <a:lnTo>
                      <a:pt x="118" y="356"/>
                    </a:lnTo>
                    <a:lnTo>
                      <a:pt x="123" y="325"/>
                    </a:lnTo>
                    <a:lnTo>
                      <a:pt x="129" y="298"/>
                    </a:lnTo>
                    <a:lnTo>
                      <a:pt x="133" y="274"/>
                    </a:lnTo>
                    <a:lnTo>
                      <a:pt x="135" y="264"/>
                    </a:lnTo>
                    <a:lnTo>
                      <a:pt x="137" y="254"/>
                    </a:lnTo>
                    <a:lnTo>
                      <a:pt x="128" y="195"/>
                    </a:lnTo>
                    <a:lnTo>
                      <a:pt x="210" y="184"/>
                    </a:lnTo>
                    <a:lnTo>
                      <a:pt x="205" y="131"/>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6" name="Freeform 403"/>
              <p:cNvSpPr>
                <a:spLocks/>
              </p:cNvSpPr>
              <p:nvPr/>
            </p:nvSpPr>
            <p:spPr bwMode="auto">
              <a:xfrm>
                <a:off x="3959" y="2252"/>
                <a:ext cx="162" cy="246"/>
              </a:xfrm>
              <a:custGeom>
                <a:avLst/>
                <a:gdLst>
                  <a:gd name="T0" fmla="*/ 284 w 323"/>
                  <a:gd name="T1" fmla="*/ 200 h 492"/>
                  <a:gd name="T2" fmla="*/ 278 w 323"/>
                  <a:gd name="T3" fmla="*/ 185 h 492"/>
                  <a:gd name="T4" fmla="*/ 273 w 323"/>
                  <a:gd name="T5" fmla="*/ 156 h 492"/>
                  <a:gd name="T6" fmla="*/ 271 w 323"/>
                  <a:gd name="T7" fmla="*/ 125 h 492"/>
                  <a:gd name="T8" fmla="*/ 274 w 323"/>
                  <a:gd name="T9" fmla="*/ 92 h 492"/>
                  <a:gd name="T10" fmla="*/ 280 w 323"/>
                  <a:gd name="T11" fmla="*/ 58 h 492"/>
                  <a:gd name="T12" fmla="*/ 285 w 323"/>
                  <a:gd name="T13" fmla="*/ 27 h 492"/>
                  <a:gd name="T14" fmla="*/ 291 w 323"/>
                  <a:gd name="T15" fmla="*/ 0 h 492"/>
                  <a:gd name="T16" fmla="*/ 34 w 323"/>
                  <a:gd name="T17" fmla="*/ 0 h 492"/>
                  <a:gd name="T18" fmla="*/ 39 w 323"/>
                  <a:gd name="T19" fmla="*/ 27 h 492"/>
                  <a:gd name="T20" fmla="*/ 45 w 323"/>
                  <a:gd name="T21" fmla="*/ 58 h 492"/>
                  <a:gd name="T22" fmla="*/ 51 w 323"/>
                  <a:gd name="T23" fmla="*/ 92 h 492"/>
                  <a:gd name="T24" fmla="*/ 52 w 323"/>
                  <a:gd name="T25" fmla="*/ 125 h 492"/>
                  <a:gd name="T26" fmla="*/ 52 w 323"/>
                  <a:gd name="T27" fmla="*/ 156 h 492"/>
                  <a:gd name="T28" fmla="*/ 46 w 323"/>
                  <a:gd name="T29" fmla="*/ 185 h 492"/>
                  <a:gd name="T30" fmla="*/ 41 w 323"/>
                  <a:gd name="T31" fmla="*/ 200 h 492"/>
                  <a:gd name="T32" fmla="*/ 32 w 323"/>
                  <a:gd name="T33" fmla="*/ 228 h 492"/>
                  <a:gd name="T34" fmla="*/ 24 w 323"/>
                  <a:gd name="T35" fmla="*/ 260 h 492"/>
                  <a:gd name="T36" fmla="*/ 17 w 323"/>
                  <a:gd name="T37" fmla="*/ 296 h 492"/>
                  <a:gd name="T38" fmla="*/ 10 w 323"/>
                  <a:gd name="T39" fmla="*/ 330 h 492"/>
                  <a:gd name="T40" fmla="*/ 5 w 323"/>
                  <a:gd name="T41" fmla="*/ 364 h 492"/>
                  <a:gd name="T42" fmla="*/ 1 w 323"/>
                  <a:gd name="T43" fmla="*/ 392 h 492"/>
                  <a:gd name="T44" fmla="*/ 1 w 323"/>
                  <a:gd name="T45" fmla="*/ 393 h 492"/>
                  <a:gd name="T46" fmla="*/ 0 w 323"/>
                  <a:gd name="T47" fmla="*/ 414 h 492"/>
                  <a:gd name="T48" fmla="*/ 3 w 323"/>
                  <a:gd name="T49" fmla="*/ 436 h 492"/>
                  <a:gd name="T50" fmla="*/ 11 w 323"/>
                  <a:gd name="T51" fmla="*/ 492 h 492"/>
                  <a:gd name="T52" fmla="*/ 312 w 323"/>
                  <a:gd name="T53" fmla="*/ 492 h 492"/>
                  <a:gd name="T54" fmla="*/ 322 w 323"/>
                  <a:gd name="T55" fmla="*/ 436 h 492"/>
                  <a:gd name="T56" fmla="*/ 323 w 323"/>
                  <a:gd name="T57" fmla="*/ 414 h 492"/>
                  <a:gd name="T58" fmla="*/ 323 w 323"/>
                  <a:gd name="T59" fmla="*/ 393 h 492"/>
                  <a:gd name="T60" fmla="*/ 323 w 323"/>
                  <a:gd name="T61" fmla="*/ 392 h 492"/>
                  <a:gd name="T62" fmla="*/ 319 w 323"/>
                  <a:gd name="T63" fmla="*/ 364 h 492"/>
                  <a:gd name="T64" fmla="*/ 314 w 323"/>
                  <a:gd name="T65" fmla="*/ 330 h 492"/>
                  <a:gd name="T66" fmla="*/ 308 w 323"/>
                  <a:gd name="T67" fmla="*/ 296 h 492"/>
                  <a:gd name="T68" fmla="*/ 301 w 323"/>
                  <a:gd name="T69" fmla="*/ 260 h 492"/>
                  <a:gd name="T70" fmla="*/ 292 w 323"/>
                  <a:gd name="T71" fmla="*/ 228 h 492"/>
                  <a:gd name="T72" fmla="*/ 284 w 323"/>
                  <a:gd name="T73" fmla="*/ 20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3" h="492">
                    <a:moveTo>
                      <a:pt x="284" y="200"/>
                    </a:moveTo>
                    <a:lnTo>
                      <a:pt x="278" y="185"/>
                    </a:lnTo>
                    <a:lnTo>
                      <a:pt x="273" y="156"/>
                    </a:lnTo>
                    <a:lnTo>
                      <a:pt x="271" y="125"/>
                    </a:lnTo>
                    <a:lnTo>
                      <a:pt x="274" y="92"/>
                    </a:lnTo>
                    <a:lnTo>
                      <a:pt x="280" y="58"/>
                    </a:lnTo>
                    <a:lnTo>
                      <a:pt x="285" y="27"/>
                    </a:lnTo>
                    <a:lnTo>
                      <a:pt x="291" y="0"/>
                    </a:lnTo>
                    <a:lnTo>
                      <a:pt x="34" y="0"/>
                    </a:lnTo>
                    <a:lnTo>
                      <a:pt x="39" y="27"/>
                    </a:lnTo>
                    <a:lnTo>
                      <a:pt x="45" y="58"/>
                    </a:lnTo>
                    <a:lnTo>
                      <a:pt x="51" y="92"/>
                    </a:lnTo>
                    <a:lnTo>
                      <a:pt x="52" y="125"/>
                    </a:lnTo>
                    <a:lnTo>
                      <a:pt x="52" y="156"/>
                    </a:lnTo>
                    <a:lnTo>
                      <a:pt x="46" y="185"/>
                    </a:lnTo>
                    <a:lnTo>
                      <a:pt x="41" y="200"/>
                    </a:lnTo>
                    <a:lnTo>
                      <a:pt x="32" y="228"/>
                    </a:lnTo>
                    <a:lnTo>
                      <a:pt x="24" y="260"/>
                    </a:lnTo>
                    <a:lnTo>
                      <a:pt x="17" y="296"/>
                    </a:lnTo>
                    <a:lnTo>
                      <a:pt x="10" y="330"/>
                    </a:lnTo>
                    <a:lnTo>
                      <a:pt x="5" y="364"/>
                    </a:lnTo>
                    <a:lnTo>
                      <a:pt x="1" y="392"/>
                    </a:lnTo>
                    <a:lnTo>
                      <a:pt x="1" y="393"/>
                    </a:lnTo>
                    <a:lnTo>
                      <a:pt x="0" y="414"/>
                    </a:lnTo>
                    <a:lnTo>
                      <a:pt x="3" y="436"/>
                    </a:lnTo>
                    <a:lnTo>
                      <a:pt x="11" y="492"/>
                    </a:lnTo>
                    <a:lnTo>
                      <a:pt x="312" y="492"/>
                    </a:lnTo>
                    <a:lnTo>
                      <a:pt x="322" y="436"/>
                    </a:lnTo>
                    <a:lnTo>
                      <a:pt x="323" y="414"/>
                    </a:lnTo>
                    <a:lnTo>
                      <a:pt x="323" y="393"/>
                    </a:lnTo>
                    <a:lnTo>
                      <a:pt x="323" y="392"/>
                    </a:lnTo>
                    <a:lnTo>
                      <a:pt x="319" y="364"/>
                    </a:lnTo>
                    <a:lnTo>
                      <a:pt x="314" y="330"/>
                    </a:lnTo>
                    <a:lnTo>
                      <a:pt x="308" y="296"/>
                    </a:lnTo>
                    <a:lnTo>
                      <a:pt x="301" y="260"/>
                    </a:lnTo>
                    <a:lnTo>
                      <a:pt x="292" y="228"/>
                    </a:lnTo>
                    <a:lnTo>
                      <a:pt x="284" y="200"/>
                    </a:lnTo>
                    <a:close/>
                  </a:path>
                </a:pathLst>
              </a:custGeom>
              <a:solidFill>
                <a:srgbClr val="28E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7" name="Freeform 404"/>
              <p:cNvSpPr>
                <a:spLocks/>
              </p:cNvSpPr>
              <p:nvPr/>
            </p:nvSpPr>
            <p:spPr bwMode="auto">
              <a:xfrm>
                <a:off x="4008" y="2086"/>
                <a:ext cx="65" cy="61"/>
              </a:xfrm>
              <a:custGeom>
                <a:avLst/>
                <a:gdLst>
                  <a:gd name="T0" fmla="*/ 0 w 130"/>
                  <a:gd name="T1" fmla="*/ 68 h 121"/>
                  <a:gd name="T2" fmla="*/ 65 w 130"/>
                  <a:gd name="T3" fmla="*/ 121 h 121"/>
                  <a:gd name="T4" fmla="*/ 130 w 130"/>
                  <a:gd name="T5" fmla="*/ 68 h 121"/>
                  <a:gd name="T6" fmla="*/ 130 w 130"/>
                  <a:gd name="T7" fmla="*/ 0 h 121"/>
                  <a:gd name="T8" fmla="*/ 0 w 130"/>
                  <a:gd name="T9" fmla="*/ 0 h 121"/>
                  <a:gd name="T10" fmla="*/ 0 w 130"/>
                  <a:gd name="T11" fmla="*/ 68 h 121"/>
                </a:gdLst>
                <a:ahLst/>
                <a:cxnLst>
                  <a:cxn ang="0">
                    <a:pos x="T0" y="T1"/>
                  </a:cxn>
                  <a:cxn ang="0">
                    <a:pos x="T2" y="T3"/>
                  </a:cxn>
                  <a:cxn ang="0">
                    <a:pos x="T4" y="T5"/>
                  </a:cxn>
                  <a:cxn ang="0">
                    <a:pos x="T6" y="T7"/>
                  </a:cxn>
                  <a:cxn ang="0">
                    <a:pos x="T8" y="T9"/>
                  </a:cxn>
                  <a:cxn ang="0">
                    <a:pos x="T10" y="T11"/>
                  </a:cxn>
                </a:cxnLst>
                <a:rect l="0" t="0" r="r" b="b"/>
                <a:pathLst>
                  <a:path w="130" h="121">
                    <a:moveTo>
                      <a:pt x="0" y="68"/>
                    </a:moveTo>
                    <a:lnTo>
                      <a:pt x="65" y="121"/>
                    </a:lnTo>
                    <a:lnTo>
                      <a:pt x="130" y="68"/>
                    </a:lnTo>
                    <a:lnTo>
                      <a:pt x="130" y="0"/>
                    </a:lnTo>
                    <a:lnTo>
                      <a:pt x="0" y="0"/>
                    </a:lnTo>
                    <a:lnTo>
                      <a:pt x="0" y="68"/>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8" name="Freeform 405"/>
              <p:cNvSpPr>
                <a:spLocks/>
              </p:cNvSpPr>
              <p:nvPr/>
            </p:nvSpPr>
            <p:spPr bwMode="auto">
              <a:xfrm>
                <a:off x="3997" y="1991"/>
                <a:ext cx="87" cy="118"/>
              </a:xfrm>
              <a:custGeom>
                <a:avLst/>
                <a:gdLst>
                  <a:gd name="T0" fmla="*/ 116 w 175"/>
                  <a:gd name="T1" fmla="*/ 0 h 238"/>
                  <a:gd name="T2" fmla="*/ 58 w 175"/>
                  <a:gd name="T3" fmla="*/ 0 h 238"/>
                  <a:gd name="T4" fmla="*/ 41 w 175"/>
                  <a:gd name="T5" fmla="*/ 3 h 238"/>
                  <a:gd name="T6" fmla="*/ 26 w 175"/>
                  <a:gd name="T7" fmla="*/ 13 h 238"/>
                  <a:gd name="T8" fmla="*/ 14 w 175"/>
                  <a:gd name="T9" fmla="*/ 27 h 238"/>
                  <a:gd name="T10" fmla="*/ 4 w 175"/>
                  <a:gd name="T11" fmla="*/ 44 h 238"/>
                  <a:gd name="T12" fmla="*/ 0 w 175"/>
                  <a:gd name="T13" fmla="*/ 65 h 238"/>
                  <a:gd name="T14" fmla="*/ 0 w 175"/>
                  <a:gd name="T15" fmla="*/ 143 h 238"/>
                  <a:gd name="T16" fmla="*/ 2 w 175"/>
                  <a:gd name="T17" fmla="*/ 160 h 238"/>
                  <a:gd name="T18" fmla="*/ 11 w 175"/>
                  <a:gd name="T19" fmla="*/ 178 h 238"/>
                  <a:gd name="T20" fmla="*/ 22 w 175"/>
                  <a:gd name="T21" fmla="*/ 195 h 238"/>
                  <a:gd name="T22" fmla="*/ 38 w 175"/>
                  <a:gd name="T23" fmla="*/ 212 h 238"/>
                  <a:gd name="T24" fmla="*/ 53 w 175"/>
                  <a:gd name="T25" fmla="*/ 225 h 238"/>
                  <a:gd name="T26" fmla="*/ 70 w 175"/>
                  <a:gd name="T27" fmla="*/ 235 h 238"/>
                  <a:gd name="T28" fmla="*/ 84 w 175"/>
                  <a:gd name="T29" fmla="*/ 238 h 238"/>
                  <a:gd name="T30" fmla="*/ 89 w 175"/>
                  <a:gd name="T31" fmla="*/ 238 h 238"/>
                  <a:gd name="T32" fmla="*/ 104 w 175"/>
                  <a:gd name="T33" fmla="*/ 235 h 238"/>
                  <a:gd name="T34" fmla="*/ 120 w 175"/>
                  <a:gd name="T35" fmla="*/ 225 h 238"/>
                  <a:gd name="T36" fmla="*/ 137 w 175"/>
                  <a:gd name="T37" fmla="*/ 212 h 238"/>
                  <a:gd name="T38" fmla="*/ 151 w 175"/>
                  <a:gd name="T39" fmla="*/ 195 h 238"/>
                  <a:gd name="T40" fmla="*/ 164 w 175"/>
                  <a:gd name="T41" fmla="*/ 178 h 238"/>
                  <a:gd name="T42" fmla="*/ 172 w 175"/>
                  <a:gd name="T43" fmla="*/ 160 h 238"/>
                  <a:gd name="T44" fmla="*/ 175 w 175"/>
                  <a:gd name="T45" fmla="*/ 143 h 238"/>
                  <a:gd name="T46" fmla="*/ 175 w 175"/>
                  <a:gd name="T47" fmla="*/ 65 h 238"/>
                  <a:gd name="T48" fmla="*/ 169 w 175"/>
                  <a:gd name="T49" fmla="*/ 44 h 238"/>
                  <a:gd name="T50" fmla="*/ 161 w 175"/>
                  <a:gd name="T51" fmla="*/ 27 h 238"/>
                  <a:gd name="T52" fmla="*/ 148 w 175"/>
                  <a:gd name="T53" fmla="*/ 13 h 238"/>
                  <a:gd name="T54" fmla="*/ 133 w 175"/>
                  <a:gd name="T55" fmla="*/ 3 h 238"/>
                  <a:gd name="T56" fmla="*/ 116 w 175"/>
                  <a:gd name="T5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5" h="238">
                    <a:moveTo>
                      <a:pt x="116" y="0"/>
                    </a:moveTo>
                    <a:lnTo>
                      <a:pt x="58" y="0"/>
                    </a:lnTo>
                    <a:lnTo>
                      <a:pt x="41" y="3"/>
                    </a:lnTo>
                    <a:lnTo>
                      <a:pt x="26" y="13"/>
                    </a:lnTo>
                    <a:lnTo>
                      <a:pt x="14" y="27"/>
                    </a:lnTo>
                    <a:lnTo>
                      <a:pt x="4" y="44"/>
                    </a:lnTo>
                    <a:lnTo>
                      <a:pt x="0" y="65"/>
                    </a:lnTo>
                    <a:lnTo>
                      <a:pt x="0" y="143"/>
                    </a:lnTo>
                    <a:lnTo>
                      <a:pt x="2" y="160"/>
                    </a:lnTo>
                    <a:lnTo>
                      <a:pt x="11" y="178"/>
                    </a:lnTo>
                    <a:lnTo>
                      <a:pt x="22" y="195"/>
                    </a:lnTo>
                    <a:lnTo>
                      <a:pt x="38" y="212"/>
                    </a:lnTo>
                    <a:lnTo>
                      <a:pt x="53" y="225"/>
                    </a:lnTo>
                    <a:lnTo>
                      <a:pt x="70" y="235"/>
                    </a:lnTo>
                    <a:lnTo>
                      <a:pt x="84" y="238"/>
                    </a:lnTo>
                    <a:lnTo>
                      <a:pt x="89" y="238"/>
                    </a:lnTo>
                    <a:lnTo>
                      <a:pt x="104" y="235"/>
                    </a:lnTo>
                    <a:lnTo>
                      <a:pt x="120" y="225"/>
                    </a:lnTo>
                    <a:lnTo>
                      <a:pt x="137" y="212"/>
                    </a:lnTo>
                    <a:lnTo>
                      <a:pt x="151" y="195"/>
                    </a:lnTo>
                    <a:lnTo>
                      <a:pt x="164" y="178"/>
                    </a:lnTo>
                    <a:lnTo>
                      <a:pt x="172" y="160"/>
                    </a:lnTo>
                    <a:lnTo>
                      <a:pt x="175" y="143"/>
                    </a:lnTo>
                    <a:lnTo>
                      <a:pt x="175" y="65"/>
                    </a:lnTo>
                    <a:lnTo>
                      <a:pt x="169" y="44"/>
                    </a:lnTo>
                    <a:lnTo>
                      <a:pt x="161" y="27"/>
                    </a:lnTo>
                    <a:lnTo>
                      <a:pt x="148" y="13"/>
                    </a:lnTo>
                    <a:lnTo>
                      <a:pt x="133" y="3"/>
                    </a:lnTo>
                    <a:lnTo>
                      <a:pt x="116"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2" name="Group 607"/>
            <p:cNvGrpSpPr>
              <a:grpSpLocks/>
            </p:cNvGrpSpPr>
            <p:nvPr/>
          </p:nvGrpSpPr>
          <p:grpSpPr bwMode="auto">
            <a:xfrm>
              <a:off x="4805850" y="2661973"/>
              <a:ext cx="3997614" cy="2865049"/>
              <a:chOff x="3668" y="1907"/>
              <a:chExt cx="1426" cy="1022"/>
            </a:xfrm>
          </p:grpSpPr>
          <p:sp>
            <p:nvSpPr>
              <p:cNvPr id="449" name="Freeform 407"/>
              <p:cNvSpPr>
                <a:spLocks/>
              </p:cNvSpPr>
              <p:nvPr/>
            </p:nvSpPr>
            <p:spPr bwMode="auto">
              <a:xfrm>
                <a:off x="3990" y="2035"/>
                <a:ext cx="10" cy="30"/>
              </a:xfrm>
              <a:custGeom>
                <a:avLst/>
                <a:gdLst>
                  <a:gd name="T0" fmla="*/ 8 w 18"/>
                  <a:gd name="T1" fmla="*/ 0 h 59"/>
                  <a:gd name="T2" fmla="*/ 6 w 18"/>
                  <a:gd name="T3" fmla="*/ 2 h 59"/>
                  <a:gd name="T4" fmla="*/ 3 w 18"/>
                  <a:gd name="T5" fmla="*/ 3 h 59"/>
                  <a:gd name="T6" fmla="*/ 0 w 18"/>
                  <a:gd name="T7" fmla="*/ 6 h 59"/>
                  <a:gd name="T8" fmla="*/ 0 w 18"/>
                  <a:gd name="T9" fmla="*/ 10 h 59"/>
                  <a:gd name="T10" fmla="*/ 0 w 18"/>
                  <a:gd name="T11" fmla="*/ 50 h 59"/>
                  <a:gd name="T12" fmla="*/ 0 w 18"/>
                  <a:gd name="T13" fmla="*/ 54 h 59"/>
                  <a:gd name="T14" fmla="*/ 3 w 18"/>
                  <a:gd name="T15" fmla="*/ 57 h 59"/>
                  <a:gd name="T16" fmla="*/ 6 w 18"/>
                  <a:gd name="T17" fmla="*/ 58 h 59"/>
                  <a:gd name="T18" fmla="*/ 8 w 18"/>
                  <a:gd name="T19" fmla="*/ 59 h 59"/>
                  <a:gd name="T20" fmla="*/ 13 w 18"/>
                  <a:gd name="T21" fmla="*/ 58 h 59"/>
                  <a:gd name="T22" fmla="*/ 15 w 18"/>
                  <a:gd name="T23" fmla="*/ 57 h 59"/>
                  <a:gd name="T24" fmla="*/ 18 w 18"/>
                  <a:gd name="T25" fmla="*/ 54 h 59"/>
                  <a:gd name="T26" fmla="*/ 18 w 18"/>
                  <a:gd name="T27" fmla="*/ 50 h 59"/>
                  <a:gd name="T28" fmla="*/ 18 w 18"/>
                  <a:gd name="T29" fmla="*/ 10 h 59"/>
                  <a:gd name="T30" fmla="*/ 18 w 18"/>
                  <a:gd name="T31" fmla="*/ 6 h 59"/>
                  <a:gd name="T32" fmla="*/ 15 w 18"/>
                  <a:gd name="T33" fmla="*/ 3 h 59"/>
                  <a:gd name="T34" fmla="*/ 13 w 18"/>
                  <a:gd name="T35" fmla="*/ 2 h 59"/>
                  <a:gd name="T36" fmla="*/ 8 w 18"/>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9">
                    <a:moveTo>
                      <a:pt x="8" y="0"/>
                    </a:moveTo>
                    <a:lnTo>
                      <a:pt x="6" y="2"/>
                    </a:lnTo>
                    <a:lnTo>
                      <a:pt x="3" y="3"/>
                    </a:lnTo>
                    <a:lnTo>
                      <a:pt x="0" y="6"/>
                    </a:lnTo>
                    <a:lnTo>
                      <a:pt x="0" y="10"/>
                    </a:lnTo>
                    <a:lnTo>
                      <a:pt x="0" y="50"/>
                    </a:lnTo>
                    <a:lnTo>
                      <a:pt x="0" y="54"/>
                    </a:lnTo>
                    <a:lnTo>
                      <a:pt x="3" y="57"/>
                    </a:lnTo>
                    <a:lnTo>
                      <a:pt x="6" y="58"/>
                    </a:lnTo>
                    <a:lnTo>
                      <a:pt x="8" y="59"/>
                    </a:lnTo>
                    <a:lnTo>
                      <a:pt x="13" y="58"/>
                    </a:lnTo>
                    <a:lnTo>
                      <a:pt x="15" y="57"/>
                    </a:lnTo>
                    <a:lnTo>
                      <a:pt x="18" y="54"/>
                    </a:lnTo>
                    <a:lnTo>
                      <a:pt x="18" y="50"/>
                    </a:lnTo>
                    <a:lnTo>
                      <a:pt x="18" y="10"/>
                    </a:lnTo>
                    <a:lnTo>
                      <a:pt x="18" y="6"/>
                    </a:lnTo>
                    <a:lnTo>
                      <a:pt x="15" y="3"/>
                    </a:lnTo>
                    <a:lnTo>
                      <a:pt x="13" y="2"/>
                    </a:lnTo>
                    <a:lnTo>
                      <a:pt x="8"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408"/>
              <p:cNvSpPr>
                <a:spLocks/>
              </p:cNvSpPr>
              <p:nvPr/>
            </p:nvSpPr>
            <p:spPr bwMode="auto">
              <a:xfrm>
                <a:off x="4082" y="2035"/>
                <a:ext cx="9" cy="30"/>
              </a:xfrm>
              <a:custGeom>
                <a:avLst/>
                <a:gdLst>
                  <a:gd name="T0" fmla="*/ 9 w 19"/>
                  <a:gd name="T1" fmla="*/ 0 h 59"/>
                  <a:gd name="T2" fmla="*/ 6 w 19"/>
                  <a:gd name="T3" fmla="*/ 2 h 59"/>
                  <a:gd name="T4" fmla="*/ 3 w 19"/>
                  <a:gd name="T5" fmla="*/ 3 h 59"/>
                  <a:gd name="T6" fmla="*/ 0 w 19"/>
                  <a:gd name="T7" fmla="*/ 6 h 59"/>
                  <a:gd name="T8" fmla="*/ 0 w 19"/>
                  <a:gd name="T9" fmla="*/ 10 h 59"/>
                  <a:gd name="T10" fmla="*/ 0 w 19"/>
                  <a:gd name="T11" fmla="*/ 50 h 59"/>
                  <a:gd name="T12" fmla="*/ 0 w 19"/>
                  <a:gd name="T13" fmla="*/ 54 h 59"/>
                  <a:gd name="T14" fmla="*/ 3 w 19"/>
                  <a:gd name="T15" fmla="*/ 57 h 59"/>
                  <a:gd name="T16" fmla="*/ 6 w 19"/>
                  <a:gd name="T17" fmla="*/ 58 h 59"/>
                  <a:gd name="T18" fmla="*/ 9 w 19"/>
                  <a:gd name="T19" fmla="*/ 59 h 59"/>
                  <a:gd name="T20" fmla="*/ 13 w 19"/>
                  <a:gd name="T21" fmla="*/ 58 h 59"/>
                  <a:gd name="T22" fmla="*/ 16 w 19"/>
                  <a:gd name="T23" fmla="*/ 57 h 59"/>
                  <a:gd name="T24" fmla="*/ 19 w 19"/>
                  <a:gd name="T25" fmla="*/ 54 h 59"/>
                  <a:gd name="T26" fmla="*/ 19 w 19"/>
                  <a:gd name="T27" fmla="*/ 50 h 59"/>
                  <a:gd name="T28" fmla="*/ 19 w 19"/>
                  <a:gd name="T29" fmla="*/ 10 h 59"/>
                  <a:gd name="T30" fmla="*/ 19 w 19"/>
                  <a:gd name="T31" fmla="*/ 6 h 59"/>
                  <a:gd name="T32" fmla="*/ 16 w 19"/>
                  <a:gd name="T33" fmla="*/ 3 h 59"/>
                  <a:gd name="T34" fmla="*/ 13 w 19"/>
                  <a:gd name="T35" fmla="*/ 2 h 59"/>
                  <a:gd name="T36" fmla="*/ 9 w 19"/>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9">
                    <a:moveTo>
                      <a:pt x="9" y="0"/>
                    </a:moveTo>
                    <a:lnTo>
                      <a:pt x="6" y="2"/>
                    </a:lnTo>
                    <a:lnTo>
                      <a:pt x="3" y="3"/>
                    </a:lnTo>
                    <a:lnTo>
                      <a:pt x="0" y="6"/>
                    </a:lnTo>
                    <a:lnTo>
                      <a:pt x="0" y="10"/>
                    </a:lnTo>
                    <a:lnTo>
                      <a:pt x="0" y="50"/>
                    </a:lnTo>
                    <a:lnTo>
                      <a:pt x="0" y="54"/>
                    </a:lnTo>
                    <a:lnTo>
                      <a:pt x="3" y="57"/>
                    </a:lnTo>
                    <a:lnTo>
                      <a:pt x="6" y="58"/>
                    </a:lnTo>
                    <a:lnTo>
                      <a:pt x="9" y="59"/>
                    </a:lnTo>
                    <a:lnTo>
                      <a:pt x="13" y="58"/>
                    </a:lnTo>
                    <a:lnTo>
                      <a:pt x="16" y="57"/>
                    </a:lnTo>
                    <a:lnTo>
                      <a:pt x="19" y="54"/>
                    </a:lnTo>
                    <a:lnTo>
                      <a:pt x="19" y="50"/>
                    </a:lnTo>
                    <a:lnTo>
                      <a:pt x="19" y="10"/>
                    </a:lnTo>
                    <a:lnTo>
                      <a:pt x="19" y="6"/>
                    </a:lnTo>
                    <a:lnTo>
                      <a:pt x="16" y="3"/>
                    </a:lnTo>
                    <a:lnTo>
                      <a:pt x="13" y="2"/>
                    </a:lnTo>
                    <a:lnTo>
                      <a:pt x="9"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409"/>
              <p:cNvSpPr>
                <a:spLocks/>
              </p:cNvSpPr>
              <p:nvPr/>
            </p:nvSpPr>
            <p:spPr bwMode="auto">
              <a:xfrm>
                <a:off x="4041" y="1991"/>
                <a:ext cx="43" cy="118"/>
              </a:xfrm>
              <a:custGeom>
                <a:avLst/>
                <a:gdLst>
                  <a:gd name="T0" fmla="*/ 29 w 88"/>
                  <a:gd name="T1" fmla="*/ 0 h 238"/>
                  <a:gd name="T2" fmla="*/ 0 w 88"/>
                  <a:gd name="T3" fmla="*/ 0 h 238"/>
                  <a:gd name="T4" fmla="*/ 0 w 88"/>
                  <a:gd name="T5" fmla="*/ 238 h 238"/>
                  <a:gd name="T6" fmla="*/ 2 w 88"/>
                  <a:gd name="T7" fmla="*/ 238 h 238"/>
                  <a:gd name="T8" fmla="*/ 17 w 88"/>
                  <a:gd name="T9" fmla="*/ 235 h 238"/>
                  <a:gd name="T10" fmla="*/ 33 w 88"/>
                  <a:gd name="T11" fmla="*/ 225 h 238"/>
                  <a:gd name="T12" fmla="*/ 50 w 88"/>
                  <a:gd name="T13" fmla="*/ 212 h 238"/>
                  <a:gd name="T14" fmla="*/ 64 w 88"/>
                  <a:gd name="T15" fmla="*/ 195 h 238"/>
                  <a:gd name="T16" fmla="*/ 77 w 88"/>
                  <a:gd name="T17" fmla="*/ 178 h 238"/>
                  <a:gd name="T18" fmla="*/ 85 w 88"/>
                  <a:gd name="T19" fmla="*/ 160 h 238"/>
                  <a:gd name="T20" fmla="*/ 88 w 88"/>
                  <a:gd name="T21" fmla="*/ 143 h 238"/>
                  <a:gd name="T22" fmla="*/ 88 w 88"/>
                  <a:gd name="T23" fmla="*/ 65 h 238"/>
                  <a:gd name="T24" fmla="*/ 82 w 88"/>
                  <a:gd name="T25" fmla="*/ 44 h 238"/>
                  <a:gd name="T26" fmla="*/ 74 w 88"/>
                  <a:gd name="T27" fmla="*/ 27 h 238"/>
                  <a:gd name="T28" fmla="*/ 61 w 88"/>
                  <a:gd name="T29" fmla="*/ 13 h 238"/>
                  <a:gd name="T30" fmla="*/ 46 w 88"/>
                  <a:gd name="T31" fmla="*/ 3 h 238"/>
                  <a:gd name="T32" fmla="*/ 29 w 88"/>
                  <a:gd name="T3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238">
                    <a:moveTo>
                      <a:pt x="29" y="0"/>
                    </a:moveTo>
                    <a:lnTo>
                      <a:pt x="0" y="0"/>
                    </a:lnTo>
                    <a:lnTo>
                      <a:pt x="0" y="238"/>
                    </a:lnTo>
                    <a:lnTo>
                      <a:pt x="2" y="238"/>
                    </a:lnTo>
                    <a:lnTo>
                      <a:pt x="17" y="235"/>
                    </a:lnTo>
                    <a:lnTo>
                      <a:pt x="33" y="225"/>
                    </a:lnTo>
                    <a:lnTo>
                      <a:pt x="50" y="212"/>
                    </a:lnTo>
                    <a:lnTo>
                      <a:pt x="64" y="195"/>
                    </a:lnTo>
                    <a:lnTo>
                      <a:pt x="77" y="178"/>
                    </a:lnTo>
                    <a:lnTo>
                      <a:pt x="85" y="160"/>
                    </a:lnTo>
                    <a:lnTo>
                      <a:pt x="88" y="143"/>
                    </a:lnTo>
                    <a:lnTo>
                      <a:pt x="88" y="65"/>
                    </a:lnTo>
                    <a:lnTo>
                      <a:pt x="82" y="44"/>
                    </a:lnTo>
                    <a:lnTo>
                      <a:pt x="74" y="27"/>
                    </a:lnTo>
                    <a:lnTo>
                      <a:pt x="61" y="13"/>
                    </a:lnTo>
                    <a:lnTo>
                      <a:pt x="46" y="3"/>
                    </a:lnTo>
                    <a:lnTo>
                      <a:pt x="29"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410"/>
              <p:cNvSpPr>
                <a:spLocks/>
              </p:cNvSpPr>
              <p:nvPr/>
            </p:nvSpPr>
            <p:spPr bwMode="auto">
              <a:xfrm>
                <a:off x="4019" y="1974"/>
                <a:ext cx="22" cy="33"/>
              </a:xfrm>
              <a:custGeom>
                <a:avLst/>
                <a:gdLst>
                  <a:gd name="T0" fmla="*/ 6 w 42"/>
                  <a:gd name="T1" fmla="*/ 4 h 67"/>
                  <a:gd name="T2" fmla="*/ 0 w 42"/>
                  <a:gd name="T3" fmla="*/ 14 h 67"/>
                  <a:gd name="T4" fmla="*/ 0 w 42"/>
                  <a:gd name="T5" fmla="*/ 24 h 67"/>
                  <a:gd name="T6" fmla="*/ 3 w 42"/>
                  <a:gd name="T7" fmla="*/ 35 h 67"/>
                  <a:gd name="T8" fmla="*/ 11 w 42"/>
                  <a:gd name="T9" fmla="*/ 45 h 67"/>
                  <a:gd name="T10" fmla="*/ 25 w 42"/>
                  <a:gd name="T11" fmla="*/ 57 h 67"/>
                  <a:gd name="T12" fmla="*/ 42 w 42"/>
                  <a:gd name="T13" fmla="*/ 67 h 67"/>
                  <a:gd name="T14" fmla="*/ 42 w 42"/>
                  <a:gd name="T15" fmla="*/ 0 h 67"/>
                  <a:gd name="T16" fmla="*/ 38 w 42"/>
                  <a:gd name="T17" fmla="*/ 0 h 67"/>
                  <a:gd name="T18" fmla="*/ 34 w 42"/>
                  <a:gd name="T19" fmla="*/ 0 h 67"/>
                  <a:gd name="T20" fmla="*/ 24 w 42"/>
                  <a:gd name="T21" fmla="*/ 0 h 67"/>
                  <a:gd name="T22" fmla="*/ 14 w 42"/>
                  <a:gd name="T23" fmla="*/ 1 h 67"/>
                  <a:gd name="T24" fmla="*/ 6 w 42"/>
                  <a:gd name="T25"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67">
                    <a:moveTo>
                      <a:pt x="6" y="4"/>
                    </a:moveTo>
                    <a:lnTo>
                      <a:pt x="0" y="14"/>
                    </a:lnTo>
                    <a:lnTo>
                      <a:pt x="0" y="24"/>
                    </a:lnTo>
                    <a:lnTo>
                      <a:pt x="3" y="35"/>
                    </a:lnTo>
                    <a:lnTo>
                      <a:pt x="11" y="45"/>
                    </a:lnTo>
                    <a:lnTo>
                      <a:pt x="25" y="57"/>
                    </a:lnTo>
                    <a:lnTo>
                      <a:pt x="42" y="67"/>
                    </a:lnTo>
                    <a:lnTo>
                      <a:pt x="42" y="0"/>
                    </a:lnTo>
                    <a:lnTo>
                      <a:pt x="38" y="0"/>
                    </a:lnTo>
                    <a:lnTo>
                      <a:pt x="34" y="0"/>
                    </a:lnTo>
                    <a:lnTo>
                      <a:pt x="24" y="0"/>
                    </a:lnTo>
                    <a:lnTo>
                      <a:pt x="14" y="1"/>
                    </a:lnTo>
                    <a:lnTo>
                      <a:pt x="6"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411"/>
              <p:cNvSpPr>
                <a:spLocks/>
              </p:cNvSpPr>
              <p:nvPr/>
            </p:nvSpPr>
            <p:spPr bwMode="auto">
              <a:xfrm>
                <a:off x="4041" y="1974"/>
                <a:ext cx="46" cy="70"/>
              </a:xfrm>
              <a:custGeom>
                <a:avLst/>
                <a:gdLst>
                  <a:gd name="T0" fmla="*/ 29 w 94"/>
                  <a:gd name="T1" fmla="*/ 7 h 141"/>
                  <a:gd name="T2" fmla="*/ 14 w 94"/>
                  <a:gd name="T3" fmla="*/ 3 h 141"/>
                  <a:gd name="T4" fmla="*/ 0 w 94"/>
                  <a:gd name="T5" fmla="*/ 0 h 141"/>
                  <a:gd name="T6" fmla="*/ 0 w 94"/>
                  <a:gd name="T7" fmla="*/ 67 h 141"/>
                  <a:gd name="T8" fmla="*/ 16 w 94"/>
                  <a:gd name="T9" fmla="*/ 74 h 141"/>
                  <a:gd name="T10" fmla="*/ 34 w 94"/>
                  <a:gd name="T11" fmla="*/ 82 h 141"/>
                  <a:gd name="T12" fmla="*/ 51 w 94"/>
                  <a:gd name="T13" fmla="*/ 91 h 141"/>
                  <a:gd name="T14" fmla="*/ 65 w 94"/>
                  <a:gd name="T15" fmla="*/ 100 h 141"/>
                  <a:gd name="T16" fmla="*/ 74 w 94"/>
                  <a:gd name="T17" fmla="*/ 110 h 141"/>
                  <a:gd name="T18" fmla="*/ 78 w 94"/>
                  <a:gd name="T19" fmla="*/ 122 h 141"/>
                  <a:gd name="T20" fmla="*/ 79 w 94"/>
                  <a:gd name="T21" fmla="*/ 132 h 141"/>
                  <a:gd name="T22" fmla="*/ 75 w 94"/>
                  <a:gd name="T23" fmla="*/ 141 h 141"/>
                  <a:gd name="T24" fmla="*/ 85 w 94"/>
                  <a:gd name="T25" fmla="*/ 127 h 141"/>
                  <a:gd name="T26" fmla="*/ 91 w 94"/>
                  <a:gd name="T27" fmla="*/ 110 h 141"/>
                  <a:gd name="T28" fmla="*/ 94 w 94"/>
                  <a:gd name="T29" fmla="*/ 93 h 141"/>
                  <a:gd name="T30" fmla="*/ 89 w 94"/>
                  <a:gd name="T31" fmla="*/ 76 h 141"/>
                  <a:gd name="T32" fmla="*/ 82 w 94"/>
                  <a:gd name="T33" fmla="*/ 59 h 141"/>
                  <a:gd name="T34" fmla="*/ 71 w 94"/>
                  <a:gd name="T35" fmla="*/ 44 h 141"/>
                  <a:gd name="T36" fmla="*/ 60 w 94"/>
                  <a:gd name="T37" fmla="*/ 31 h 141"/>
                  <a:gd name="T38" fmla="*/ 47 w 94"/>
                  <a:gd name="T39" fmla="*/ 18 h 141"/>
                  <a:gd name="T40" fmla="*/ 29 w 94"/>
                  <a:gd name="T41" fmla="*/ 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41">
                    <a:moveTo>
                      <a:pt x="29" y="7"/>
                    </a:moveTo>
                    <a:lnTo>
                      <a:pt x="14" y="3"/>
                    </a:lnTo>
                    <a:lnTo>
                      <a:pt x="0" y="0"/>
                    </a:lnTo>
                    <a:lnTo>
                      <a:pt x="0" y="67"/>
                    </a:lnTo>
                    <a:lnTo>
                      <a:pt x="16" y="74"/>
                    </a:lnTo>
                    <a:lnTo>
                      <a:pt x="34" y="82"/>
                    </a:lnTo>
                    <a:lnTo>
                      <a:pt x="51" y="91"/>
                    </a:lnTo>
                    <a:lnTo>
                      <a:pt x="65" y="100"/>
                    </a:lnTo>
                    <a:lnTo>
                      <a:pt x="74" y="110"/>
                    </a:lnTo>
                    <a:lnTo>
                      <a:pt x="78" y="122"/>
                    </a:lnTo>
                    <a:lnTo>
                      <a:pt x="79" y="132"/>
                    </a:lnTo>
                    <a:lnTo>
                      <a:pt x="75" y="141"/>
                    </a:lnTo>
                    <a:lnTo>
                      <a:pt x="85" y="127"/>
                    </a:lnTo>
                    <a:lnTo>
                      <a:pt x="91" y="110"/>
                    </a:lnTo>
                    <a:lnTo>
                      <a:pt x="94" y="93"/>
                    </a:lnTo>
                    <a:lnTo>
                      <a:pt x="89" y="76"/>
                    </a:lnTo>
                    <a:lnTo>
                      <a:pt x="82" y="59"/>
                    </a:lnTo>
                    <a:lnTo>
                      <a:pt x="71" y="44"/>
                    </a:lnTo>
                    <a:lnTo>
                      <a:pt x="60" y="31"/>
                    </a:lnTo>
                    <a:lnTo>
                      <a:pt x="47" y="18"/>
                    </a:lnTo>
                    <a:lnTo>
                      <a:pt x="29"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412"/>
              <p:cNvSpPr>
                <a:spLocks/>
              </p:cNvSpPr>
              <p:nvPr/>
            </p:nvSpPr>
            <p:spPr bwMode="auto">
              <a:xfrm>
                <a:off x="3947" y="2358"/>
                <a:ext cx="38" cy="121"/>
              </a:xfrm>
              <a:custGeom>
                <a:avLst/>
                <a:gdLst>
                  <a:gd name="T0" fmla="*/ 75 w 75"/>
                  <a:gd name="T1" fmla="*/ 193 h 242"/>
                  <a:gd name="T2" fmla="*/ 72 w 75"/>
                  <a:gd name="T3" fmla="*/ 174 h 242"/>
                  <a:gd name="T4" fmla="*/ 68 w 75"/>
                  <a:gd name="T5" fmla="*/ 157 h 242"/>
                  <a:gd name="T6" fmla="*/ 65 w 75"/>
                  <a:gd name="T7" fmla="*/ 142 h 242"/>
                  <a:gd name="T8" fmla="*/ 60 w 75"/>
                  <a:gd name="T9" fmla="*/ 130 h 242"/>
                  <a:gd name="T10" fmla="*/ 58 w 75"/>
                  <a:gd name="T11" fmla="*/ 126 h 242"/>
                  <a:gd name="T12" fmla="*/ 53 w 75"/>
                  <a:gd name="T13" fmla="*/ 122 h 242"/>
                  <a:gd name="T14" fmla="*/ 51 w 75"/>
                  <a:gd name="T15" fmla="*/ 119 h 242"/>
                  <a:gd name="T16" fmla="*/ 46 w 75"/>
                  <a:gd name="T17" fmla="*/ 116 h 242"/>
                  <a:gd name="T18" fmla="*/ 43 w 75"/>
                  <a:gd name="T19" fmla="*/ 112 h 242"/>
                  <a:gd name="T20" fmla="*/ 41 w 75"/>
                  <a:gd name="T21" fmla="*/ 106 h 242"/>
                  <a:gd name="T22" fmla="*/ 41 w 75"/>
                  <a:gd name="T23" fmla="*/ 101 h 242"/>
                  <a:gd name="T24" fmla="*/ 46 w 75"/>
                  <a:gd name="T25" fmla="*/ 0 h 242"/>
                  <a:gd name="T26" fmla="*/ 0 w 75"/>
                  <a:gd name="T27" fmla="*/ 36 h 242"/>
                  <a:gd name="T28" fmla="*/ 5 w 75"/>
                  <a:gd name="T29" fmla="*/ 116 h 242"/>
                  <a:gd name="T30" fmla="*/ 5 w 75"/>
                  <a:gd name="T31" fmla="*/ 116 h 242"/>
                  <a:gd name="T32" fmla="*/ 15 w 75"/>
                  <a:gd name="T33" fmla="*/ 174 h 242"/>
                  <a:gd name="T34" fmla="*/ 19 w 75"/>
                  <a:gd name="T35" fmla="*/ 187 h 242"/>
                  <a:gd name="T36" fmla="*/ 27 w 75"/>
                  <a:gd name="T37" fmla="*/ 198 h 242"/>
                  <a:gd name="T38" fmla="*/ 38 w 75"/>
                  <a:gd name="T39" fmla="*/ 212 h 242"/>
                  <a:gd name="T40" fmla="*/ 52 w 75"/>
                  <a:gd name="T41" fmla="*/ 228 h 242"/>
                  <a:gd name="T42" fmla="*/ 66 w 75"/>
                  <a:gd name="T43" fmla="*/ 242 h 242"/>
                  <a:gd name="T44" fmla="*/ 72 w 75"/>
                  <a:gd name="T45" fmla="*/ 242 h 242"/>
                  <a:gd name="T46" fmla="*/ 73 w 75"/>
                  <a:gd name="T47" fmla="*/ 238 h 242"/>
                  <a:gd name="T48" fmla="*/ 73 w 75"/>
                  <a:gd name="T49" fmla="*/ 229 h 242"/>
                  <a:gd name="T50" fmla="*/ 72 w 75"/>
                  <a:gd name="T51" fmla="*/ 221 h 242"/>
                  <a:gd name="T52" fmla="*/ 68 w 75"/>
                  <a:gd name="T53" fmla="*/ 212 h 242"/>
                  <a:gd name="T54" fmla="*/ 60 w 75"/>
                  <a:gd name="T55" fmla="*/ 201 h 242"/>
                  <a:gd name="T56" fmla="*/ 56 w 75"/>
                  <a:gd name="T57" fmla="*/ 188 h 242"/>
                  <a:gd name="T58" fmla="*/ 53 w 75"/>
                  <a:gd name="T59" fmla="*/ 176 h 242"/>
                  <a:gd name="T60" fmla="*/ 52 w 75"/>
                  <a:gd name="T61" fmla="*/ 166 h 242"/>
                  <a:gd name="T62" fmla="*/ 52 w 75"/>
                  <a:gd name="T63" fmla="*/ 163 h 242"/>
                  <a:gd name="T64" fmla="*/ 53 w 75"/>
                  <a:gd name="T65" fmla="*/ 166 h 242"/>
                  <a:gd name="T66" fmla="*/ 56 w 75"/>
                  <a:gd name="T67" fmla="*/ 171 h 242"/>
                  <a:gd name="T68" fmla="*/ 60 w 75"/>
                  <a:gd name="T69" fmla="*/ 183 h 242"/>
                  <a:gd name="T70" fmla="*/ 65 w 75"/>
                  <a:gd name="T71" fmla="*/ 195 h 242"/>
                  <a:gd name="T72" fmla="*/ 66 w 75"/>
                  <a:gd name="T73" fmla="*/ 198 h 242"/>
                  <a:gd name="T74" fmla="*/ 68 w 75"/>
                  <a:gd name="T75" fmla="*/ 198 h 242"/>
                  <a:gd name="T76" fmla="*/ 70 w 75"/>
                  <a:gd name="T77" fmla="*/ 198 h 242"/>
                  <a:gd name="T78" fmla="*/ 72 w 75"/>
                  <a:gd name="T79" fmla="*/ 198 h 242"/>
                  <a:gd name="T80" fmla="*/ 73 w 75"/>
                  <a:gd name="T81" fmla="*/ 195 h 242"/>
                  <a:gd name="T82" fmla="*/ 75 w 75"/>
                  <a:gd name="T83" fmla="*/ 19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2">
                    <a:moveTo>
                      <a:pt x="75" y="193"/>
                    </a:moveTo>
                    <a:lnTo>
                      <a:pt x="72" y="174"/>
                    </a:lnTo>
                    <a:lnTo>
                      <a:pt x="68" y="157"/>
                    </a:lnTo>
                    <a:lnTo>
                      <a:pt x="65" y="142"/>
                    </a:lnTo>
                    <a:lnTo>
                      <a:pt x="60" y="130"/>
                    </a:lnTo>
                    <a:lnTo>
                      <a:pt x="58" y="126"/>
                    </a:lnTo>
                    <a:lnTo>
                      <a:pt x="53" y="122"/>
                    </a:lnTo>
                    <a:lnTo>
                      <a:pt x="51" y="119"/>
                    </a:lnTo>
                    <a:lnTo>
                      <a:pt x="46" y="116"/>
                    </a:lnTo>
                    <a:lnTo>
                      <a:pt x="43" y="112"/>
                    </a:lnTo>
                    <a:lnTo>
                      <a:pt x="41" y="106"/>
                    </a:lnTo>
                    <a:lnTo>
                      <a:pt x="41" y="101"/>
                    </a:lnTo>
                    <a:lnTo>
                      <a:pt x="46" y="0"/>
                    </a:lnTo>
                    <a:lnTo>
                      <a:pt x="0" y="36"/>
                    </a:lnTo>
                    <a:lnTo>
                      <a:pt x="5" y="116"/>
                    </a:lnTo>
                    <a:lnTo>
                      <a:pt x="5" y="116"/>
                    </a:lnTo>
                    <a:lnTo>
                      <a:pt x="15" y="174"/>
                    </a:lnTo>
                    <a:lnTo>
                      <a:pt x="19" y="187"/>
                    </a:lnTo>
                    <a:lnTo>
                      <a:pt x="27" y="198"/>
                    </a:lnTo>
                    <a:lnTo>
                      <a:pt x="38" y="212"/>
                    </a:lnTo>
                    <a:lnTo>
                      <a:pt x="52" y="228"/>
                    </a:lnTo>
                    <a:lnTo>
                      <a:pt x="66" y="242"/>
                    </a:lnTo>
                    <a:lnTo>
                      <a:pt x="72" y="242"/>
                    </a:lnTo>
                    <a:lnTo>
                      <a:pt x="73" y="238"/>
                    </a:lnTo>
                    <a:lnTo>
                      <a:pt x="73" y="229"/>
                    </a:lnTo>
                    <a:lnTo>
                      <a:pt x="72" y="221"/>
                    </a:lnTo>
                    <a:lnTo>
                      <a:pt x="68" y="212"/>
                    </a:lnTo>
                    <a:lnTo>
                      <a:pt x="60" y="201"/>
                    </a:lnTo>
                    <a:lnTo>
                      <a:pt x="56" y="188"/>
                    </a:lnTo>
                    <a:lnTo>
                      <a:pt x="53" y="176"/>
                    </a:lnTo>
                    <a:lnTo>
                      <a:pt x="52" y="166"/>
                    </a:lnTo>
                    <a:lnTo>
                      <a:pt x="52" y="163"/>
                    </a:lnTo>
                    <a:lnTo>
                      <a:pt x="53" y="166"/>
                    </a:lnTo>
                    <a:lnTo>
                      <a:pt x="56" y="171"/>
                    </a:lnTo>
                    <a:lnTo>
                      <a:pt x="60" y="183"/>
                    </a:lnTo>
                    <a:lnTo>
                      <a:pt x="65" y="195"/>
                    </a:lnTo>
                    <a:lnTo>
                      <a:pt x="66" y="198"/>
                    </a:lnTo>
                    <a:lnTo>
                      <a:pt x="68" y="198"/>
                    </a:lnTo>
                    <a:lnTo>
                      <a:pt x="70" y="198"/>
                    </a:lnTo>
                    <a:lnTo>
                      <a:pt x="72" y="198"/>
                    </a:lnTo>
                    <a:lnTo>
                      <a:pt x="73" y="195"/>
                    </a:lnTo>
                    <a:lnTo>
                      <a:pt x="75" y="193"/>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413"/>
              <p:cNvSpPr>
                <a:spLocks/>
              </p:cNvSpPr>
              <p:nvPr/>
            </p:nvSpPr>
            <p:spPr bwMode="auto">
              <a:xfrm>
                <a:off x="3930" y="2179"/>
                <a:ext cx="50" cy="222"/>
              </a:xfrm>
              <a:custGeom>
                <a:avLst/>
                <a:gdLst>
                  <a:gd name="T0" fmla="*/ 0 w 99"/>
                  <a:gd name="T1" fmla="*/ 162 h 442"/>
                  <a:gd name="T2" fmla="*/ 1 w 99"/>
                  <a:gd name="T3" fmla="*/ 193 h 442"/>
                  <a:gd name="T4" fmla="*/ 38 w 99"/>
                  <a:gd name="T5" fmla="*/ 442 h 442"/>
                  <a:gd name="T6" fmla="*/ 80 w 99"/>
                  <a:gd name="T7" fmla="*/ 357 h 442"/>
                  <a:gd name="T8" fmla="*/ 85 w 99"/>
                  <a:gd name="T9" fmla="*/ 275 h 442"/>
                  <a:gd name="T10" fmla="*/ 86 w 99"/>
                  <a:gd name="T11" fmla="*/ 267 h 442"/>
                  <a:gd name="T12" fmla="*/ 85 w 99"/>
                  <a:gd name="T13" fmla="*/ 260 h 442"/>
                  <a:gd name="T14" fmla="*/ 85 w 99"/>
                  <a:gd name="T15" fmla="*/ 253 h 442"/>
                  <a:gd name="T16" fmla="*/ 70 w 99"/>
                  <a:gd name="T17" fmla="*/ 168 h 442"/>
                  <a:gd name="T18" fmla="*/ 90 w 99"/>
                  <a:gd name="T19" fmla="*/ 59 h 442"/>
                  <a:gd name="T20" fmla="*/ 99 w 99"/>
                  <a:gd name="T21" fmla="*/ 0 h 442"/>
                  <a:gd name="T22" fmla="*/ 14 w 99"/>
                  <a:gd name="T23" fmla="*/ 0 h 442"/>
                  <a:gd name="T24" fmla="*/ 0 w 99"/>
                  <a:gd name="T25" fmla="*/ 16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442">
                    <a:moveTo>
                      <a:pt x="0" y="162"/>
                    </a:moveTo>
                    <a:lnTo>
                      <a:pt x="1" y="193"/>
                    </a:lnTo>
                    <a:lnTo>
                      <a:pt x="38" y="442"/>
                    </a:lnTo>
                    <a:lnTo>
                      <a:pt x="80" y="357"/>
                    </a:lnTo>
                    <a:lnTo>
                      <a:pt x="85" y="275"/>
                    </a:lnTo>
                    <a:lnTo>
                      <a:pt x="86" y="267"/>
                    </a:lnTo>
                    <a:lnTo>
                      <a:pt x="85" y="260"/>
                    </a:lnTo>
                    <a:lnTo>
                      <a:pt x="85" y="253"/>
                    </a:lnTo>
                    <a:lnTo>
                      <a:pt x="70" y="168"/>
                    </a:lnTo>
                    <a:lnTo>
                      <a:pt x="90" y="59"/>
                    </a:lnTo>
                    <a:lnTo>
                      <a:pt x="99" y="0"/>
                    </a:lnTo>
                    <a:lnTo>
                      <a:pt x="14" y="0"/>
                    </a:lnTo>
                    <a:lnTo>
                      <a:pt x="0" y="162"/>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414"/>
              <p:cNvSpPr>
                <a:spLocks/>
              </p:cNvSpPr>
              <p:nvPr/>
            </p:nvSpPr>
            <p:spPr bwMode="auto">
              <a:xfrm>
                <a:off x="4041" y="2252"/>
                <a:ext cx="80" cy="246"/>
              </a:xfrm>
              <a:custGeom>
                <a:avLst/>
                <a:gdLst>
                  <a:gd name="T0" fmla="*/ 122 w 161"/>
                  <a:gd name="T1" fmla="*/ 200 h 492"/>
                  <a:gd name="T2" fmla="*/ 116 w 161"/>
                  <a:gd name="T3" fmla="*/ 185 h 492"/>
                  <a:gd name="T4" fmla="*/ 111 w 161"/>
                  <a:gd name="T5" fmla="*/ 156 h 492"/>
                  <a:gd name="T6" fmla="*/ 109 w 161"/>
                  <a:gd name="T7" fmla="*/ 125 h 492"/>
                  <a:gd name="T8" fmla="*/ 112 w 161"/>
                  <a:gd name="T9" fmla="*/ 92 h 492"/>
                  <a:gd name="T10" fmla="*/ 118 w 161"/>
                  <a:gd name="T11" fmla="*/ 58 h 492"/>
                  <a:gd name="T12" fmla="*/ 123 w 161"/>
                  <a:gd name="T13" fmla="*/ 27 h 492"/>
                  <a:gd name="T14" fmla="*/ 129 w 161"/>
                  <a:gd name="T15" fmla="*/ 0 h 492"/>
                  <a:gd name="T16" fmla="*/ 0 w 161"/>
                  <a:gd name="T17" fmla="*/ 0 h 492"/>
                  <a:gd name="T18" fmla="*/ 0 w 161"/>
                  <a:gd name="T19" fmla="*/ 492 h 492"/>
                  <a:gd name="T20" fmla="*/ 150 w 161"/>
                  <a:gd name="T21" fmla="*/ 492 h 492"/>
                  <a:gd name="T22" fmla="*/ 160 w 161"/>
                  <a:gd name="T23" fmla="*/ 436 h 492"/>
                  <a:gd name="T24" fmla="*/ 161 w 161"/>
                  <a:gd name="T25" fmla="*/ 414 h 492"/>
                  <a:gd name="T26" fmla="*/ 161 w 161"/>
                  <a:gd name="T27" fmla="*/ 393 h 492"/>
                  <a:gd name="T28" fmla="*/ 161 w 161"/>
                  <a:gd name="T29" fmla="*/ 392 h 492"/>
                  <a:gd name="T30" fmla="*/ 157 w 161"/>
                  <a:gd name="T31" fmla="*/ 364 h 492"/>
                  <a:gd name="T32" fmla="*/ 152 w 161"/>
                  <a:gd name="T33" fmla="*/ 330 h 492"/>
                  <a:gd name="T34" fmla="*/ 146 w 161"/>
                  <a:gd name="T35" fmla="*/ 296 h 492"/>
                  <a:gd name="T36" fmla="*/ 139 w 161"/>
                  <a:gd name="T37" fmla="*/ 260 h 492"/>
                  <a:gd name="T38" fmla="*/ 130 w 161"/>
                  <a:gd name="T39" fmla="*/ 228 h 492"/>
                  <a:gd name="T40" fmla="*/ 122 w 161"/>
                  <a:gd name="T41" fmla="*/ 20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92">
                    <a:moveTo>
                      <a:pt x="122" y="200"/>
                    </a:moveTo>
                    <a:lnTo>
                      <a:pt x="116" y="185"/>
                    </a:lnTo>
                    <a:lnTo>
                      <a:pt x="111" y="156"/>
                    </a:lnTo>
                    <a:lnTo>
                      <a:pt x="109" y="125"/>
                    </a:lnTo>
                    <a:lnTo>
                      <a:pt x="112" y="92"/>
                    </a:lnTo>
                    <a:lnTo>
                      <a:pt x="118" y="58"/>
                    </a:lnTo>
                    <a:lnTo>
                      <a:pt x="123" y="27"/>
                    </a:lnTo>
                    <a:lnTo>
                      <a:pt x="129" y="0"/>
                    </a:lnTo>
                    <a:lnTo>
                      <a:pt x="0" y="0"/>
                    </a:lnTo>
                    <a:lnTo>
                      <a:pt x="0" y="492"/>
                    </a:lnTo>
                    <a:lnTo>
                      <a:pt x="150" y="492"/>
                    </a:lnTo>
                    <a:lnTo>
                      <a:pt x="160" y="436"/>
                    </a:lnTo>
                    <a:lnTo>
                      <a:pt x="161" y="414"/>
                    </a:lnTo>
                    <a:lnTo>
                      <a:pt x="161" y="393"/>
                    </a:lnTo>
                    <a:lnTo>
                      <a:pt x="161" y="392"/>
                    </a:lnTo>
                    <a:lnTo>
                      <a:pt x="157" y="364"/>
                    </a:lnTo>
                    <a:lnTo>
                      <a:pt x="152" y="330"/>
                    </a:lnTo>
                    <a:lnTo>
                      <a:pt x="146" y="296"/>
                    </a:lnTo>
                    <a:lnTo>
                      <a:pt x="139" y="260"/>
                    </a:lnTo>
                    <a:lnTo>
                      <a:pt x="130" y="228"/>
                    </a:lnTo>
                    <a:lnTo>
                      <a:pt x="122" y="200"/>
                    </a:lnTo>
                    <a:close/>
                  </a:path>
                </a:pathLst>
              </a:custGeom>
              <a:solidFill>
                <a:srgbClr val="09DA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415"/>
              <p:cNvSpPr>
                <a:spLocks/>
              </p:cNvSpPr>
              <p:nvPr/>
            </p:nvSpPr>
            <p:spPr bwMode="auto">
              <a:xfrm>
                <a:off x="4096" y="2358"/>
                <a:ext cx="38" cy="121"/>
              </a:xfrm>
              <a:custGeom>
                <a:avLst/>
                <a:gdLst>
                  <a:gd name="T0" fmla="*/ 28 w 75"/>
                  <a:gd name="T1" fmla="*/ 0 h 242"/>
                  <a:gd name="T2" fmla="*/ 34 w 75"/>
                  <a:gd name="T3" fmla="*/ 101 h 242"/>
                  <a:gd name="T4" fmla="*/ 32 w 75"/>
                  <a:gd name="T5" fmla="*/ 106 h 242"/>
                  <a:gd name="T6" fmla="*/ 31 w 75"/>
                  <a:gd name="T7" fmla="*/ 112 h 242"/>
                  <a:gd name="T8" fmla="*/ 28 w 75"/>
                  <a:gd name="T9" fmla="*/ 116 h 242"/>
                  <a:gd name="T10" fmla="*/ 24 w 75"/>
                  <a:gd name="T11" fmla="*/ 119 h 242"/>
                  <a:gd name="T12" fmla="*/ 21 w 75"/>
                  <a:gd name="T13" fmla="*/ 122 h 242"/>
                  <a:gd name="T14" fmla="*/ 17 w 75"/>
                  <a:gd name="T15" fmla="*/ 126 h 242"/>
                  <a:gd name="T16" fmla="*/ 14 w 75"/>
                  <a:gd name="T17" fmla="*/ 130 h 242"/>
                  <a:gd name="T18" fmla="*/ 10 w 75"/>
                  <a:gd name="T19" fmla="*/ 142 h 242"/>
                  <a:gd name="T20" fmla="*/ 6 w 75"/>
                  <a:gd name="T21" fmla="*/ 157 h 242"/>
                  <a:gd name="T22" fmla="*/ 3 w 75"/>
                  <a:gd name="T23" fmla="*/ 174 h 242"/>
                  <a:gd name="T24" fmla="*/ 0 w 75"/>
                  <a:gd name="T25" fmla="*/ 193 h 242"/>
                  <a:gd name="T26" fmla="*/ 0 w 75"/>
                  <a:gd name="T27" fmla="*/ 195 h 242"/>
                  <a:gd name="T28" fmla="*/ 1 w 75"/>
                  <a:gd name="T29" fmla="*/ 198 h 242"/>
                  <a:gd name="T30" fmla="*/ 4 w 75"/>
                  <a:gd name="T31" fmla="*/ 198 h 242"/>
                  <a:gd name="T32" fmla="*/ 6 w 75"/>
                  <a:gd name="T33" fmla="*/ 198 h 242"/>
                  <a:gd name="T34" fmla="*/ 8 w 75"/>
                  <a:gd name="T35" fmla="*/ 198 h 242"/>
                  <a:gd name="T36" fmla="*/ 10 w 75"/>
                  <a:gd name="T37" fmla="*/ 195 h 242"/>
                  <a:gd name="T38" fmla="*/ 14 w 75"/>
                  <a:gd name="T39" fmla="*/ 183 h 242"/>
                  <a:gd name="T40" fmla="*/ 18 w 75"/>
                  <a:gd name="T41" fmla="*/ 171 h 242"/>
                  <a:gd name="T42" fmla="*/ 21 w 75"/>
                  <a:gd name="T43" fmla="*/ 166 h 242"/>
                  <a:gd name="T44" fmla="*/ 23 w 75"/>
                  <a:gd name="T45" fmla="*/ 163 h 242"/>
                  <a:gd name="T46" fmla="*/ 21 w 75"/>
                  <a:gd name="T47" fmla="*/ 166 h 242"/>
                  <a:gd name="T48" fmla="*/ 20 w 75"/>
                  <a:gd name="T49" fmla="*/ 176 h 242"/>
                  <a:gd name="T50" fmla="*/ 17 w 75"/>
                  <a:gd name="T51" fmla="*/ 188 h 242"/>
                  <a:gd name="T52" fmla="*/ 13 w 75"/>
                  <a:gd name="T53" fmla="*/ 201 h 242"/>
                  <a:gd name="T54" fmla="*/ 7 w 75"/>
                  <a:gd name="T55" fmla="*/ 212 h 242"/>
                  <a:gd name="T56" fmla="*/ 3 w 75"/>
                  <a:gd name="T57" fmla="*/ 221 h 242"/>
                  <a:gd name="T58" fmla="*/ 0 w 75"/>
                  <a:gd name="T59" fmla="*/ 229 h 242"/>
                  <a:gd name="T60" fmla="*/ 0 w 75"/>
                  <a:gd name="T61" fmla="*/ 238 h 242"/>
                  <a:gd name="T62" fmla="*/ 3 w 75"/>
                  <a:gd name="T63" fmla="*/ 242 h 242"/>
                  <a:gd name="T64" fmla="*/ 7 w 75"/>
                  <a:gd name="T65" fmla="*/ 242 h 242"/>
                  <a:gd name="T66" fmla="*/ 23 w 75"/>
                  <a:gd name="T67" fmla="*/ 228 h 242"/>
                  <a:gd name="T68" fmla="*/ 37 w 75"/>
                  <a:gd name="T69" fmla="*/ 212 h 242"/>
                  <a:gd name="T70" fmla="*/ 48 w 75"/>
                  <a:gd name="T71" fmla="*/ 198 h 242"/>
                  <a:gd name="T72" fmla="*/ 55 w 75"/>
                  <a:gd name="T73" fmla="*/ 187 h 242"/>
                  <a:gd name="T74" fmla="*/ 58 w 75"/>
                  <a:gd name="T75" fmla="*/ 174 h 242"/>
                  <a:gd name="T76" fmla="*/ 68 w 75"/>
                  <a:gd name="T77" fmla="*/ 116 h 242"/>
                  <a:gd name="T78" fmla="*/ 68 w 75"/>
                  <a:gd name="T79" fmla="*/ 116 h 242"/>
                  <a:gd name="T80" fmla="*/ 75 w 75"/>
                  <a:gd name="T81" fmla="*/ 36 h 242"/>
                  <a:gd name="T82" fmla="*/ 28 w 75"/>
                  <a:gd name="T8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2">
                    <a:moveTo>
                      <a:pt x="28" y="0"/>
                    </a:moveTo>
                    <a:lnTo>
                      <a:pt x="34" y="101"/>
                    </a:lnTo>
                    <a:lnTo>
                      <a:pt x="32" y="106"/>
                    </a:lnTo>
                    <a:lnTo>
                      <a:pt x="31" y="112"/>
                    </a:lnTo>
                    <a:lnTo>
                      <a:pt x="28" y="116"/>
                    </a:lnTo>
                    <a:lnTo>
                      <a:pt x="24" y="119"/>
                    </a:lnTo>
                    <a:lnTo>
                      <a:pt x="21" y="122"/>
                    </a:lnTo>
                    <a:lnTo>
                      <a:pt x="17" y="126"/>
                    </a:lnTo>
                    <a:lnTo>
                      <a:pt x="14" y="130"/>
                    </a:lnTo>
                    <a:lnTo>
                      <a:pt x="10" y="142"/>
                    </a:lnTo>
                    <a:lnTo>
                      <a:pt x="6" y="157"/>
                    </a:lnTo>
                    <a:lnTo>
                      <a:pt x="3" y="174"/>
                    </a:lnTo>
                    <a:lnTo>
                      <a:pt x="0" y="193"/>
                    </a:lnTo>
                    <a:lnTo>
                      <a:pt x="0" y="195"/>
                    </a:lnTo>
                    <a:lnTo>
                      <a:pt x="1" y="198"/>
                    </a:lnTo>
                    <a:lnTo>
                      <a:pt x="4" y="198"/>
                    </a:lnTo>
                    <a:lnTo>
                      <a:pt x="6" y="198"/>
                    </a:lnTo>
                    <a:lnTo>
                      <a:pt x="8" y="198"/>
                    </a:lnTo>
                    <a:lnTo>
                      <a:pt x="10" y="195"/>
                    </a:lnTo>
                    <a:lnTo>
                      <a:pt x="14" y="183"/>
                    </a:lnTo>
                    <a:lnTo>
                      <a:pt x="18" y="171"/>
                    </a:lnTo>
                    <a:lnTo>
                      <a:pt x="21" y="166"/>
                    </a:lnTo>
                    <a:lnTo>
                      <a:pt x="23" y="163"/>
                    </a:lnTo>
                    <a:lnTo>
                      <a:pt x="21" y="166"/>
                    </a:lnTo>
                    <a:lnTo>
                      <a:pt x="20" y="176"/>
                    </a:lnTo>
                    <a:lnTo>
                      <a:pt x="17" y="188"/>
                    </a:lnTo>
                    <a:lnTo>
                      <a:pt x="13" y="201"/>
                    </a:lnTo>
                    <a:lnTo>
                      <a:pt x="7" y="212"/>
                    </a:lnTo>
                    <a:lnTo>
                      <a:pt x="3" y="221"/>
                    </a:lnTo>
                    <a:lnTo>
                      <a:pt x="0" y="229"/>
                    </a:lnTo>
                    <a:lnTo>
                      <a:pt x="0" y="238"/>
                    </a:lnTo>
                    <a:lnTo>
                      <a:pt x="3" y="242"/>
                    </a:lnTo>
                    <a:lnTo>
                      <a:pt x="7" y="242"/>
                    </a:lnTo>
                    <a:lnTo>
                      <a:pt x="23" y="228"/>
                    </a:lnTo>
                    <a:lnTo>
                      <a:pt x="37" y="212"/>
                    </a:lnTo>
                    <a:lnTo>
                      <a:pt x="48" y="198"/>
                    </a:lnTo>
                    <a:lnTo>
                      <a:pt x="55" y="187"/>
                    </a:lnTo>
                    <a:lnTo>
                      <a:pt x="58" y="174"/>
                    </a:lnTo>
                    <a:lnTo>
                      <a:pt x="68" y="116"/>
                    </a:lnTo>
                    <a:lnTo>
                      <a:pt x="68" y="116"/>
                    </a:lnTo>
                    <a:lnTo>
                      <a:pt x="75" y="36"/>
                    </a:lnTo>
                    <a:lnTo>
                      <a:pt x="2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416"/>
              <p:cNvSpPr>
                <a:spLocks/>
              </p:cNvSpPr>
              <p:nvPr/>
            </p:nvSpPr>
            <p:spPr bwMode="auto">
              <a:xfrm>
                <a:off x="4101" y="2179"/>
                <a:ext cx="49" cy="222"/>
              </a:xfrm>
              <a:custGeom>
                <a:avLst/>
                <a:gdLst>
                  <a:gd name="T0" fmla="*/ 0 w 97"/>
                  <a:gd name="T1" fmla="*/ 0 h 442"/>
                  <a:gd name="T2" fmla="*/ 7 w 97"/>
                  <a:gd name="T3" fmla="*/ 59 h 442"/>
                  <a:gd name="T4" fmla="*/ 28 w 97"/>
                  <a:gd name="T5" fmla="*/ 168 h 442"/>
                  <a:gd name="T6" fmla="*/ 14 w 97"/>
                  <a:gd name="T7" fmla="*/ 253 h 442"/>
                  <a:gd name="T8" fmla="*/ 13 w 97"/>
                  <a:gd name="T9" fmla="*/ 260 h 442"/>
                  <a:gd name="T10" fmla="*/ 13 w 97"/>
                  <a:gd name="T11" fmla="*/ 267 h 442"/>
                  <a:gd name="T12" fmla="*/ 14 w 97"/>
                  <a:gd name="T13" fmla="*/ 275 h 442"/>
                  <a:gd name="T14" fmla="*/ 18 w 97"/>
                  <a:gd name="T15" fmla="*/ 357 h 442"/>
                  <a:gd name="T16" fmla="*/ 61 w 97"/>
                  <a:gd name="T17" fmla="*/ 442 h 442"/>
                  <a:gd name="T18" fmla="*/ 97 w 97"/>
                  <a:gd name="T19" fmla="*/ 193 h 442"/>
                  <a:gd name="T20" fmla="*/ 97 w 97"/>
                  <a:gd name="T21" fmla="*/ 162 h 442"/>
                  <a:gd name="T22" fmla="*/ 85 w 97"/>
                  <a:gd name="T23" fmla="*/ 0 h 442"/>
                  <a:gd name="T24" fmla="*/ 0 w 97"/>
                  <a:gd name="T25"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42">
                    <a:moveTo>
                      <a:pt x="0" y="0"/>
                    </a:moveTo>
                    <a:lnTo>
                      <a:pt x="7" y="59"/>
                    </a:lnTo>
                    <a:lnTo>
                      <a:pt x="28" y="168"/>
                    </a:lnTo>
                    <a:lnTo>
                      <a:pt x="14" y="253"/>
                    </a:lnTo>
                    <a:lnTo>
                      <a:pt x="13" y="260"/>
                    </a:lnTo>
                    <a:lnTo>
                      <a:pt x="13" y="267"/>
                    </a:lnTo>
                    <a:lnTo>
                      <a:pt x="14" y="275"/>
                    </a:lnTo>
                    <a:lnTo>
                      <a:pt x="18" y="357"/>
                    </a:lnTo>
                    <a:lnTo>
                      <a:pt x="61" y="442"/>
                    </a:lnTo>
                    <a:lnTo>
                      <a:pt x="97" y="193"/>
                    </a:lnTo>
                    <a:lnTo>
                      <a:pt x="97" y="162"/>
                    </a:lnTo>
                    <a:lnTo>
                      <a:pt x="85" y="0"/>
                    </a:lnTo>
                    <a:lnTo>
                      <a:pt x="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417"/>
              <p:cNvSpPr>
                <a:spLocks/>
              </p:cNvSpPr>
              <p:nvPr/>
            </p:nvSpPr>
            <p:spPr bwMode="auto">
              <a:xfrm>
                <a:off x="3971" y="2200"/>
                <a:ext cx="63" cy="65"/>
              </a:xfrm>
              <a:custGeom>
                <a:avLst/>
                <a:gdLst>
                  <a:gd name="T0" fmla="*/ 68 w 126"/>
                  <a:gd name="T1" fmla="*/ 111 h 130"/>
                  <a:gd name="T2" fmla="*/ 67 w 126"/>
                  <a:gd name="T3" fmla="*/ 111 h 130"/>
                  <a:gd name="T4" fmla="*/ 47 w 126"/>
                  <a:gd name="T5" fmla="*/ 108 h 130"/>
                  <a:gd name="T6" fmla="*/ 30 w 126"/>
                  <a:gd name="T7" fmla="*/ 99 h 130"/>
                  <a:gd name="T8" fmla="*/ 17 w 126"/>
                  <a:gd name="T9" fmla="*/ 83 h 130"/>
                  <a:gd name="T10" fmla="*/ 10 w 126"/>
                  <a:gd name="T11" fmla="*/ 66 h 130"/>
                  <a:gd name="T12" fmla="*/ 10 w 126"/>
                  <a:gd name="T13" fmla="*/ 45 h 130"/>
                  <a:gd name="T14" fmla="*/ 13 w 126"/>
                  <a:gd name="T15" fmla="*/ 0 h 130"/>
                  <a:gd name="T16" fmla="*/ 2 w 126"/>
                  <a:gd name="T17" fmla="*/ 58 h 130"/>
                  <a:gd name="T18" fmla="*/ 0 w 126"/>
                  <a:gd name="T19" fmla="*/ 80 h 130"/>
                  <a:gd name="T20" fmla="*/ 9 w 126"/>
                  <a:gd name="T21" fmla="*/ 99 h 130"/>
                  <a:gd name="T22" fmla="*/ 22 w 126"/>
                  <a:gd name="T23" fmla="*/ 115 h 130"/>
                  <a:gd name="T24" fmla="*/ 40 w 126"/>
                  <a:gd name="T25" fmla="*/ 125 h 130"/>
                  <a:gd name="T26" fmla="*/ 63 w 126"/>
                  <a:gd name="T27" fmla="*/ 130 h 130"/>
                  <a:gd name="T28" fmla="*/ 64 w 126"/>
                  <a:gd name="T29" fmla="*/ 130 h 130"/>
                  <a:gd name="T30" fmla="*/ 84 w 126"/>
                  <a:gd name="T31" fmla="*/ 127 h 130"/>
                  <a:gd name="T32" fmla="*/ 101 w 126"/>
                  <a:gd name="T33" fmla="*/ 118 h 130"/>
                  <a:gd name="T34" fmla="*/ 115 w 126"/>
                  <a:gd name="T35" fmla="*/ 104 h 130"/>
                  <a:gd name="T36" fmla="*/ 123 w 126"/>
                  <a:gd name="T37" fmla="*/ 89 h 130"/>
                  <a:gd name="T38" fmla="*/ 126 w 126"/>
                  <a:gd name="T39" fmla="*/ 69 h 130"/>
                  <a:gd name="T40" fmla="*/ 126 w 126"/>
                  <a:gd name="T41" fmla="*/ 56 h 130"/>
                  <a:gd name="T42" fmla="*/ 123 w 126"/>
                  <a:gd name="T43" fmla="*/ 73 h 130"/>
                  <a:gd name="T44" fmla="*/ 115 w 126"/>
                  <a:gd name="T45" fmla="*/ 89 h 130"/>
                  <a:gd name="T46" fmla="*/ 102 w 126"/>
                  <a:gd name="T47" fmla="*/ 101 h 130"/>
                  <a:gd name="T48" fmla="*/ 87 w 126"/>
                  <a:gd name="T49" fmla="*/ 108 h 130"/>
                  <a:gd name="T50" fmla="*/ 68 w 126"/>
                  <a:gd name="T51" fmla="*/ 11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30">
                    <a:moveTo>
                      <a:pt x="68" y="111"/>
                    </a:moveTo>
                    <a:lnTo>
                      <a:pt x="67" y="111"/>
                    </a:lnTo>
                    <a:lnTo>
                      <a:pt x="47" y="108"/>
                    </a:lnTo>
                    <a:lnTo>
                      <a:pt x="30" y="99"/>
                    </a:lnTo>
                    <a:lnTo>
                      <a:pt x="17" y="83"/>
                    </a:lnTo>
                    <a:lnTo>
                      <a:pt x="10" y="66"/>
                    </a:lnTo>
                    <a:lnTo>
                      <a:pt x="10" y="45"/>
                    </a:lnTo>
                    <a:lnTo>
                      <a:pt x="13" y="0"/>
                    </a:lnTo>
                    <a:lnTo>
                      <a:pt x="2" y="58"/>
                    </a:lnTo>
                    <a:lnTo>
                      <a:pt x="0" y="80"/>
                    </a:lnTo>
                    <a:lnTo>
                      <a:pt x="9" y="99"/>
                    </a:lnTo>
                    <a:lnTo>
                      <a:pt x="22" y="115"/>
                    </a:lnTo>
                    <a:lnTo>
                      <a:pt x="40" y="125"/>
                    </a:lnTo>
                    <a:lnTo>
                      <a:pt x="63" y="130"/>
                    </a:lnTo>
                    <a:lnTo>
                      <a:pt x="64" y="130"/>
                    </a:lnTo>
                    <a:lnTo>
                      <a:pt x="84" y="127"/>
                    </a:lnTo>
                    <a:lnTo>
                      <a:pt x="101" y="118"/>
                    </a:lnTo>
                    <a:lnTo>
                      <a:pt x="115" y="104"/>
                    </a:lnTo>
                    <a:lnTo>
                      <a:pt x="123" y="89"/>
                    </a:lnTo>
                    <a:lnTo>
                      <a:pt x="126" y="69"/>
                    </a:lnTo>
                    <a:lnTo>
                      <a:pt x="126" y="56"/>
                    </a:lnTo>
                    <a:lnTo>
                      <a:pt x="123" y="73"/>
                    </a:lnTo>
                    <a:lnTo>
                      <a:pt x="115" y="89"/>
                    </a:lnTo>
                    <a:lnTo>
                      <a:pt x="102" y="101"/>
                    </a:lnTo>
                    <a:lnTo>
                      <a:pt x="87" y="108"/>
                    </a:lnTo>
                    <a:lnTo>
                      <a:pt x="68" y="111"/>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418"/>
              <p:cNvSpPr>
                <a:spLocks/>
              </p:cNvSpPr>
              <p:nvPr/>
            </p:nvSpPr>
            <p:spPr bwMode="auto">
              <a:xfrm>
                <a:off x="4047" y="2200"/>
                <a:ext cx="63" cy="65"/>
              </a:xfrm>
              <a:custGeom>
                <a:avLst/>
                <a:gdLst>
                  <a:gd name="T0" fmla="*/ 117 w 126"/>
                  <a:gd name="T1" fmla="*/ 45 h 130"/>
                  <a:gd name="T2" fmla="*/ 117 w 126"/>
                  <a:gd name="T3" fmla="*/ 66 h 130"/>
                  <a:gd name="T4" fmla="*/ 110 w 126"/>
                  <a:gd name="T5" fmla="*/ 83 h 130"/>
                  <a:gd name="T6" fmla="*/ 98 w 126"/>
                  <a:gd name="T7" fmla="*/ 99 h 130"/>
                  <a:gd name="T8" fmla="*/ 81 w 126"/>
                  <a:gd name="T9" fmla="*/ 108 h 130"/>
                  <a:gd name="T10" fmla="*/ 59 w 126"/>
                  <a:gd name="T11" fmla="*/ 111 h 130"/>
                  <a:gd name="T12" fmla="*/ 58 w 126"/>
                  <a:gd name="T13" fmla="*/ 111 h 130"/>
                  <a:gd name="T14" fmla="*/ 40 w 126"/>
                  <a:gd name="T15" fmla="*/ 108 h 130"/>
                  <a:gd name="T16" fmla="*/ 24 w 126"/>
                  <a:gd name="T17" fmla="*/ 101 h 130"/>
                  <a:gd name="T18" fmla="*/ 11 w 126"/>
                  <a:gd name="T19" fmla="*/ 89 h 130"/>
                  <a:gd name="T20" fmla="*/ 3 w 126"/>
                  <a:gd name="T21" fmla="*/ 73 h 130"/>
                  <a:gd name="T22" fmla="*/ 0 w 126"/>
                  <a:gd name="T23" fmla="*/ 56 h 130"/>
                  <a:gd name="T24" fmla="*/ 0 w 126"/>
                  <a:gd name="T25" fmla="*/ 69 h 130"/>
                  <a:gd name="T26" fmla="*/ 3 w 126"/>
                  <a:gd name="T27" fmla="*/ 89 h 130"/>
                  <a:gd name="T28" fmla="*/ 13 w 126"/>
                  <a:gd name="T29" fmla="*/ 104 h 130"/>
                  <a:gd name="T30" fmla="*/ 25 w 126"/>
                  <a:gd name="T31" fmla="*/ 118 h 130"/>
                  <a:gd name="T32" fmla="*/ 42 w 126"/>
                  <a:gd name="T33" fmla="*/ 127 h 130"/>
                  <a:gd name="T34" fmla="*/ 62 w 126"/>
                  <a:gd name="T35" fmla="*/ 130 h 130"/>
                  <a:gd name="T36" fmla="*/ 64 w 126"/>
                  <a:gd name="T37" fmla="*/ 130 h 130"/>
                  <a:gd name="T38" fmla="*/ 86 w 126"/>
                  <a:gd name="T39" fmla="*/ 125 h 130"/>
                  <a:gd name="T40" fmla="*/ 105 w 126"/>
                  <a:gd name="T41" fmla="*/ 115 h 130"/>
                  <a:gd name="T42" fmla="*/ 119 w 126"/>
                  <a:gd name="T43" fmla="*/ 99 h 130"/>
                  <a:gd name="T44" fmla="*/ 126 w 126"/>
                  <a:gd name="T45" fmla="*/ 80 h 130"/>
                  <a:gd name="T46" fmla="*/ 126 w 126"/>
                  <a:gd name="T47" fmla="*/ 58 h 130"/>
                  <a:gd name="T48" fmla="*/ 115 w 126"/>
                  <a:gd name="T49" fmla="*/ 0 h 130"/>
                  <a:gd name="T50" fmla="*/ 117 w 126"/>
                  <a:gd name="T51" fmla="*/ 4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30">
                    <a:moveTo>
                      <a:pt x="117" y="45"/>
                    </a:moveTo>
                    <a:lnTo>
                      <a:pt x="117" y="66"/>
                    </a:lnTo>
                    <a:lnTo>
                      <a:pt x="110" y="83"/>
                    </a:lnTo>
                    <a:lnTo>
                      <a:pt x="98" y="99"/>
                    </a:lnTo>
                    <a:lnTo>
                      <a:pt x="81" y="108"/>
                    </a:lnTo>
                    <a:lnTo>
                      <a:pt x="59" y="111"/>
                    </a:lnTo>
                    <a:lnTo>
                      <a:pt x="58" y="111"/>
                    </a:lnTo>
                    <a:lnTo>
                      <a:pt x="40" y="108"/>
                    </a:lnTo>
                    <a:lnTo>
                      <a:pt x="24" y="101"/>
                    </a:lnTo>
                    <a:lnTo>
                      <a:pt x="11" y="89"/>
                    </a:lnTo>
                    <a:lnTo>
                      <a:pt x="3" y="73"/>
                    </a:lnTo>
                    <a:lnTo>
                      <a:pt x="0" y="56"/>
                    </a:lnTo>
                    <a:lnTo>
                      <a:pt x="0" y="69"/>
                    </a:lnTo>
                    <a:lnTo>
                      <a:pt x="3" y="89"/>
                    </a:lnTo>
                    <a:lnTo>
                      <a:pt x="13" y="104"/>
                    </a:lnTo>
                    <a:lnTo>
                      <a:pt x="25" y="118"/>
                    </a:lnTo>
                    <a:lnTo>
                      <a:pt x="42" y="127"/>
                    </a:lnTo>
                    <a:lnTo>
                      <a:pt x="62" y="130"/>
                    </a:lnTo>
                    <a:lnTo>
                      <a:pt x="64" y="130"/>
                    </a:lnTo>
                    <a:lnTo>
                      <a:pt x="86" y="125"/>
                    </a:lnTo>
                    <a:lnTo>
                      <a:pt x="105" y="115"/>
                    </a:lnTo>
                    <a:lnTo>
                      <a:pt x="119" y="99"/>
                    </a:lnTo>
                    <a:lnTo>
                      <a:pt x="126" y="80"/>
                    </a:lnTo>
                    <a:lnTo>
                      <a:pt x="126" y="58"/>
                    </a:lnTo>
                    <a:lnTo>
                      <a:pt x="115" y="0"/>
                    </a:lnTo>
                    <a:lnTo>
                      <a:pt x="117" y="45"/>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419"/>
              <p:cNvSpPr>
                <a:spLocks/>
              </p:cNvSpPr>
              <p:nvPr/>
            </p:nvSpPr>
            <p:spPr bwMode="auto">
              <a:xfrm>
                <a:off x="3971" y="2123"/>
                <a:ext cx="70" cy="144"/>
              </a:xfrm>
              <a:custGeom>
                <a:avLst/>
                <a:gdLst>
                  <a:gd name="T0" fmla="*/ 40 w 140"/>
                  <a:gd name="T1" fmla="*/ 0 h 289"/>
                  <a:gd name="T2" fmla="*/ 26 w 140"/>
                  <a:gd name="T3" fmla="*/ 6 h 289"/>
                  <a:gd name="T4" fmla="*/ 5 w 140"/>
                  <a:gd name="T5" fmla="*/ 196 h 289"/>
                  <a:gd name="T6" fmla="*/ 2 w 140"/>
                  <a:gd name="T7" fmla="*/ 211 h 289"/>
                  <a:gd name="T8" fmla="*/ 2 w 140"/>
                  <a:gd name="T9" fmla="*/ 214 h 289"/>
                  <a:gd name="T10" fmla="*/ 0 w 140"/>
                  <a:gd name="T11" fmla="*/ 238 h 289"/>
                  <a:gd name="T12" fmla="*/ 9 w 140"/>
                  <a:gd name="T13" fmla="*/ 258 h 289"/>
                  <a:gd name="T14" fmla="*/ 22 w 140"/>
                  <a:gd name="T15" fmla="*/ 275 h 289"/>
                  <a:gd name="T16" fmla="*/ 41 w 140"/>
                  <a:gd name="T17" fmla="*/ 285 h 289"/>
                  <a:gd name="T18" fmla="*/ 63 w 140"/>
                  <a:gd name="T19" fmla="*/ 289 h 289"/>
                  <a:gd name="T20" fmla="*/ 64 w 140"/>
                  <a:gd name="T21" fmla="*/ 289 h 289"/>
                  <a:gd name="T22" fmla="*/ 79 w 140"/>
                  <a:gd name="T23" fmla="*/ 286 h 289"/>
                  <a:gd name="T24" fmla="*/ 95 w 140"/>
                  <a:gd name="T25" fmla="*/ 280 h 289"/>
                  <a:gd name="T26" fmla="*/ 111 w 140"/>
                  <a:gd name="T27" fmla="*/ 273 h 289"/>
                  <a:gd name="T28" fmla="*/ 126 w 140"/>
                  <a:gd name="T29" fmla="*/ 268 h 289"/>
                  <a:gd name="T30" fmla="*/ 133 w 140"/>
                  <a:gd name="T31" fmla="*/ 266 h 289"/>
                  <a:gd name="T32" fmla="*/ 140 w 140"/>
                  <a:gd name="T33" fmla="*/ 266 h 289"/>
                  <a:gd name="T34" fmla="*/ 140 w 140"/>
                  <a:gd name="T35" fmla="*/ 258 h 289"/>
                  <a:gd name="T36" fmla="*/ 136 w 140"/>
                  <a:gd name="T37" fmla="*/ 256 h 289"/>
                  <a:gd name="T38" fmla="*/ 132 w 140"/>
                  <a:gd name="T39" fmla="*/ 255 h 289"/>
                  <a:gd name="T40" fmla="*/ 128 w 140"/>
                  <a:gd name="T41" fmla="*/ 252 h 289"/>
                  <a:gd name="T42" fmla="*/ 123 w 140"/>
                  <a:gd name="T43" fmla="*/ 248 h 289"/>
                  <a:gd name="T44" fmla="*/ 120 w 140"/>
                  <a:gd name="T45" fmla="*/ 242 h 289"/>
                  <a:gd name="T46" fmla="*/ 116 w 140"/>
                  <a:gd name="T47" fmla="*/ 229 h 289"/>
                  <a:gd name="T48" fmla="*/ 109 w 140"/>
                  <a:gd name="T49" fmla="*/ 211 h 289"/>
                  <a:gd name="T50" fmla="*/ 102 w 140"/>
                  <a:gd name="T51" fmla="*/ 188 h 289"/>
                  <a:gd name="T52" fmla="*/ 92 w 140"/>
                  <a:gd name="T53" fmla="*/ 163 h 289"/>
                  <a:gd name="T54" fmla="*/ 84 w 140"/>
                  <a:gd name="T55" fmla="*/ 136 h 289"/>
                  <a:gd name="T56" fmla="*/ 74 w 140"/>
                  <a:gd name="T57" fmla="*/ 108 h 289"/>
                  <a:gd name="T58" fmla="*/ 65 w 140"/>
                  <a:gd name="T59" fmla="*/ 80 h 289"/>
                  <a:gd name="T60" fmla="*/ 57 w 140"/>
                  <a:gd name="T61" fmla="*/ 56 h 289"/>
                  <a:gd name="T62" fmla="*/ 50 w 140"/>
                  <a:gd name="T63" fmla="*/ 33 h 289"/>
                  <a:gd name="T64" fmla="*/ 44 w 140"/>
                  <a:gd name="T65" fmla="*/ 16 h 289"/>
                  <a:gd name="T66" fmla="*/ 40 w 140"/>
                  <a:gd name="T67" fmla="*/ 5 h 289"/>
                  <a:gd name="T68" fmla="*/ 40 w 140"/>
                  <a:gd name="T6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0" h="289">
                    <a:moveTo>
                      <a:pt x="40" y="0"/>
                    </a:moveTo>
                    <a:lnTo>
                      <a:pt x="26" y="6"/>
                    </a:lnTo>
                    <a:lnTo>
                      <a:pt x="5" y="196"/>
                    </a:lnTo>
                    <a:lnTo>
                      <a:pt x="2" y="211"/>
                    </a:lnTo>
                    <a:lnTo>
                      <a:pt x="2" y="214"/>
                    </a:lnTo>
                    <a:lnTo>
                      <a:pt x="0" y="238"/>
                    </a:lnTo>
                    <a:lnTo>
                      <a:pt x="9" y="258"/>
                    </a:lnTo>
                    <a:lnTo>
                      <a:pt x="22" y="275"/>
                    </a:lnTo>
                    <a:lnTo>
                      <a:pt x="41" y="285"/>
                    </a:lnTo>
                    <a:lnTo>
                      <a:pt x="63" y="289"/>
                    </a:lnTo>
                    <a:lnTo>
                      <a:pt x="64" y="289"/>
                    </a:lnTo>
                    <a:lnTo>
                      <a:pt x="79" y="286"/>
                    </a:lnTo>
                    <a:lnTo>
                      <a:pt x="95" y="280"/>
                    </a:lnTo>
                    <a:lnTo>
                      <a:pt x="111" y="273"/>
                    </a:lnTo>
                    <a:lnTo>
                      <a:pt x="126" y="268"/>
                    </a:lnTo>
                    <a:lnTo>
                      <a:pt x="133" y="266"/>
                    </a:lnTo>
                    <a:lnTo>
                      <a:pt x="140" y="266"/>
                    </a:lnTo>
                    <a:lnTo>
                      <a:pt x="140" y="258"/>
                    </a:lnTo>
                    <a:lnTo>
                      <a:pt x="136" y="256"/>
                    </a:lnTo>
                    <a:lnTo>
                      <a:pt x="132" y="255"/>
                    </a:lnTo>
                    <a:lnTo>
                      <a:pt x="128" y="252"/>
                    </a:lnTo>
                    <a:lnTo>
                      <a:pt x="123" y="248"/>
                    </a:lnTo>
                    <a:lnTo>
                      <a:pt x="120" y="242"/>
                    </a:lnTo>
                    <a:lnTo>
                      <a:pt x="116" y="229"/>
                    </a:lnTo>
                    <a:lnTo>
                      <a:pt x="109" y="211"/>
                    </a:lnTo>
                    <a:lnTo>
                      <a:pt x="102" y="188"/>
                    </a:lnTo>
                    <a:lnTo>
                      <a:pt x="92" y="163"/>
                    </a:lnTo>
                    <a:lnTo>
                      <a:pt x="84" y="136"/>
                    </a:lnTo>
                    <a:lnTo>
                      <a:pt x="74" y="108"/>
                    </a:lnTo>
                    <a:lnTo>
                      <a:pt x="65" y="80"/>
                    </a:lnTo>
                    <a:lnTo>
                      <a:pt x="57" y="56"/>
                    </a:lnTo>
                    <a:lnTo>
                      <a:pt x="50" y="33"/>
                    </a:lnTo>
                    <a:lnTo>
                      <a:pt x="44" y="16"/>
                    </a:lnTo>
                    <a:lnTo>
                      <a:pt x="40" y="5"/>
                    </a:lnTo>
                    <a:lnTo>
                      <a:pt x="40" y="0"/>
                    </a:lnTo>
                    <a:close/>
                  </a:path>
                </a:pathLst>
              </a:custGeom>
              <a:solidFill>
                <a:srgbClr val="2CFA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420"/>
              <p:cNvSpPr>
                <a:spLocks/>
              </p:cNvSpPr>
              <p:nvPr/>
            </p:nvSpPr>
            <p:spPr bwMode="auto">
              <a:xfrm>
                <a:off x="4041" y="2123"/>
                <a:ext cx="69" cy="144"/>
              </a:xfrm>
              <a:custGeom>
                <a:avLst/>
                <a:gdLst>
                  <a:gd name="T0" fmla="*/ 135 w 139"/>
                  <a:gd name="T1" fmla="*/ 196 h 289"/>
                  <a:gd name="T2" fmla="*/ 115 w 139"/>
                  <a:gd name="T3" fmla="*/ 6 h 289"/>
                  <a:gd name="T4" fmla="*/ 101 w 139"/>
                  <a:gd name="T5" fmla="*/ 0 h 289"/>
                  <a:gd name="T6" fmla="*/ 99 w 139"/>
                  <a:gd name="T7" fmla="*/ 5 h 289"/>
                  <a:gd name="T8" fmla="*/ 96 w 139"/>
                  <a:gd name="T9" fmla="*/ 16 h 289"/>
                  <a:gd name="T10" fmla="*/ 91 w 139"/>
                  <a:gd name="T11" fmla="*/ 33 h 289"/>
                  <a:gd name="T12" fmla="*/ 84 w 139"/>
                  <a:gd name="T13" fmla="*/ 56 h 289"/>
                  <a:gd name="T14" fmla="*/ 75 w 139"/>
                  <a:gd name="T15" fmla="*/ 80 h 289"/>
                  <a:gd name="T16" fmla="*/ 65 w 139"/>
                  <a:gd name="T17" fmla="*/ 108 h 289"/>
                  <a:gd name="T18" fmla="*/ 57 w 139"/>
                  <a:gd name="T19" fmla="*/ 136 h 289"/>
                  <a:gd name="T20" fmla="*/ 47 w 139"/>
                  <a:gd name="T21" fmla="*/ 163 h 289"/>
                  <a:gd name="T22" fmla="*/ 38 w 139"/>
                  <a:gd name="T23" fmla="*/ 188 h 289"/>
                  <a:gd name="T24" fmla="*/ 30 w 139"/>
                  <a:gd name="T25" fmla="*/ 211 h 289"/>
                  <a:gd name="T26" fmla="*/ 24 w 139"/>
                  <a:gd name="T27" fmla="*/ 229 h 289"/>
                  <a:gd name="T28" fmla="*/ 19 w 139"/>
                  <a:gd name="T29" fmla="*/ 242 h 289"/>
                  <a:gd name="T30" fmla="*/ 17 w 139"/>
                  <a:gd name="T31" fmla="*/ 248 h 289"/>
                  <a:gd name="T32" fmla="*/ 13 w 139"/>
                  <a:gd name="T33" fmla="*/ 252 h 289"/>
                  <a:gd name="T34" fmla="*/ 9 w 139"/>
                  <a:gd name="T35" fmla="*/ 255 h 289"/>
                  <a:gd name="T36" fmla="*/ 5 w 139"/>
                  <a:gd name="T37" fmla="*/ 256 h 289"/>
                  <a:gd name="T38" fmla="*/ 0 w 139"/>
                  <a:gd name="T39" fmla="*/ 258 h 289"/>
                  <a:gd name="T40" fmla="*/ 0 w 139"/>
                  <a:gd name="T41" fmla="*/ 266 h 289"/>
                  <a:gd name="T42" fmla="*/ 7 w 139"/>
                  <a:gd name="T43" fmla="*/ 266 h 289"/>
                  <a:gd name="T44" fmla="*/ 14 w 139"/>
                  <a:gd name="T45" fmla="*/ 268 h 289"/>
                  <a:gd name="T46" fmla="*/ 30 w 139"/>
                  <a:gd name="T47" fmla="*/ 273 h 289"/>
                  <a:gd name="T48" fmla="*/ 44 w 139"/>
                  <a:gd name="T49" fmla="*/ 280 h 289"/>
                  <a:gd name="T50" fmla="*/ 60 w 139"/>
                  <a:gd name="T51" fmla="*/ 286 h 289"/>
                  <a:gd name="T52" fmla="*/ 75 w 139"/>
                  <a:gd name="T53" fmla="*/ 289 h 289"/>
                  <a:gd name="T54" fmla="*/ 77 w 139"/>
                  <a:gd name="T55" fmla="*/ 289 h 289"/>
                  <a:gd name="T56" fmla="*/ 99 w 139"/>
                  <a:gd name="T57" fmla="*/ 285 h 289"/>
                  <a:gd name="T58" fmla="*/ 118 w 139"/>
                  <a:gd name="T59" fmla="*/ 275 h 289"/>
                  <a:gd name="T60" fmla="*/ 132 w 139"/>
                  <a:gd name="T61" fmla="*/ 258 h 289"/>
                  <a:gd name="T62" fmla="*/ 139 w 139"/>
                  <a:gd name="T63" fmla="*/ 238 h 289"/>
                  <a:gd name="T64" fmla="*/ 139 w 139"/>
                  <a:gd name="T65" fmla="*/ 214 h 289"/>
                  <a:gd name="T66" fmla="*/ 139 w 139"/>
                  <a:gd name="T67" fmla="*/ 211 h 289"/>
                  <a:gd name="T68" fmla="*/ 135 w 139"/>
                  <a:gd name="T69" fmla="*/ 19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 h="289">
                    <a:moveTo>
                      <a:pt x="135" y="196"/>
                    </a:moveTo>
                    <a:lnTo>
                      <a:pt x="115" y="6"/>
                    </a:lnTo>
                    <a:lnTo>
                      <a:pt x="101" y="0"/>
                    </a:lnTo>
                    <a:lnTo>
                      <a:pt x="99" y="5"/>
                    </a:lnTo>
                    <a:lnTo>
                      <a:pt x="96" y="16"/>
                    </a:lnTo>
                    <a:lnTo>
                      <a:pt x="91" y="33"/>
                    </a:lnTo>
                    <a:lnTo>
                      <a:pt x="84" y="56"/>
                    </a:lnTo>
                    <a:lnTo>
                      <a:pt x="75" y="80"/>
                    </a:lnTo>
                    <a:lnTo>
                      <a:pt x="65" y="108"/>
                    </a:lnTo>
                    <a:lnTo>
                      <a:pt x="57" y="136"/>
                    </a:lnTo>
                    <a:lnTo>
                      <a:pt x="47" y="163"/>
                    </a:lnTo>
                    <a:lnTo>
                      <a:pt x="38" y="188"/>
                    </a:lnTo>
                    <a:lnTo>
                      <a:pt x="30" y="211"/>
                    </a:lnTo>
                    <a:lnTo>
                      <a:pt x="24" y="229"/>
                    </a:lnTo>
                    <a:lnTo>
                      <a:pt x="19" y="242"/>
                    </a:lnTo>
                    <a:lnTo>
                      <a:pt x="17" y="248"/>
                    </a:lnTo>
                    <a:lnTo>
                      <a:pt x="13" y="252"/>
                    </a:lnTo>
                    <a:lnTo>
                      <a:pt x="9" y="255"/>
                    </a:lnTo>
                    <a:lnTo>
                      <a:pt x="5" y="256"/>
                    </a:lnTo>
                    <a:lnTo>
                      <a:pt x="0" y="258"/>
                    </a:lnTo>
                    <a:lnTo>
                      <a:pt x="0" y="266"/>
                    </a:lnTo>
                    <a:lnTo>
                      <a:pt x="7" y="266"/>
                    </a:lnTo>
                    <a:lnTo>
                      <a:pt x="14" y="268"/>
                    </a:lnTo>
                    <a:lnTo>
                      <a:pt x="30" y="273"/>
                    </a:lnTo>
                    <a:lnTo>
                      <a:pt x="44" y="280"/>
                    </a:lnTo>
                    <a:lnTo>
                      <a:pt x="60" y="286"/>
                    </a:lnTo>
                    <a:lnTo>
                      <a:pt x="75" y="289"/>
                    </a:lnTo>
                    <a:lnTo>
                      <a:pt x="77" y="289"/>
                    </a:lnTo>
                    <a:lnTo>
                      <a:pt x="99" y="285"/>
                    </a:lnTo>
                    <a:lnTo>
                      <a:pt x="118" y="275"/>
                    </a:lnTo>
                    <a:lnTo>
                      <a:pt x="132" y="258"/>
                    </a:lnTo>
                    <a:lnTo>
                      <a:pt x="139" y="238"/>
                    </a:lnTo>
                    <a:lnTo>
                      <a:pt x="139" y="214"/>
                    </a:lnTo>
                    <a:lnTo>
                      <a:pt x="139" y="211"/>
                    </a:lnTo>
                    <a:lnTo>
                      <a:pt x="135" y="196"/>
                    </a:lnTo>
                    <a:close/>
                  </a:path>
                </a:pathLst>
              </a:custGeom>
              <a:solidFill>
                <a:srgbClr val="28E7D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421"/>
              <p:cNvSpPr>
                <a:spLocks/>
              </p:cNvSpPr>
              <p:nvPr/>
            </p:nvSpPr>
            <p:spPr bwMode="auto">
              <a:xfrm>
                <a:off x="3983" y="2316"/>
                <a:ext cx="116" cy="32"/>
              </a:xfrm>
              <a:custGeom>
                <a:avLst/>
                <a:gdLst>
                  <a:gd name="T0" fmla="*/ 7 w 232"/>
                  <a:gd name="T1" fmla="*/ 0 h 64"/>
                  <a:gd name="T2" fmla="*/ 6 w 232"/>
                  <a:gd name="T3" fmla="*/ 32 h 64"/>
                  <a:gd name="T4" fmla="*/ 0 w 232"/>
                  <a:gd name="T5" fmla="*/ 58 h 64"/>
                  <a:gd name="T6" fmla="*/ 77 w 232"/>
                  <a:gd name="T7" fmla="*/ 64 h 64"/>
                  <a:gd name="T8" fmla="*/ 154 w 232"/>
                  <a:gd name="T9" fmla="*/ 64 h 64"/>
                  <a:gd name="T10" fmla="*/ 232 w 232"/>
                  <a:gd name="T11" fmla="*/ 58 h 64"/>
                  <a:gd name="T12" fmla="*/ 227 w 232"/>
                  <a:gd name="T13" fmla="*/ 32 h 64"/>
                  <a:gd name="T14" fmla="*/ 225 w 232"/>
                  <a:gd name="T15" fmla="*/ 0 h 64"/>
                  <a:gd name="T16" fmla="*/ 7 w 232"/>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64">
                    <a:moveTo>
                      <a:pt x="7" y="0"/>
                    </a:moveTo>
                    <a:lnTo>
                      <a:pt x="6" y="32"/>
                    </a:lnTo>
                    <a:lnTo>
                      <a:pt x="0" y="58"/>
                    </a:lnTo>
                    <a:lnTo>
                      <a:pt x="77" y="64"/>
                    </a:lnTo>
                    <a:lnTo>
                      <a:pt x="154" y="64"/>
                    </a:lnTo>
                    <a:lnTo>
                      <a:pt x="232" y="58"/>
                    </a:lnTo>
                    <a:lnTo>
                      <a:pt x="227" y="32"/>
                    </a:lnTo>
                    <a:lnTo>
                      <a:pt x="225" y="0"/>
                    </a:lnTo>
                    <a:lnTo>
                      <a:pt x="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422"/>
              <p:cNvSpPr>
                <a:spLocks/>
              </p:cNvSpPr>
              <p:nvPr/>
            </p:nvSpPr>
            <p:spPr bwMode="auto">
              <a:xfrm>
                <a:off x="4041" y="2316"/>
                <a:ext cx="58" cy="32"/>
              </a:xfrm>
              <a:custGeom>
                <a:avLst/>
                <a:gdLst>
                  <a:gd name="T0" fmla="*/ 0 w 116"/>
                  <a:gd name="T1" fmla="*/ 0 h 65"/>
                  <a:gd name="T2" fmla="*/ 0 w 116"/>
                  <a:gd name="T3" fmla="*/ 65 h 65"/>
                  <a:gd name="T4" fmla="*/ 116 w 116"/>
                  <a:gd name="T5" fmla="*/ 58 h 65"/>
                  <a:gd name="T6" fmla="*/ 111 w 116"/>
                  <a:gd name="T7" fmla="*/ 32 h 65"/>
                  <a:gd name="T8" fmla="*/ 109 w 116"/>
                  <a:gd name="T9" fmla="*/ 0 h 65"/>
                  <a:gd name="T10" fmla="*/ 0 w 116"/>
                  <a:gd name="T11" fmla="*/ 0 h 65"/>
                </a:gdLst>
                <a:ahLst/>
                <a:cxnLst>
                  <a:cxn ang="0">
                    <a:pos x="T0" y="T1"/>
                  </a:cxn>
                  <a:cxn ang="0">
                    <a:pos x="T2" y="T3"/>
                  </a:cxn>
                  <a:cxn ang="0">
                    <a:pos x="T4" y="T5"/>
                  </a:cxn>
                  <a:cxn ang="0">
                    <a:pos x="T6" y="T7"/>
                  </a:cxn>
                  <a:cxn ang="0">
                    <a:pos x="T8" y="T9"/>
                  </a:cxn>
                  <a:cxn ang="0">
                    <a:pos x="T10" y="T11"/>
                  </a:cxn>
                </a:cxnLst>
                <a:rect l="0" t="0" r="r" b="b"/>
                <a:pathLst>
                  <a:path w="116" h="65">
                    <a:moveTo>
                      <a:pt x="0" y="0"/>
                    </a:moveTo>
                    <a:lnTo>
                      <a:pt x="0" y="65"/>
                    </a:lnTo>
                    <a:lnTo>
                      <a:pt x="116" y="58"/>
                    </a:lnTo>
                    <a:lnTo>
                      <a:pt x="111" y="32"/>
                    </a:lnTo>
                    <a:lnTo>
                      <a:pt x="109" y="0"/>
                    </a:lnTo>
                    <a:lnTo>
                      <a:pt x="0" y="0"/>
                    </a:lnTo>
                    <a:close/>
                  </a:path>
                </a:pathLst>
              </a:custGeom>
              <a:solidFill>
                <a:srgbClr val="E7EE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423"/>
              <p:cNvSpPr>
                <a:spLocks/>
              </p:cNvSpPr>
              <p:nvPr/>
            </p:nvSpPr>
            <p:spPr bwMode="auto">
              <a:xfrm>
                <a:off x="4492" y="2768"/>
                <a:ext cx="37" cy="31"/>
              </a:xfrm>
              <a:custGeom>
                <a:avLst/>
                <a:gdLst>
                  <a:gd name="T0" fmla="*/ 39 w 75"/>
                  <a:gd name="T1" fmla="*/ 0 h 63"/>
                  <a:gd name="T2" fmla="*/ 37 w 75"/>
                  <a:gd name="T3" fmla="*/ 0 h 63"/>
                  <a:gd name="T4" fmla="*/ 24 w 75"/>
                  <a:gd name="T5" fmla="*/ 3 h 63"/>
                  <a:gd name="T6" fmla="*/ 15 w 75"/>
                  <a:gd name="T7" fmla="*/ 10 h 63"/>
                  <a:gd name="T8" fmla="*/ 7 w 75"/>
                  <a:gd name="T9" fmla="*/ 20 h 63"/>
                  <a:gd name="T10" fmla="*/ 3 w 75"/>
                  <a:gd name="T11" fmla="*/ 33 h 63"/>
                  <a:gd name="T12" fmla="*/ 0 w 75"/>
                  <a:gd name="T13" fmla="*/ 63 h 63"/>
                  <a:gd name="T14" fmla="*/ 75 w 75"/>
                  <a:gd name="T15" fmla="*/ 63 h 63"/>
                  <a:gd name="T16" fmla="*/ 72 w 75"/>
                  <a:gd name="T17" fmla="*/ 33 h 63"/>
                  <a:gd name="T18" fmla="*/ 70 w 75"/>
                  <a:gd name="T19" fmla="*/ 20 h 63"/>
                  <a:gd name="T20" fmla="*/ 61 w 75"/>
                  <a:gd name="T21" fmla="*/ 10 h 63"/>
                  <a:gd name="T22" fmla="*/ 51 w 75"/>
                  <a:gd name="T23" fmla="*/ 3 h 63"/>
                  <a:gd name="T24" fmla="*/ 39 w 75"/>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3">
                    <a:moveTo>
                      <a:pt x="39" y="0"/>
                    </a:moveTo>
                    <a:lnTo>
                      <a:pt x="37" y="0"/>
                    </a:lnTo>
                    <a:lnTo>
                      <a:pt x="24" y="3"/>
                    </a:lnTo>
                    <a:lnTo>
                      <a:pt x="15" y="10"/>
                    </a:lnTo>
                    <a:lnTo>
                      <a:pt x="7" y="20"/>
                    </a:lnTo>
                    <a:lnTo>
                      <a:pt x="3" y="33"/>
                    </a:lnTo>
                    <a:lnTo>
                      <a:pt x="0" y="63"/>
                    </a:lnTo>
                    <a:lnTo>
                      <a:pt x="75" y="63"/>
                    </a:lnTo>
                    <a:lnTo>
                      <a:pt x="72" y="33"/>
                    </a:lnTo>
                    <a:lnTo>
                      <a:pt x="70" y="20"/>
                    </a:lnTo>
                    <a:lnTo>
                      <a:pt x="61" y="10"/>
                    </a:lnTo>
                    <a:lnTo>
                      <a:pt x="51" y="3"/>
                    </a:lnTo>
                    <a:lnTo>
                      <a:pt x="39" y="0"/>
                    </a:lnTo>
                    <a:close/>
                  </a:path>
                </a:pathLst>
              </a:custGeom>
              <a:solidFill>
                <a:srgbClr val="F89F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424"/>
              <p:cNvSpPr>
                <a:spLocks/>
              </p:cNvSpPr>
              <p:nvPr/>
            </p:nvSpPr>
            <p:spPr bwMode="auto">
              <a:xfrm>
                <a:off x="4526" y="278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425"/>
              <p:cNvSpPr>
                <a:spLocks/>
              </p:cNvSpPr>
              <p:nvPr/>
            </p:nvSpPr>
            <p:spPr bwMode="auto">
              <a:xfrm>
                <a:off x="4497" y="2729"/>
                <a:ext cx="29" cy="64"/>
              </a:xfrm>
              <a:custGeom>
                <a:avLst/>
                <a:gdLst>
                  <a:gd name="T0" fmla="*/ 54 w 58"/>
                  <a:gd name="T1" fmla="*/ 0 h 129"/>
                  <a:gd name="T2" fmla="*/ 0 w 58"/>
                  <a:gd name="T3" fmla="*/ 13 h 129"/>
                  <a:gd name="T4" fmla="*/ 6 w 58"/>
                  <a:gd name="T5" fmla="*/ 55 h 129"/>
                  <a:gd name="T6" fmla="*/ 6 w 58"/>
                  <a:gd name="T7" fmla="*/ 62 h 129"/>
                  <a:gd name="T8" fmla="*/ 5 w 58"/>
                  <a:gd name="T9" fmla="*/ 75 h 129"/>
                  <a:gd name="T10" fmla="*/ 2 w 58"/>
                  <a:gd name="T11" fmla="*/ 91 h 129"/>
                  <a:gd name="T12" fmla="*/ 0 w 58"/>
                  <a:gd name="T13" fmla="*/ 105 h 129"/>
                  <a:gd name="T14" fmla="*/ 0 w 58"/>
                  <a:gd name="T15" fmla="*/ 105 h 129"/>
                  <a:gd name="T16" fmla="*/ 0 w 58"/>
                  <a:gd name="T17" fmla="*/ 115 h 129"/>
                  <a:gd name="T18" fmla="*/ 6 w 58"/>
                  <a:gd name="T19" fmla="*/ 122 h 129"/>
                  <a:gd name="T20" fmla="*/ 16 w 58"/>
                  <a:gd name="T21" fmla="*/ 127 h 129"/>
                  <a:gd name="T22" fmla="*/ 27 w 58"/>
                  <a:gd name="T23" fmla="*/ 129 h 129"/>
                  <a:gd name="T24" fmla="*/ 38 w 58"/>
                  <a:gd name="T25" fmla="*/ 129 h 129"/>
                  <a:gd name="T26" fmla="*/ 48 w 58"/>
                  <a:gd name="T27" fmla="*/ 126 h 129"/>
                  <a:gd name="T28" fmla="*/ 55 w 58"/>
                  <a:gd name="T29" fmla="*/ 120 h 129"/>
                  <a:gd name="T30" fmla="*/ 58 w 58"/>
                  <a:gd name="T31" fmla="*/ 112 h 129"/>
                  <a:gd name="T32" fmla="*/ 53 w 58"/>
                  <a:gd name="T33" fmla="*/ 64 h 129"/>
                  <a:gd name="T34" fmla="*/ 54 w 58"/>
                  <a:gd name="T35"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29">
                    <a:moveTo>
                      <a:pt x="54" y="0"/>
                    </a:moveTo>
                    <a:lnTo>
                      <a:pt x="0" y="13"/>
                    </a:lnTo>
                    <a:lnTo>
                      <a:pt x="6" y="55"/>
                    </a:lnTo>
                    <a:lnTo>
                      <a:pt x="6" y="62"/>
                    </a:lnTo>
                    <a:lnTo>
                      <a:pt x="5" y="75"/>
                    </a:lnTo>
                    <a:lnTo>
                      <a:pt x="2" y="91"/>
                    </a:lnTo>
                    <a:lnTo>
                      <a:pt x="0" y="105"/>
                    </a:lnTo>
                    <a:lnTo>
                      <a:pt x="0" y="105"/>
                    </a:lnTo>
                    <a:lnTo>
                      <a:pt x="0" y="115"/>
                    </a:lnTo>
                    <a:lnTo>
                      <a:pt x="6" y="122"/>
                    </a:lnTo>
                    <a:lnTo>
                      <a:pt x="16" y="127"/>
                    </a:lnTo>
                    <a:lnTo>
                      <a:pt x="27" y="129"/>
                    </a:lnTo>
                    <a:lnTo>
                      <a:pt x="38" y="129"/>
                    </a:lnTo>
                    <a:lnTo>
                      <a:pt x="48" y="126"/>
                    </a:lnTo>
                    <a:lnTo>
                      <a:pt x="55" y="120"/>
                    </a:lnTo>
                    <a:lnTo>
                      <a:pt x="58" y="112"/>
                    </a:lnTo>
                    <a:lnTo>
                      <a:pt x="53" y="64"/>
                    </a:lnTo>
                    <a:lnTo>
                      <a:pt x="54"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426"/>
              <p:cNvSpPr>
                <a:spLocks/>
              </p:cNvSpPr>
              <p:nvPr/>
            </p:nvSpPr>
            <p:spPr bwMode="auto">
              <a:xfrm>
                <a:off x="4491" y="2799"/>
                <a:ext cx="39" cy="5"/>
              </a:xfrm>
              <a:custGeom>
                <a:avLst/>
                <a:gdLst>
                  <a:gd name="T0" fmla="*/ 0 w 78"/>
                  <a:gd name="T1" fmla="*/ 3 h 11"/>
                  <a:gd name="T2" fmla="*/ 1 w 78"/>
                  <a:gd name="T3" fmla="*/ 7 h 11"/>
                  <a:gd name="T4" fmla="*/ 4 w 78"/>
                  <a:gd name="T5" fmla="*/ 10 h 11"/>
                  <a:gd name="T6" fmla="*/ 7 w 78"/>
                  <a:gd name="T7" fmla="*/ 11 h 11"/>
                  <a:gd name="T8" fmla="*/ 71 w 78"/>
                  <a:gd name="T9" fmla="*/ 11 h 11"/>
                  <a:gd name="T10" fmla="*/ 75 w 78"/>
                  <a:gd name="T11" fmla="*/ 10 h 11"/>
                  <a:gd name="T12" fmla="*/ 78 w 78"/>
                  <a:gd name="T13" fmla="*/ 7 h 11"/>
                  <a:gd name="T14" fmla="*/ 78 w 78"/>
                  <a:gd name="T15" fmla="*/ 3 h 11"/>
                  <a:gd name="T16" fmla="*/ 78 w 78"/>
                  <a:gd name="T17" fmla="*/ 0 h 11"/>
                  <a:gd name="T18" fmla="*/ 0 w 78"/>
                  <a:gd name="T19" fmla="*/ 0 h 11"/>
                  <a:gd name="T20" fmla="*/ 0 w 78"/>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3"/>
                    </a:moveTo>
                    <a:lnTo>
                      <a:pt x="1" y="7"/>
                    </a:lnTo>
                    <a:lnTo>
                      <a:pt x="4" y="10"/>
                    </a:lnTo>
                    <a:lnTo>
                      <a:pt x="7" y="11"/>
                    </a:lnTo>
                    <a:lnTo>
                      <a:pt x="71" y="11"/>
                    </a:lnTo>
                    <a:lnTo>
                      <a:pt x="75" y="10"/>
                    </a:lnTo>
                    <a:lnTo>
                      <a:pt x="78" y="7"/>
                    </a:lnTo>
                    <a:lnTo>
                      <a:pt x="78" y="3"/>
                    </a:lnTo>
                    <a:lnTo>
                      <a:pt x="78" y="0"/>
                    </a:lnTo>
                    <a:lnTo>
                      <a:pt x="0" y="0"/>
                    </a:lnTo>
                    <a:lnTo>
                      <a:pt x="0" y="3"/>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427"/>
              <p:cNvSpPr>
                <a:spLocks/>
              </p:cNvSpPr>
              <p:nvPr/>
            </p:nvSpPr>
            <p:spPr bwMode="auto">
              <a:xfrm>
                <a:off x="4461" y="2286"/>
                <a:ext cx="81" cy="473"/>
              </a:xfrm>
              <a:custGeom>
                <a:avLst/>
                <a:gdLst>
                  <a:gd name="T0" fmla="*/ 41 w 163"/>
                  <a:gd name="T1" fmla="*/ 14 h 946"/>
                  <a:gd name="T2" fmla="*/ 33 w 163"/>
                  <a:gd name="T3" fmla="*/ 42 h 946"/>
                  <a:gd name="T4" fmla="*/ 24 w 163"/>
                  <a:gd name="T5" fmla="*/ 75 h 946"/>
                  <a:gd name="T6" fmla="*/ 17 w 163"/>
                  <a:gd name="T7" fmla="*/ 109 h 946"/>
                  <a:gd name="T8" fmla="*/ 10 w 163"/>
                  <a:gd name="T9" fmla="*/ 144 h 946"/>
                  <a:gd name="T10" fmla="*/ 6 w 163"/>
                  <a:gd name="T11" fmla="*/ 178 h 946"/>
                  <a:gd name="T12" fmla="*/ 2 w 163"/>
                  <a:gd name="T13" fmla="*/ 206 h 946"/>
                  <a:gd name="T14" fmla="*/ 2 w 163"/>
                  <a:gd name="T15" fmla="*/ 208 h 946"/>
                  <a:gd name="T16" fmla="*/ 0 w 163"/>
                  <a:gd name="T17" fmla="*/ 229 h 946"/>
                  <a:gd name="T18" fmla="*/ 3 w 163"/>
                  <a:gd name="T19" fmla="*/ 250 h 946"/>
                  <a:gd name="T20" fmla="*/ 62 w 163"/>
                  <a:gd name="T21" fmla="*/ 566 h 946"/>
                  <a:gd name="T22" fmla="*/ 62 w 163"/>
                  <a:gd name="T23" fmla="*/ 571 h 946"/>
                  <a:gd name="T24" fmla="*/ 61 w 163"/>
                  <a:gd name="T25" fmla="*/ 583 h 946"/>
                  <a:gd name="T26" fmla="*/ 60 w 163"/>
                  <a:gd name="T27" fmla="*/ 598 h 946"/>
                  <a:gd name="T28" fmla="*/ 57 w 163"/>
                  <a:gd name="T29" fmla="*/ 615 h 946"/>
                  <a:gd name="T30" fmla="*/ 54 w 163"/>
                  <a:gd name="T31" fmla="*/ 633 h 946"/>
                  <a:gd name="T32" fmla="*/ 51 w 163"/>
                  <a:gd name="T33" fmla="*/ 652 h 946"/>
                  <a:gd name="T34" fmla="*/ 50 w 163"/>
                  <a:gd name="T35" fmla="*/ 666 h 946"/>
                  <a:gd name="T36" fmla="*/ 48 w 163"/>
                  <a:gd name="T37" fmla="*/ 676 h 946"/>
                  <a:gd name="T38" fmla="*/ 48 w 163"/>
                  <a:gd name="T39" fmla="*/ 680 h 946"/>
                  <a:gd name="T40" fmla="*/ 47 w 163"/>
                  <a:gd name="T41" fmla="*/ 700 h 946"/>
                  <a:gd name="T42" fmla="*/ 50 w 163"/>
                  <a:gd name="T43" fmla="*/ 721 h 946"/>
                  <a:gd name="T44" fmla="*/ 79 w 163"/>
                  <a:gd name="T45" fmla="*/ 946 h 946"/>
                  <a:gd name="T46" fmla="*/ 125 w 163"/>
                  <a:gd name="T47" fmla="*/ 940 h 946"/>
                  <a:gd name="T48" fmla="*/ 154 w 163"/>
                  <a:gd name="T49" fmla="*/ 209 h 946"/>
                  <a:gd name="T50" fmla="*/ 163 w 163"/>
                  <a:gd name="T51" fmla="*/ 205 h 946"/>
                  <a:gd name="T52" fmla="*/ 163 w 163"/>
                  <a:gd name="T53" fmla="*/ 0 h 946"/>
                  <a:gd name="T54" fmla="*/ 47 w 163"/>
                  <a:gd name="T55" fmla="*/ 0 h 946"/>
                  <a:gd name="T56" fmla="*/ 41 w 163"/>
                  <a:gd name="T57" fmla="*/ 14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3" h="946">
                    <a:moveTo>
                      <a:pt x="41" y="14"/>
                    </a:moveTo>
                    <a:lnTo>
                      <a:pt x="33" y="42"/>
                    </a:lnTo>
                    <a:lnTo>
                      <a:pt x="24" y="75"/>
                    </a:lnTo>
                    <a:lnTo>
                      <a:pt x="17" y="109"/>
                    </a:lnTo>
                    <a:lnTo>
                      <a:pt x="10" y="144"/>
                    </a:lnTo>
                    <a:lnTo>
                      <a:pt x="6" y="178"/>
                    </a:lnTo>
                    <a:lnTo>
                      <a:pt x="2" y="206"/>
                    </a:lnTo>
                    <a:lnTo>
                      <a:pt x="2" y="208"/>
                    </a:lnTo>
                    <a:lnTo>
                      <a:pt x="0" y="229"/>
                    </a:lnTo>
                    <a:lnTo>
                      <a:pt x="3" y="250"/>
                    </a:lnTo>
                    <a:lnTo>
                      <a:pt x="62" y="566"/>
                    </a:lnTo>
                    <a:lnTo>
                      <a:pt x="62" y="571"/>
                    </a:lnTo>
                    <a:lnTo>
                      <a:pt x="61" y="583"/>
                    </a:lnTo>
                    <a:lnTo>
                      <a:pt x="60" y="598"/>
                    </a:lnTo>
                    <a:lnTo>
                      <a:pt x="57" y="615"/>
                    </a:lnTo>
                    <a:lnTo>
                      <a:pt x="54" y="633"/>
                    </a:lnTo>
                    <a:lnTo>
                      <a:pt x="51" y="652"/>
                    </a:lnTo>
                    <a:lnTo>
                      <a:pt x="50" y="666"/>
                    </a:lnTo>
                    <a:lnTo>
                      <a:pt x="48" y="676"/>
                    </a:lnTo>
                    <a:lnTo>
                      <a:pt x="48" y="680"/>
                    </a:lnTo>
                    <a:lnTo>
                      <a:pt x="47" y="700"/>
                    </a:lnTo>
                    <a:lnTo>
                      <a:pt x="50" y="721"/>
                    </a:lnTo>
                    <a:lnTo>
                      <a:pt x="79" y="946"/>
                    </a:lnTo>
                    <a:lnTo>
                      <a:pt x="125" y="940"/>
                    </a:lnTo>
                    <a:lnTo>
                      <a:pt x="154" y="209"/>
                    </a:lnTo>
                    <a:lnTo>
                      <a:pt x="163" y="205"/>
                    </a:lnTo>
                    <a:lnTo>
                      <a:pt x="163" y="0"/>
                    </a:lnTo>
                    <a:lnTo>
                      <a:pt x="47" y="0"/>
                    </a:lnTo>
                    <a:lnTo>
                      <a:pt x="41" y="14"/>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428"/>
              <p:cNvSpPr>
                <a:spLocks/>
              </p:cNvSpPr>
              <p:nvPr/>
            </p:nvSpPr>
            <p:spPr bwMode="auto">
              <a:xfrm>
                <a:off x="4555" y="2768"/>
                <a:ext cx="37" cy="31"/>
              </a:xfrm>
              <a:custGeom>
                <a:avLst/>
                <a:gdLst>
                  <a:gd name="T0" fmla="*/ 38 w 75"/>
                  <a:gd name="T1" fmla="*/ 0 h 61"/>
                  <a:gd name="T2" fmla="*/ 38 w 75"/>
                  <a:gd name="T3" fmla="*/ 0 h 61"/>
                  <a:gd name="T4" fmla="*/ 24 w 75"/>
                  <a:gd name="T5" fmla="*/ 2 h 61"/>
                  <a:gd name="T6" fmla="*/ 14 w 75"/>
                  <a:gd name="T7" fmla="*/ 9 h 61"/>
                  <a:gd name="T8" fmla="*/ 7 w 75"/>
                  <a:gd name="T9" fmla="*/ 19 h 61"/>
                  <a:gd name="T10" fmla="*/ 3 w 75"/>
                  <a:gd name="T11" fmla="*/ 31 h 61"/>
                  <a:gd name="T12" fmla="*/ 0 w 75"/>
                  <a:gd name="T13" fmla="*/ 61 h 61"/>
                  <a:gd name="T14" fmla="*/ 75 w 75"/>
                  <a:gd name="T15" fmla="*/ 61 h 61"/>
                  <a:gd name="T16" fmla="*/ 72 w 75"/>
                  <a:gd name="T17" fmla="*/ 31 h 61"/>
                  <a:gd name="T18" fmla="*/ 69 w 75"/>
                  <a:gd name="T19" fmla="*/ 19 h 61"/>
                  <a:gd name="T20" fmla="*/ 62 w 75"/>
                  <a:gd name="T21" fmla="*/ 9 h 61"/>
                  <a:gd name="T22" fmla="*/ 51 w 75"/>
                  <a:gd name="T23" fmla="*/ 2 h 61"/>
                  <a:gd name="T24" fmla="*/ 38 w 75"/>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1">
                    <a:moveTo>
                      <a:pt x="38" y="0"/>
                    </a:moveTo>
                    <a:lnTo>
                      <a:pt x="38" y="0"/>
                    </a:lnTo>
                    <a:lnTo>
                      <a:pt x="24" y="2"/>
                    </a:lnTo>
                    <a:lnTo>
                      <a:pt x="14" y="9"/>
                    </a:lnTo>
                    <a:lnTo>
                      <a:pt x="7" y="19"/>
                    </a:lnTo>
                    <a:lnTo>
                      <a:pt x="3" y="31"/>
                    </a:lnTo>
                    <a:lnTo>
                      <a:pt x="0" y="61"/>
                    </a:lnTo>
                    <a:lnTo>
                      <a:pt x="75" y="61"/>
                    </a:lnTo>
                    <a:lnTo>
                      <a:pt x="72" y="31"/>
                    </a:lnTo>
                    <a:lnTo>
                      <a:pt x="69" y="19"/>
                    </a:lnTo>
                    <a:lnTo>
                      <a:pt x="62" y="9"/>
                    </a:lnTo>
                    <a:lnTo>
                      <a:pt x="51" y="2"/>
                    </a:lnTo>
                    <a:lnTo>
                      <a:pt x="38" y="0"/>
                    </a:lnTo>
                    <a:close/>
                  </a:path>
                </a:pathLst>
              </a:custGeom>
              <a:solidFill>
                <a:srgbClr val="F87A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429"/>
              <p:cNvSpPr>
                <a:spLocks/>
              </p:cNvSpPr>
              <p:nvPr/>
            </p:nvSpPr>
            <p:spPr bwMode="auto">
              <a:xfrm>
                <a:off x="4559" y="2729"/>
                <a:ext cx="29" cy="63"/>
              </a:xfrm>
              <a:custGeom>
                <a:avLst/>
                <a:gdLst>
                  <a:gd name="T0" fmla="*/ 58 w 58"/>
                  <a:gd name="T1" fmla="*/ 0 h 127"/>
                  <a:gd name="T2" fmla="*/ 4 w 58"/>
                  <a:gd name="T3" fmla="*/ 13 h 127"/>
                  <a:gd name="T4" fmla="*/ 4 w 58"/>
                  <a:gd name="T5" fmla="*/ 64 h 127"/>
                  <a:gd name="T6" fmla="*/ 0 w 58"/>
                  <a:gd name="T7" fmla="*/ 112 h 127"/>
                  <a:gd name="T8" fmla="*/ 0 w 58"/>
                  <a:gd name="T9" fmla="*/ 112 h 127"/>
                  <a:gd name="T10" fmla="*/ 1 w 58"/>
                  <a:gd name="T11" fmla="*/ 119 h 127"/>
                  <a:gd name="T12" fmla="*/ 8 w 58"/>
                  <a:gd name="T13" fmla="*/ 125 h 127"/>
                  <a:gd name="T14" fmla="*/ 18 w 58"/>
                  <a:gd name="T15" fmla="*/ 127 h 127"/>
                  <a:gd name="T16" fmla="*/ 31 w 58"/>
                  <a:gd name="T17" fmla="*/ 127 h 127"/>
                  <a:gd name="T18" fmla="*/ 42 w 58"/>
                  <a:gd name="T19" fmla="*/ 126 h 127"/>
                  <a:gd name="T20" fmla="*/ 51 w 58"/>
                  <a:gd name="T21" fmla="*/ 122 h 127"/>
                  <a:gd name="T22" fmla="*/ 58 w 58"/>
                  <a:gd name="T23" fmla="*/ 115 h 127"/>
                  <a:gd name="T24" fmla="*/ 58 w 58"/>
                  <a:gd name="T25" fmla="*/ 105 h 127"/>
                  <a:gd name="T26" fmla="*/ 58 w 58"/>
                  <a:gd name="T27" fmla="*/ 105 h 127"/>
                  <a:gd name="T28" fmla="*/ 55 w 58"/>
                  <a:gd name="T29" fmla="*/ 89 h 127"/>
                  <a:gd name="T30" fmla="*/ 52 w 58"/>
                  <a:gd name="T31" fmla="*/ 74 h 127"/>
                  <a:gd name="T32" fmla="*/ 51 w 58"/>
                  <a:gd name="T33" fmla="*/ 61 h 127"/>
                  <a:gd name="T34" fmla="*/ 51 w 58"/>
                  <a:gd name="T35" fmla="*/ 54 h 127"/>
                  <a:gd name="T36" fmla="*/ 58 w 58"/>
                  <a:gd name="T3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7">
                    <a:moveTo>
                      <a:pt x="58" y="0"/>
                    </a:moveTo>
                    <a:lnTo>
                      <a:pt x="4" y="13"/>
                    </a:lnTo>
                    <a:lnTo>
                      <a:pt x="4" y="64"/>
                    </a:lnTo>
                    <a:lnTo>
                      <a:pt x="0" y="112"/>
                    </a:lnTo>
                    <a:lnTo>
                      <a:pt x="0" y="112"/>
                    </a:lnTo>
                    <a:lnTo>
                      <a:pt x="1" y="119"/>
                    </a:lnTo>
                    <a:lnTo>
                      <a:pt x="8" y="125"/>
                    </a:lnTo>
                    <a:lnTo>
                      <a:pt x="18" y="127"/>
                    </a:lnTo>
                    <a:lnTo>
                      <a:pt x="31" y="127"/>
                    </a:lnTo>
                    <a:lnTo>
                      <a:pt x="42" y="126"/>
                    </a:lnTo>
                    <a:lnTo>
                      <a:pt x="51" y="122"/>
                    </a:lnTo>
                    <a:lnTo>
                      <a:pt x="58" y="115"/>
                    </a:lnTo>
                    <a:lnTo>
                      <a:pt x="58" y="105"/>
                    </a:lnTo>
                    <a:lnTo>
                      <a:pt x="58" y="105"/>
                    </a:lnTo>
                    <a:lnTo>
                      <a:pt x="55" y="89"/>
                    </a:lnTo>
                    <a:lnTo>
                      <a:pt x="52" y="74"/>
                    </a:lnTo>
                    <a:lnTo>
                      <a:pt x="51" y="61"/>
                    </a:lnTo>
                    <a:lnTo>
                      <a:pt x="51" y="54"/>
                    </a:lnTo>
                    <a:lnTo>
                      <a:pt x="58"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430"/>
              <p:cNvSpPr>
                <a:spLocks/>
              </p:cNvSpPr>
              <p:nvPr/>
            </p:nvSpPr>
            <p:spPr bwMode="auto">
              <a:xfrm>
                <a:off x="4554" y="2798"/>
                <a:ext cx="39" cy="6"/>
              </a:xfrm>
              <a:custGeom>
                <a:avLst/>
                <a:gdLst>
                  <a:gd name="T0" fmla="*/ 0 w 79"/>
                  <a:gd name="T1" fmla="*/ 4 h 11"/>
                  <a:gd name="T2" fmla="*/ 1 w 79"/>
                  <a:gd name="T3" fmla="*/ 7 h 11"/>
                  <a:gd name="T4" fmla="*/ 4 w 79"/>
                  <a:gd name="T5" fmla="*/ 10 h 11"/>
                  <a:gd name="T6" fmla="*/ 7 w 79"/>
                  <a:gd name="T7" fmla="*/ 11 h 11"/>
                  <a:gd name="T8" fmla="*/ 70 w 79"/>
                  <a:gd name="T9" fmla="*/ 11 h 11"/>
                  <a:gd name="T10" fmla="*/ 75 w 79"/>
                  <a:gd name="T11" fmla="*/ 10 h 11"/>
                  <a:gd name="T12" fmla="*/ 78 w 79"/>
                  <a:gd name="T13" fmla="*/ 7 h 11"/>
                  <a:gd name="T14" fmla="*/ 79 w 79"/>
                  <a:gd name="T15" fmla="*/ 4 h 11"/>
                  <a:gd name="T16" fmla="*/ 79 w 79"/>
                  <a:gd name="T17" fmla="*/ 0 h 11"/>
                  <a:gd name="T18" fmla="*/ 0 w 79"/>
                  <a:gd name="T19" fmla="*/ 0 h 11"/>
                  <a:gd name="T20" fmla="*/ 0 w 79"/>
                  <a:gd name="T2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
                    <a:moveTo>
                      <a:pt x="0" y="4"/>
                    </a:moveTo>
                    <a:lnTo>
                      <a:pt x="1" y="7"/>
                    </a:lnTo>
                    <a:lnTo>
                      <a:pt x="4" y="10"/>
                    </a:lnTo>
                    <a:lnTo>
                      <a:pt x="7" y="11"/>
                    </a:lnTo>
                    <a:lnTo>
                      <a:pt x="70" y="11"/>
                    </a:lnTo>
                    <a:lnTo>
                      <a:pt x="75" y="10"/>
                    </a:lnTo>
                    <a:lnTo>
                      <a:pt x="78" y="7"/>
                    </a:lnTo>
                    <a:lnTo>
                      <a:pt x="79" y="4"/>
                    </a:lnTo>
                    <a:lnTo>
                      <a:pt x="79" y="0"/>
                    </a:lnTo>
                    <a:lnTo>
                      <a:pt x="0" y="0"/>
                    </a:lnTo>
                    <a:lnTo>
                      <a:pt x="0" y="4"/>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431"/>
              <p:cNvSpPr>
                <a:spLocks/>
              </p:cNvSpPr>
              <p:nvPr/>
            </p:nvSpPr>
            <p:spPr bwMode="auto">
              <a:xfrm>
                <a:off x="4542" y="2286"/>
                <a:ext cx="80" cy="469"/>
              </a:xfrm>
              <a:custGeom>
                <a:avLst/>
                <a:gdLst>
                  <a:gd name="T0" fmla="*/ 121 w 161"/>
                  <a:gd name="T1" fmla="*/ 14 h 939"/>
                  <a:gd name="T2" fmla="*/ 116 w 161"/>
                  <a:gd name="T3" fmla="*/ 0 h 939"/>
                  <a:gd name="T4" fmla="*/ 0 w 161"/>
                  <a:gd name="T5" fmla="*/ 0 h 939"/>
                  <a:gd name="T6" fmla="*/ 0 w 161"/>
                  <a:gd name="T7" fmla="*/ 205 h 939"/>
                  <a:gd name="T8" fmla="*/ 8 w 161"/>
                  <a:gd name="T9" fmla="*/ 209 h 939"/>
                  <a:gd name="T10" fmla="*/ 38 w 161"/>
                  <a:gd name="T11" fmla="*/ 935 h 939"/>
                  <a:gd name="T12" fmla="*/ 85 w 161"/>
                  <a:gd name="T13" fmla="*/ 939 h 939"/>
                  <a:gd name="T14" fmla="*/ 113 w 161"/>
                  <a:gd name="T15" fmla="*/ 721 h 939"/>
                  <a:gd name="T16" fmla="*/ 116 w 161"/>
                  <a:gd name="T17" fmla="*/ 700 h 939"/>
                  <a:gd name="T18" fmla="*/ 114 w 161"/>
                  <a:gd name="T19" fmla="*/ 680 h 939"/>
                  <a:gd name="T20" fmla="*/ 114 w 161"/>
                  <a:gd name="T21" fmla="*/ 676 h 939"/>
                  <a:gd name="T22" fmla="*/ 113 w 161"/>
                  <a:gd name="T23" fmla="*/ 666 h 939"/>
                  <a:gd name="T24" fmla="*/ 110 w 161"/>
                  <a:gd name="T25" fmla="*/ 652 h 939"/>
                  <a:gd name="T26" fmla="*/ 109 w 161"/>
                  <a:gd name="T27" fmla="*/ 633 h 939"/>
                  <a:gd name="T28" fmla="*/ 106 w 161"/>
                  <a:gd name="T29" fmla="*/ 615 h 939"/>
                  <a:gd name="T30" fmla="*/ 103 w 161"/>
                  <a:gd name="T31" fmla="*/ 598 h 939"/>
                  <a:gd name="T32" fmla="*/ 102 w 161"/>
                  <a:gd name="T33" fmla="*/ 583 h 939"/>
                  <a:gd name="T34" fmla="*/ 100 w 161"/>
                  <a:gd name="T35" fmla="*/ 571 h 939"/>
                  <a:gd name="T36" fmla="*/ 100 w 161"/>
                  <a:gd name="T37" fmla="*/ 566 h 939"/>
                  <a:gd name="T38" fmla="*/ 160 w 161"/>
                  <a:gd name="T39" fmla="*/ 250 h 939"/>
                  <a:gd name="T40" fmla="*/ 161 w 161"/>
                  <a:gd name="T41" fmla="*/ 229 h 939"/>
                  <a:gd name="T42" fmla="*/ 161 w 161"/>
                  <a:gd name="T43" fmla="*/ 208 h 939"/>
                  <a:gd name="T44" fmla="*/ 161 w 161"/>
                  <a:gd name="T45" fmla="*/ 206 h 939"/>
                  <a:gd name="T46" fmla="*/ 157 w 161"/>
                  <a:gd name="T47" fmla="*/ 178 h 939"/>
                  <a:gd name="T48" fmla="*/ 151 w 161"/>
                  <a:gd name="T49" fmla="*/ 144 h 939"/>
                  <a:gd name="T50" fmla="*/ 145 w 161"/>
                  <a:gd name="T51" fmla="*/ 109 h 939"/>
                  <a:gd name="T52" fmla="*/ 138 w 161"/>
                  <a:gd name="T53" fmla="*/ 75 h 939"/>
                  <a:gd name="T54" fmla="*/ 130 w 161"/>
                  <a:gd name="T55" fmla="*/ 42 h 939"/>
                  <a:gd name="T56" fmla="*/ 121 w 161"/>
                  <a:gd name="T57" fmla="*/ 1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1" h="939">
                    <a:moveTo>
                      <a:pt x="121" y="14"/>
                    </a:moveTo>
                    <a:lnTo>
                      <a:pt x="116" y="0"/>
                    </a:lnTo>
                    <a:lnTo>
                      <a:pt x="0" y="0"/>
                    </a:lnTo>
                    <a:lnTo>
                      <a:pt x="0" y="205"/>
                    </a:lnTo>
                    <a:lnTo>
                      <a:pt x="8" y="209"/>
                    </a:lnTo>
                    <a:lnTo>
                      <a:pt x="38" y="935"/>
                    </a:lnTo>
                    <a:lnTo>
                      <a:pt x="85" y="939"/>
                    </a:lnTo>
                    <a:lnTo>
                      <a:pt x="113" y="721"/>
                    </a:lnTo>
                    <a:lnTo>
                      <a:pt x="116" y="700"/>
                    </a:lnTo>
                    <a:lnTo>
                      <a:pt x="114" y="680"/>
                    </a:lnTo>
                    <a:lnTo>
                      <a:pt x="114" y="676"/>
                    </a:lnTo>
                    <a:lnTo>
                      <a:pt x="113" y="666"/>
                    </a:lnTo>
                    <a:lnTo>
                      <a:pt x="110" y="652"/>
                    </a:lnTo>
                    <a:lnTo>
                      <a:pt x="109" y="633"/>
                    </a:lnTo>
                    <a:lnTo>
                      <a:pt x="106" y="615"/>
                    </a:lnTo>
                    <a:lnTo>
                      <a:pt x="103" y="598"/>
                    </a:lnTo>
                    <a:lnTo>
                      <a:pt x="102" y="583"/>
                    </a:lnTo>
                    <a:lnTo>
                      <a:pt x="100" y="571"/>
                    </a:lnTo>
                    <a:lnTo>
                      <a:pt x="100" y="566"/>
                    </a:lnTo>
                    <a:lnTo>
                      <a:pt x="160" y="250"/>
                    </a:lnTo>
                    <a:lnTo>
                      <a:pt x="161" y="229"/>
                    </a:lnTo>
                    <a:lnTo>
                      <a:pt x="161" y="208"/>
                    </a:lnTo>
                    <a:lnTo>
                      <a:pt x="161" y="206"/>
                    </a:lnTo>
                    <a:lnTo>
                      <a:pt x="157" y="178"/>
                    </a:lnTo>
                    <a:lnTo>
                      <a:pt x="151" y="144"/>
                    </a:lnTo>
                    <a:lnTo>
                      <a:pt x="145" y="109"/>
                    </a:lnTo>
                    <a:lnTo>
                      <a:pt x="138" y="75"/>
                    </a:lnTo>
                    <a:lnTo>
                      <a:pt x="130" y="42"/>
                    </a:lnTo>
                    <a:lnTo>
                      <a:pt x="121" y="14"/>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432"/>
              <p:cNvSpPr>
                <a:spLocks/>
              </p:cNvSpPr>
              <p:nvPr/>
            </p:nvSpPr>
            <p:spPr bwMode="auto">
              <a:xfrm>
                <a:off x="4470" y="1907"/>
                <a:ext cx="72" cy="219"/>
              </a:xfrm>
              <a:custGeom>
                <a:avLst/>
                <a:gdLst>
                  <a:gd name="T0" fmla="*/ 25 w 144"/>
                  <a:gd name="T1" fmla="*/ 69 h 437"/>
                  <a:gd name="T2" fmla="*/ 19 w 144"/>
                  <a:gd name="T3" fmla="*/ 85 h 437"/>
                  <a:gd name="T4" fmla="*/ 14 w 144"/>
                  <a:gd name="T5" fmla="*/ 109 h 437"/>
                  <a:gd name="T6" fmla="*/ 9 w 144"/>
                  <a:gd name="T7" fmla="*/ 139 h 437"/>
                  <a:gd name="T8" fmla="*/ 5 w 144"/>
                  <a:gd name="T9" fmla="*/ 173 h 437"/>
                  <a:gd name="T10" fmla="*/ 2 w 144"/>
                  <a:gd name="T11" fmla="*/ 209 h 437"/>
                  <a:gd name="T12" fmla="*/ 1 w 144"/>
                  <a:gd name="T13" fmla="*/ 248 h 437"/>
                  <a:gd name="T14" fmla="*/ 0 w 144"/>
                  <a:gd name="T15" fmla="*/ 284 h 437"/>
                  <a:gd name="T16" fmla="*/ 0 w 144"/>
                  <a:gd name="T17" fmla="*/ 318 h 437"/>
                  <a:gd name="T18" fmla="*/ 1 w 144"/>
                  <a:gd name="T19" fmla="*/ 348 h 437"/>
                  <a:gd name="T20" fmla="*/ 2 w 144"/>
                  <a:gd name="T21" fmla="*/ 372 h 437"/>
                  <a:gd name="T22" fmla="*/ 7 w 144"/>
                  <a:gd name="T23" fmla="*/ 388 h 437"/>
                  <a:gd name="T24" fmla="*/ 17 w 144"/>
                  <a:gd name="T25" fmla="*/ 405 h 437"/>
                  <a:gd name="T26" fmla="*/ 31 w 144"/>
                  <a:gd name="T27" fmla="*/ 417 h 437"/>
                  <a:gd name="T28" fmla="*/ 46 w 144"/>
                  <a:gd name="T29" fmla="*/ 426 h 437"/>
                  <a:gd name="T30" fmla="*/ 66 w 144"/>
                  <a:gd name="T31" fmla="*/ 431 h 437"/>
                  <a:gd name="T32" fmla="*/ 86 w 144"/>
                  <a:gd name="T33" fmla="*/ 436 h 437"/>
                  <a:gd name="T34" fmla="*/ 107 w 144"/>
                  <a:gd name="T35" fmla="*/ 437 h 437"/>
                  <a:gd name="T36" fmla="*/ 144 w 144"/>
                  <a:gd name="T37" fmla="*/ 437 h 437"/>
                  <a:gd name="T38" fmla="*/ 144 w 144"/>
                  <a:gd name="T39" fmla="*/ 0 h 437"/>
                  <a:gd name="T40" fmla="*/ 135 w 144"/>
                  <a:gd name="T41" fmla="*/ 0 h 437"/>
                  <a:gd name="T42" fmla="*/ 108 w 144"/>
                  <a:gd name="T43" fmla="*/ 4 h 437"/>
                  <a:gd name="T44" fmla="*/ 83 w 144"/>
                  <a:gd name="T45" fmla="*/ 13 h 437"/>
                  <a:gd name="T46" fmla="*/ 60 w 144"/>
                  <a:gd name="T47" fmla="*/ 27 h 437"/>
                  <a:gd name="T48" fmla="*/ 41 w 144"/>
                  <a:gd name="T49" fmla="*/ 47 h 437"/>
                  <a:gd name="T50" fmla="*/ 25 w 144"/>
                  <a:gd name="T51" fmla="*/ 6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437">
                    <a:moveTo>
                      <a:pt x="25" y="69"/>
                    </a:moveTo>
                    <a:lnTo>
                      <a:pt x="19" y="85"/>
                    </a:lnTo>
                    <a:lnTo>
                      <a:pt x="14" y="109"/>
                    </a:lnTo>
                    <a:lnTo>
                      <a:pt x="9" y="139"/>
                    </a:lnTo>
                    <a:lnTo>
                      <a:pt x="5" y="173"/>
                    </a:lnTo>
                    <a:lnTo>
                      <a:pt x="2" y="209"/>
                    </a:lnTo>
                    <a:lnTo>
                      <a:pt x="1" y="248"/>
                    </a:lnTo>
                    <a:lnTo>
                      <a:pt x="0" y="284"/>
                    </a:lnTo>
                    <a:lnTo>
                      <a:pt x="0" y="318"/>
                    </a:lnTo>
                    <a:lnTo>
                      <a:pt x="1" y="348"/>
                    </a:lnTo>
                    <a:lnTo>
                      <a:pt x="2" y="372"/>
                    </a:lnTo>
                    <a:lnTo>
                      <a:pt x="7" y="388"/>
                    </a:lnTo>
                    <a:lnTo>
                      <a:pt x="17" y="405"/>
                    </a:lnTo>
                    <a:lnTo>
                      <a:pt x="31" y="417"/>
                    </a:lnTo>
                    <a:lnTo>
                      <a:pt x="46" y="426"/>
                    </a:lnTo>
                    <a:lnTo>
                      <a:pt x="66" y="431"/>
                    </a:lnTo>
                    <a:lnTo>
                      <a:pt x="86" y="436"/>
                    </a:lnTo>
                    <a:lnTo>
                      <a:pt x="107" y="437"/>
                    </a:lnTo>
                    <a:lnTo>
                      <a:pt x="144" y="437"/>
                    </a:lnTo>
                    <a:lnTo>
                      <a:pt x="144" y="0"/>
                    </a:lnTo>
                    <a:lnTo>
                      <a:pt x="135" y="0"/>
                    </a:lnTo>
                    <a:lnTo>
                      <a:pt x="108" y="4"/>
                    </a:lnTo>
                    <a:lnTo>
                      <a:pt x="83" y="13"/>
                    </a:lnTo>
                    <a:lnTo>
                      <a:pt x="60" y="27"/>
                    </a:lnTo>
                    <a:lnTo>
                      <a:pt x="41" y="47"/>
                    </a:lnTo>
                    <a:lnTo>
                      <a:pt x="25" y="6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433"/>
              <p:cNvSpPr>
                <a:spLocks/>
              </p:cNvSpPr>
              <p:nvPr/>
            </p:nvSpPr>
            <p:spPr bwMode="auto">
              <a:xfrm>
                <a:off x="4542" y="1907"/>
                <a:ext cx="72" cy="219"/>
              </a:xfrm>
              <a:custGeom>
                <a:avLst/>
                <a:gdLst>
                  <a:gd name="T0" fmla="*/ 7 w 144"/>
                  <a:gd name="T1" fmla="*/ 0 h 437"/>
                  <a:gd name="T2" fmla="*/ 7 w 144"/>
                  <a:gd name="T3" fmla="*/ 0 h 437"/>
                  <a:gd name="T4" fmla="*/ 4 w 144"/>
                  <a:gd name="T5" fmla="*/ 0 h 437"/>
                  <a:gd name="T6" fmla="*/ 3 w 144"/>
                  <a:gd name="T7" fmla="*/ 0 h 437"/>
                  <a:gd name="T8" fmla="*/ 0 w 144"/>
                  <a:gd name="T9" fmla="*/ 0 h 437"/>
                  <a:gd name="T10" fmla="*/ 0 w 144"/>
                  <a:gd name="T11" fmla="*/ 437 h 437"/>
                  <a:gd name="T12" fmla="*/ 37 w 144"/>
                  <a:gd name="T13" fmla="*/ 437 h 437"/>
                  <a:gd name="T14" fmla="*/ 58 w 144"/>
                  <a:gd name="T15" fmla="*/ 436 h 437"/>
                  <a:gd name="T16" fmla="*/ 78 w 144"/>
                  <a:gd name="T17" fmla="*/ 431 h 437"/>
                  <a:gd name="T18" fmla="*/ 96 w 144"/>
                  <a:gd name="T19" fmla="*/ 426 h 437"/>
                  <a:gd name="T20" fmla="*/ 113 w 144"/>
                  <a:gd name="T21" fmla="*/ 417 h 437"/>
                  <a:gd name="T22" fmla="*/ 127 w 144"/>
                  <a:gd name="T23" fmla="*/ 405 h 437"/>
                  <a:gd name="T24" fmla="*/ 137 w 144"/>
                  <a:gd name="T25" fmla="*/ 388 h 437"/>
                  <a:gd name="T26" fmla="*/ 140 w 144"/>
                  <a:gd name="T27" fmla="*/ 372 h 437"/>
                  <a:gd name="T28" fmla="*/ 143 w 144"/>
                  <a:gd name="T29" fmla="*/ 348 h 437"/>
                  <a:gd name="T30" fmla="*/ 144 w 144"/>
                  <a:gd name="T31" fmla="*/ 318 h 437"/>
                  <a:gd name="T32" fmla="*/ 144 w 144"/>
                  <a:gd name="T33" fmla="*/ 284 h 437"/>
                  <a:gd name="T34" fmla="*/ 143 w 144"/>
                  <a:gd name="T35" fmla="*/ 248 h 437"/>
                  <a:gd name="T36" fmla="*/ 141 w 144"/>
                  <a:gd name="T37" fmla="*/ 209 h 437"/>
                  <a:gd name="T38" fmla="*/ 137 w 144"/>
                  <a:gd name="T39" fmla="*/ 173 h 437"/>
                  <a:gd name="T40" fmla="*/ 134 w 144"/>
                  <a:gd name="T41" fmla="*/ 139 h 437"/>
                  <a:gd name="T42" fmla="*/ 128 w 144"/>
                  <a:gd name="T43" fmla="*/ 109 h 437"/>
                  <a:gd name="T44" fmla="*/ 124 w 144"/>
                  <a:gd name="T45" fmla="*/ 85 h 437"/>
                  <a:gd name="T46" fmla="*/ 119 w 144"/>
                  <a:gd name="T47" fmla="*/ 69 h 437"/>
                  <a:gd name="T48" fmla="*/ 103 w 144"/>
                  <a:gd name="T49" fmla="*/ 47 h 437"/>
                  <a:gd name="T50" fmla="*/ 83 w 144"/>
                  <a:gd name="T51" fmla="*/ 27 h 437"/>
                  <a:gd name="T52" fmla="*/ 61 w 144"/>
                  <a:gd name="T53" fmla="*/ 13 h 437"/>
                  <a:gd name="T54" fmla="*/ 35 w 144"/>
                  <a:gd name="T55" fmla="*/ 4 h 437"/>
                  <a:gd name="T56" fmla="*/ 7 w 144"/>
                  <a:gd name="T5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437">
                    <a:moveTo>
                      <a:pt x="7" y="0"/>
                    </a:moveTo>
                    <a:lnTo>
                      <a:pt x="7" y="0"/>
                    </a:lnTo>
                    <a:lnTo>
                      <a:pt x="4" y="0"/>
                    </a:lnTo>
                    <a:lnTo>
                      <a:pt x="3" y="0"/>
                    </a:lnTo>
                    <a:lnTo>
                      <a:pt x="0" y="0"/>
                    </a:lnTo>
                    <a:lnTo>
                      <a:pt x="0" y="437"/>
                    </a:lnTo>
                    <a:lnTo>
                      <a:pt x="37" y="437"/>
                    </a:lnTo>
                    <a:lnTo>
                      <a:pt x="58" y="436"/>
                    </a:lnTo>
                    <a:lnTo>
                      <a:pt x="78" y="431"/>
                    </a:lnTo>
                    <a:lnTo>
                      <a:pt x="96" y="426"/>
                    </a:lnTo>
                    <a:lnTo>
                      <a:pt x="113" y="417"/>
                    </a:lnTo>
                    <a:lnTo>
                      <a:pt x="127" y="405"/>
                    </a:lnTo>
                    <a:lnTo>
                      <a:pt x="137" y="388"/>
                    </a:lnTo>
                    <a:lnTo>
                      <a:pt x="140" y="372"/>
                    </a:lnTo>
                    <a:lnTo>
                      <a:pt x="143" y="348"/>
                    </a:lnTo>
                    <a:lnTo>
                      <a:pt x="144" y="318"/>
                    </a:lnTo>
                    <a:lnTo>
                      <a:pt x="144" y="284"/>
                    </a:lnTo>
                    <a:lnTo>
                      <a:pt x="143" y="248"/>
                    </a:lnTo>
                    <a:lnTo>
                      <a:pt x="141" y="209"/>
                    </a:lnTo>
                    <a:lnTo>
                      <a:pt x="137" y="173"/>
                    </a:lnTo>
                    <a:lnTo>
                      <a:pt x="134" y="139"/>
                    </a:lnTo>
                    <a:lnTo>
                      <a:pt x="128" y="109"/>
                    </a:lnTo>
                    <a:lnTo>
                      <a:pt x="124" y="85"/>
                    </a:lnTo>
                    <a:lnTo>
                      <a:pt x="119" y="69"/>
                    </a:lnTo>
                    <a:lnTo>
                      <a:pt x="103" y="47"/>
                    </a:lnTo>
                    <a:lnTo>
                      <a:pt x="83" y="27"/>
                    </a:lnTo>
                    <a:lnTo>
                      <a:pt x="61" y="13"/>
                    </a:lnTo>
                    <a:lnTo>
                      <a:pt x="35" y="4"/>
                    </a:lnTo>
                    <a:lnTo>
                      <a:pt x="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434"/>
              <p:cNvSpPr>
                <a:spLocks/>
              </p:cNvSpPr>
              <p:nvPr/>
            </p:nvSpPr>
            <p:spPr bwMode="auto">
              <a:xfrm>
                <a:off x="4437" y="2044"/>
                <a:ext cx="210" cy="242"/>
              </a:xfrm>
              <a:custGeom>
                <a:avLst/>
                <a:gdLst>
                  <a:gd name="T0" fmla="*/ 415 w 419"/>
                  <a:gd name="T1" fmla="*/ 132 h 484"/>
                  <a:gd name="T2" fmla="*/ 412 w 419"/>
                  <a:gd name="T3" fmla="*/ 112 h 484"/>
                  <a:gd name="T4" fmla="*/ 403 w 419"/>
                  <a:gd name="T5" fmla="*/ 94 h 484"/>
                  <a:gd name="T6" fmla="*/ 392 w 419"/>
                  <a:gd name="T7" fmla="*/ 80 h 484"/>
                  <a:gd name="T8" fmla="*/ 377 w 419"/>
                  <a:gd name="T9" fmla="*/ 68 h 484"/>
                  <a:gd name="T10" fmla="*/ 358 w 419"/>
                  <a:gd name="T11" fmla="*/ 61 h 484"/>
                  <a:gd name="T12" fmla="*/ 210 w 419"/>
                  <a:gd name="T13" fmla="*/ 0 h 484"/>
                  <a:gd name="T14" fmla="*/ 61 w 419"/>
                  <a:gd name="T15" fmla="*/ 61 h 484"/>
                  <a:gd name="T16" fmla="*/ 43 w 419"/>
                  <a:gd name="T17" fmla="*/ 68 h 484"/>
                  <a:gd name="T18" fmla="*/ 27 w 419"/>
                  <a:gd name="T19" fmla="*/ 80 h 484"/>
                  <a:gd name="T20" fmla="*/ 16 w 419"/>
                  <a:gd name="T21" fmla="*/ 94 h 484"/>
                  <a:gd name="T22" fmla="*/ 8 w 419"/>
                  <a:gd name="T23" fmla="*/ 112 h 484"/>
                  <a:gd name="T24" fmla="*/ 5 w 419"/>
                  <a:gd name="T25" fmla="*/ 132 h 484"/>
                  <a:gd name="T26" fmla="*/ 0 w 419"/>
                  <a:gd name="T27" fmla="*/ 184 h 484"/>
                  <a:gd name="T28" fmla="*/ 83 w 419"/>
                  <a:gd name="T29" fmla="*/ 196 h 484"/>
                  <a:gd name="T30" fmla="*/ 73 w 419"/>
                  <a:gd name="T31" fmla="*/ 255 h 484"/>
                  <a:gd name="T32" fmla="*/ 75 w 419"/>
                  <a:gd name="T33" fmla="*/ 265 h 484"/>
                  <a:gd name="T34" fmla="*/ 77 w 419"/>
                  <a:gd name="T35" fmla="*/ 275 h 484"/>
                  <a:gd name="T36" fmla="*/ 81 w 419"/>
                  <a:gd name="T37" fmla="*/ 299 h 484"/>
                  <a:gd name="T38" fmla="*/ 87 w 419"/>
                  <a:gd name="T39" fmla="*/ 326 h 484"/>
                  <a:gd name="T40" fmla="*/ 92 w 419"/>
                  <a:gd name="T41" fmla="*/ 357 h 484"/>
                  <a:gd name="T42" fmla="*/ 98 w 419"/>
                  <a:gd name="T43" fmla="*/ 389 h 484"/>
                  <a:gd name="T44" fmla="*/ 99 w 419"/>
                  <a:gd name="T45" fmla="*/ 423 h 484"/>
                  <a:gd name="T46" fmla="*/ 99 w 419"/>
                  <a:gd name="T47" fmla="*/ 454 h 484"/>
                  <a:gd name="T48" fmla="*/ 94 w 419"/>
                  <a:gd name="T49" fmla="*/ 484 h 484"/>
                  <a:gd name="T50" fmla="*/ 94 w 419"/>
                  <a:gd name="T51" fmla="*/ 484 h 484"/>
                  <a:gd name="T52" fmla="*/ 326 w 419"/>
                  <a:gd name="T53" fmla="*/ 484 h 484"/>
                  <a:gd name="T54" fmla="*/ 326 w 419"/>
                  <a:gd name="T55" fmla="*/ 484 h 484"/>
                  <a:gd name="T56" fmla="*/ 320 w 419"/>
                  <a:gd name="T57" fmla="*/ 454 h 484"/>
                  <a:gd name="T58" fmla="*/ 319 w 419"/>
                  <a:gd name="T59" fmla="*/ 423 h 484"/>
                  <a:gd name="T60" fmla="*/ 321 w 419"/>
                  <a:gd name="T61" fmla="*/ 389 h 484"/>
                  <a:gd name="T62" fmla="*/ 327 w 419"/>
                  <a:gd name="T63" fmla="*/ 357 h 484"/>
                  <a:gd name="T64" fmla="*/ 333 w 419"/>
                  <a:gd name="T65" fmla="*/ 326 h 484"/>
                  <a:gd name="T66" fmla="*/ 338 w 419"/>
                  <a:gd name="T67" fmla="*/ 299 h 484"/>
                  <a:gd name="T68" fmla="*/ 343 w 419"/>
                  <a:gd name="T69" fmla="*/ 275 h 484"/>
                  <a:gd name="T70" fmla="*/ 344 w 419"/>
                  <a:gd name="T71" fmla="*/ 265 h 484"/>
                  <a:gd name="T72" fmla="*/ 347 w 419"/>
                  <a:gd name="T73" fmla="*/ 255 h 484"/>
                  <a:gd name="T74" fmla="*/ 337 w 419"/>
                  <a:gd name="T75" fmla="*/ 196 h 484"/>
                  <a:gd name="T76" fmla="*/ 419 w 419"/>
                  <a:gd name="T77" fmla="*/ 184 h 484"/>
                  <a:gd name="T78" fmla="*/ 415 w 419"/>
                  <a:gd name="T79" fmla="*/ 132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9" h="484">
                    <a:moveTo>
                      <a:pt x="415" y="132"/>
                    </a:moveTo>
                    <a:lnTo>
                      <a:pt x="412" y="112"/>
                    </a:lnTo>
                    <a:lnTo>
                      <a:pt x="403" y="94"/>
                    </a:lnTo>
                    <a:lnTo>
                      <a:pt x="392" y="80"/>
                    </a:lnTo>
                    <a:lnTo>
                      <a:pt x="377" y="68"/>
                    </a:lnTo>
                    <a:lnTo>
                      <a:pt x="358" y="61"/>
                    </a:lnTo>
                    <a:lnTo>
                      <a:pt x="210" y="0"/>
                    </a:lnTo>
                    <a:lnTo>
                      <a:pt x="61" y="61"/>
                    </a:lnTo>
                    <a:lnTo>
                      <a:pt x="43" y="68"/>
                    </a:lnTo>
                    <a:lnTo>
                      <a:pt x="27" y="80"/>
                    </a:lnTo>
                    <a:lnTo>
                      <a:pt x="16" y="94"/>
                    </a:lnTo>
                    <a:lnTo>
                      <a:pt x="8" y="112"/>
                    </a:lnTo>
                    <a:lnTo>
                      <a:pt x="5" y="132"/>
                    </a:lnTo>
                    <a:lnTo>
                      <a:pt x="0" y="184"/>
                    </a:lnTo>
                    <a:lnTo>
                      <a:pt x="83" y="196"/>
                    </a:lnTo>
                    <a:lnTo>
                      <a:pt x="73" y="255"/>
                    </a:lnTo>
                    <a:lnTo>
                      <a:pt x="75" y="265"/>
                    </a:lnTo>
                    <a:lnTo>
                      <a:pt x="77" y="275"/>
                    </a:lnTo>
                    <a:lnTo>
                      <a:pt x="81" y="299"/>
                    </a:lnTo>
                    <a:lnTo>
                      <a:pt x="87" y="326"/>
                    </a:lnTo>
                    <a:lnTo>
                      <a:pt x="92" y="357"/>
                    </a:lnTo>
                    <a:lnTo>
                      <a:pt x="98" y="389"/>
                    </a:lnTo>
                    <a:lnTo>
                      <a:pt x="99" y="423"/>
                    </a:lnTo>
                    <a:lnTo>
                      <a:pt x="99" y="454"/>
                    </a:lnTo>
                    <a:lnTo>
                      <a:pt x="94" y="484"/>
                    </a:lnTo>
                    <a:lnTo>
                      <a:pt x="94" y="484"/>
                    </a:lnTo>
                    <a:lnTo>
                      <a:pt x="326" y="484"/>
                    </a:lnTo>
                    <a:lnTo>
                      <a:pt x="326" y="484"/>
                    </a:lnTo>
                    <a:lnTo>
                      <a:pt x="320" y="454"/>
                    </a:lnTo>
                    <a:lnTo>
                      <a:pt x="319" y="423"/>
                    </a:lnTo>
                    <a:lnTo>
                      <a:pt x="321" y="389"/>
                    </a:lnTo>
                    <a:lnTo>
                      <a:pt x="327" y="357"/>
                    </a:lnTo>
                    <a:lnTo>
                      <a:pt x="333" y="326"/>
                    </a:lnTo>
                    <a:lnTo>
                      <a:pt x="338" y="299"/>
                    </a:lnTo>
                    <a:lnTo>
                      <a:pt x="343" y="275"/>
                    </a:lnTo>
                    <a:lnTo>
                      <a:pt x="344" y="265"/>
                    </a:lnTo>
                    <a:lnTo>
                      <a:pt x="347" y="255"/>
                    </a:lnTo>
                    <a:lnTo>
                      <a:pt x="337" y="196"/>
                    </a:lnTo>
                    <a:lnTo>
                      <a:pt x="419" y="184"/>
                    </a:lnTo>
                    <a:lnTo>
                      <a:pt x="415" y="132"/>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435"/>
              <p:cNvSpPr>
                <a:spLocks/>
              </p:cNvSpPr>
              <p:nvPr/>
            </p:nvSpPr>
            <p:spPr bwMode="auto">
              <a:xfrm>
                <a:off x="4542" y="2044"/>
                <a:ext cx="105" cy="242"/>
              </a:xfrm>
              <a:custGeom>
                <a:avLst/>
                <a:gdLst>
                  <a:gd name="T0" fmla="*/ 205 w 209"/>
                  <a:gd name="T1" fmla="*/ 132 h 484"/>
                  <a:gd name="T2" fmla="*/ 202 w 209"/>
                  <a:gd name="T3" fmla="*/ 112 h 484"/>
                  <a:gd name="T4" fmla="*/ 193 w 209"/>
                  <a:gd name="T5" fmla="*/ 94 h 484"/>
                  <a:gd name="T6" fmla="*/ 182 w 209"/>
                  <a:gd name="T7" fmla="*/ 80 h 484"/>
                  <a:gd name="T8" fmla="*/ 167 w 209"/>
                  <a:gd name="T9" fmla="*/ 68 h 484"/>
                  <a:gd name="T10" fmla="*/ 148 w 209"/>
                  <a:gd name="T11" fmla="*/ 61 h 484"/>
                  <a:gd name="T12" fmla="*/ 0 w 209"/>
                  <a:gd name="T13" fmla="*/ 0 h 484"/>
                  <a:gd name="T14" fmla="*/ 0 w 209"/>
                  <a:gd name="T15" fmla="*/ 468 h 484"/>
                  <a:gd name="T16" fmla="*/ 4 w 209"/>
                  <a:gd name="T17" fmla="*/ 470 h 484"/>
                  <a:gd name="T18" fmla="*/ 15 w 209"/>
                  <a:gd name="T19" fmla="*/ 471 h 484"/>
                  <a:gd name="T20" fmla="*/ 32 w 209"/>
                  <a:gd name="T21" fmla="*/ 474 h 484"/>
                  <a:gd name="T22" fmla="*/ 53 w 209"/>
                  <a:gd name="T23" fmla="*/ 478 h 484"/>
                  <a:gd name="T24" fmla="*/ 75 w 209"/>
                  <a:gd name="T25" fmla="*/ 481 h 484"/>
                  <a:gd name="T26" fmla="*/ 96 w 209"/>
                  <a:gd name="T27" fmla="*/ 483 h 484"/>
                  <a:gd name="T28" fmla="*/ 116 w 209"/>
                  <a:gd name="T29" fmla="*/ 484 h 484"/>
                  <a:gd name="T30" fmla="*/ 116 w 209"/>
                  <a:gd name="T31" fmla="*/ 484 h 484"/>
                  <a:gd name="T32" fmla="*/ 110 w 209"/>
                  <a:gd name="T33" fmla="*/ 454 h 484"/>
                  <a:gd name="T34" fmla="*/ 109 w 209"/>
                  <a:gd name="T35" fmla="*/ 423 h 484"/>
                  <a:gd name="T36" fmla="*/ 111 w 209"/>
                  <a:gd name="T37" fmla="*/ 389 h 484"/>
                  <a:gd name="T38" fmla="*/ 117 w 209"/>
                  <a:gd name="T39" fmla="*/ 357 h 484"/>
                  <a:gd name="T40" fmla="*/ 123 w 209"/>
                  <a:gd name="T41" fmla="*/ 326 h 484"/>
                  <a:gd name="T42" fmla="*/ 128 w 209"/>
                  <a:gd name="T43" fmla="*/ 299 h 484"/>
                  <a:gd name="T44" fmla="*/ 133 w 209"/>
                  <a:gd name="T45" fmla="*/ 275 h 484"/>
                  <a:gd name="T46" fmla="*/ 134 w 209"/>
                  <a:gd name="T47" fmla="*/ 265 h 484"/>
                  <a:gd name="T48" fmla="*/ 137 w 209"/>
                  <a:gd name="T49" fmla="*/ 255 h 484"/>
                  <a:gd name="T50" fmla="*/ 127 w 209"/>
                  <a:gd name="T51" fmla="*/ 196 h 484"/>
                  <a:gd name="T52" fmla="*/ 209 w 209"/>
                  <a:gd name="T53" fmla="*/ 184 h 484"/>
                  <a:gd name="T54" fmla="*/ 205 w 209"/>
                  <a:gd name="T55" fmla="*/ 132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9" h="484">
                    <a:moveTo>
                      <a:pt x="205" y="132"/>
                    </a:moveTo>
                    <a:lnTo>
                      <a:pt x="202" y="112"/>
                    </a:lnTo>
                    <a:lnTo>
                      <a:pt x="193" y="94"/>
                    </a:lnTo>
                    <a:lnTo>
                      <a:pt x="182" y="80"/>
                    </a:lnTo>
                    <a:lnTo>
                      <a:pt x="167" y="68"/>
                    </a:lnTo>
                    <a:lnTo>
                      <a:pt x="148" y="61"/>
                    </a:lnTo>
                    <a:lnTo>
                      <a:pt x="0" y="0"/>
                    </a:lnTo>
                    <a:lnTo>
                      <a:pt x="0" y="468"/>
                    </a:lnTo>
                    <a:lnTo>
                      <a:pt x="4" y="470"/>
                    </a:lnTo>
                    <a:lnTo>
                      <a:pt x="15" y="471"/>
                    </a:lnTo>
                    <a:lnTo>
                      <a:pt x="32" y="474"/>
                    </a:lnTo>
                    <a:lnTo>
                      <a:pt x="53" y="478"/>
                    </a:lnTo>
                    <a:lnTo>
                      <a:pt x="75" y="481"/>
                    </a:lnTo>
                    <a:lnTo>
                      <a:pt x="96" y="483"/>
                    </a:lnTo>
                    <a:lnTo>
                      <a:pt x="116" y="484"/>
                    </a:lnTo>
                    <a:lnTo>
                      <a:pt x="116" y="484"/>
                    </a:lnTo>
                    <a:lnTo>
                      <a:pt x="110" y="454"/>
                    </a:lnTo>
                    <a:lnTo>
                      <a:pt x="109" y="423"/>
                    </a:lnTo>
                    <a:lnTo>
                      <a:pt x="111" y="389"/>
                    </a:lnTo>
                    <a:lnTo>
                      <a:pt x="117" y="357"/>
                    </a:lnTo>
                    <a:lnTo>
                      <a:pt x="123" y="326"/>
                    </a:lnTo>
                    <a:lnTo>
                      <a:pt x="128" y="299"/>
                    </a:lnTo>
                    <a:lnTo>
                      <a:pt x="133" y="275"/>
                    </a:lnTo>
                    <a:lnTo>
                      <a:pt x="134" y="265"/>
                    </a:lnTo>
                    <a:lnTo>
                      <a:pt x="137" y="255"/>
                    </a:lnTo>
                    <a:lnTo>
                      <a:pt x="127" y="196"/>
                    </a:lnTo>
                    <a:lnTo>
                      <a:pt x="209" y="184"/>
                    </a:lnTo>
                    <a:lnTo>
                      <a:pt x="205" y="132"/>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436"/>
              <p:cNvSpPr>
                <a:spLocks/>
              </p:cNvSpPr>
              <p:nvPr/>
            </p:nvSpPr>
            <p:spPr bwMode="auto">
              <a:xfrm>
                <a:off x="4509" y="2027"/>
                <a:ext cx="65" cy="60"/>
              </a:xfrm>
              <a:custGeom>
                <a:avLst/>
                <a:gdLst>
                  <a:gd name="T0" fmla="*/ 0 w 130"/>
                  <a:gd name="T1" fmla="*/ 66 h 120"/>
                  <a:gd name="T2" fmla="*/ 65 w 130"/>
                  <a:gd name="T3" fmla="*/ 120 h 120"/>
                  <a:gd name="T4" fmla="*/ 130 w 130"/>
                  <a:gd name="T5" fmla="*/ 66 h 120"/>
                  <a:gd name="T6" fmla="*/ 130 w 130"/>
                  <a:gd name="T7" fmla="*/ 0 h 120"/>
                  <a:gd name="T8" fmla="*/ 0 w 130"/>
                  <a:gd name="T9" fmla="*/ 0 h 120"/>
                  <a:gd name="T10" fmla="*/ 0 w 130"/>
                  <a:gd name="T11" fmla="*/ 66 h 120"/>
                </a:gdLst>
                <a:ahLst/>
                <a:cxnLst>
                  <a:cxn ang="0">
                    <a:pos x="T0" y="T1"/>
                  </a:cxn>
                  <a:cxn ang="0">
                    <a:pos x="T2" y="T3"/>
                  </a:cxn>
                  <a:cxn ang="0">
                    <a:pos x="T4" y="T5"/>
                  </a:cxn>
                  <a:cxn ang="0">
                    <a:pos x="T6" y="T7"/>
                  </a:cxn>
                  <a:cxn ang="0">
                    <a:pos x="T8" y="T9"/>
                  </a:cxn>
                  <a:cxn ang="0">
                    <a:pos x="T10" y="T11"/>
                  </a:cxn>
                </a:cxnLst>
                <a:rect l="0" t="0" r="r" b="b"/>
                <a:pathLst>
                  <a:path w="130" h="120">
                    <a:moveTo>
                      <a:pt x="0" y="66"/>
                    </a:moveTo>
                    <a:lnTo>
                      <a:pt x="65" y="120"/>
                    </a:lnTo>
                    <a:lnTo>
                      <a:pt x="130" y="66"/>
                    </a:lnTo>
                    <a:lnTo>
                      <a:pt x="130" y="0"/>
                    </a:lnTo>
                    <a:lnTo>
                      <a:pt x="0" y="0"/>
                    </a:lnTo>
                    <a:lnTo>
                      <a:pt x="0" y="66"/>
                    </a:lnTo>
                    <a:close/>
                  </a:path>
                </a:pathLst>
              </a:custGeom>
              <a:solidFill>
                <a:srgbClr val="400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437"/>
              <p:cNvSpPr>
                <a:spLocks/>
              </p:cNvSpPr>
              <p:nvPr/>
            </p:nvSpPr>
            <p:spPr bwMode="auto">
              <a:xfrm>
                <a:off x="4498" y="1932"/>
                <a:ext cx="88" cy="119"/>
              </a:xfrm>
              <a:custGeom>
                <a:avLst/>
                <a:gdLst>
                  <a:gd name="T0" fmla="*/ 116 w 175"/>
                  <a:gd name="T1" fmla="*/ 0 h 237"/>
                  <a:gd name="T2" fmla="*/ 58 w 175"/>
                  <a:gd name="T3" fmla="*/ 0 h 237"/>
                  <a:gd name="T4" fmla="*/ 41 w 175"/>
                  <a:gd name="T5" fmla="*/ 2 h 237"/>
                  <a:gd name="T6" fmla="*/ 27 w 175"/>
                  <a:gd name="T7" fmla="*/ 12 h 237"/>
                  <a:gd name="T8" fmla="*/ 14 w 175"/>
                  <a:gd name="T9" fmla="*/ 25 h 237"/>
                  <a:gd name="T10" fmla="*/ 4 w 175"/>
                  <a:gd name="T11" fmla="*/ 43 h 237"/>
                  <a:gd name="T12" fmla="*/ 0 w 175"/>
                  <a:gd name="T13" fmla="*/ 65 h 237"/>
                  <a:gd name="T14" fmla="*/ 0 w 175"/>
                  <a:gd name="T15" fmla="*/ 142 h 237"/>
                  <a:gd name="T16" fmla="*/ 3 w 175"/>
                  <a:gd name="T17" fmla="*/ 159 h 237"/>
                  <a:gd name="T18" fmla="*/ 11 w 175"/>
                  <a:gd name="T19" fmla="*/ 176 h 237"/>
                  <a:gd name="T20" fmla="*/ 24 w 175"/>
                  <a:gd name="T21" fmla="*/ 195 h 237"/>
                  <a:gd name="T22" fmla="*/ 38 w 175"/>
                  <a:gd name="T23" fmla="*/ 212 h 237"/>
                  <a:gd name="T24" fmla="*/ 54 w 175"/>
                  <a:gd name="T25" fmla="*/ 224 h 237"/>
                  <a:gd name="T26" fmla="*/ 71 w 175"/>
                  <a:gd name="T27" fmla="*/ 234 h 237"/>
                  <a:gd name="T28" fmla="*/ 85 w 175"/>
                  <a:gd name="T29" fmla="*/ 237 h 237"/>
                  <a:gd name="T30" fmla="*/ 91 w 175"/>
                  <a:gd name="T31" fmla="*/ 237 h 237"/>
                  <a:gd name="T32" fmla="*/ 105 w 175"/>
                  <a:gd name="T33" fmla="*/ 234 h 237"/>
                  <a:gd name="T34" fmla="*/ 122 w 175"/>
                  <a:gd name="T35" fmla="*/ 224 h 237"/>
                  <a:gd name="T36" fmla="*/ 137 w 175"/>
                  <a:gd name="T37" fmla="*/ 212 h 237"/>
                  <a:gd name="T38" fmla="*/ 151 w 175"/>
                  <a:gd name="T39" fmla="*/ 195 h 237"/>
                  <a:gd name="T40" fmla="*/ 164 w 175"/>
                  <a:gd name="T41" fmla="*/ 176 h 237"/>
                  <a:gd name="T42" fmla="*/ 173 w 175"/>
                  <a:gd name="T43" fmla="*/ 159 h 237"/>
                  <a:gd name="T44" fmla="*/ 175 w 175"/>
                  <a:gd name="T45" fmla="*/ 142 h 237"/>
                  <a:gd name="T46" fmla="*/ 175 w 175"/>
                  <a:gd name="T47" fmla="*/ 65 h 237"/>
                  <a:gd name="T48" fmla="*/ 170 w 175"/>
                  <a:gd name="T49" fmla="*/ 43 h 237"/>
                  <a:gd name="T50" fmla="*/ 161 w 175"/>
                  <a:gd name="T51" fmla="*/ 25 h 237"/>
                  <a:gd name="T52" fmla="*/ 149 w 175"/>
                  <a:gd name="T53" fmla="*/ 12 h 237"/>
                  <a:gd name="T54" fmla="*/ 133 w 175"/>
                  <a:gd name="T55" fmla="*/ 2 h 237"/>
                  <a:gd name="T56" fmla="*/ 116 w 175"/>
                  <a:gd name="T5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5" h="237">
                    <a:moveTo>
                      <a:pt x="116" y="0"/>
                    </a:moveTo>
                    <a:lnTo>
                      <a:pt x="58" y="0"/>
                    </a:lnTo>
                    <a:lnTo>
                      <a:pt x="41" y="2"/>
                    </a:lnTo>
                    <a:lnTo>
                      <a:pt x="27" y="12"/>
                    </a:lnTo>
                    <a:lnTo>
                      <a:pt x="14" y="25"/>
                    </a:lnTo>
                    <a:lnTo>
                      <a:pt x="4" y="43"/>
                    </a:lnTo>
                    <a:lnTo>
                      <a:pt x="0" y="65"/>
                    </a:lnTo>
                    <a:lnTo>
                      <a:pt x="0" y="142"/>
                    </a:lnTo>
                    <a:lnTo>
                      <a:pt x="3" y="159"/>
                    </a:lnTo>
                    <a:lnTo>
                      <a:pt x="11" y="176"/>
                    </a:lnTo>
                    <a:lnTo>
                      <a:pt x="24" y="195"/>
                    </a:lnTo>
                    <a:lnTo>
                      <a:pt x="38" y="212"/>
                    </a:lnTo>
                    <a:lnTo>
                      <a:pt x="54" y="224"/>
                    </a:lnTo>
                    <a:lnTo>
                      <a:pt x="71" y="234"/>
                    </a:lnTo>
                    <a:lnTo>
                      <a:pt x="85" y="237"/>
                    </a:lnTo>
                    <a:lnTo>
                      <a:pt x="91" y="237"/>
                    </a:lnTo>
                    <a:lnTo>
                      <a:pt x="105" y="234"/>
                    </a:lnTo>
                    <a:lnTo>
                      <a:pt x="122" y="224"/>
                    </a:lnTo>
                    <a:lnTo>
                      <a:pt x="137" y="212"/>
                    </a:lnTo>
                    <a:lnTo>
                      <a:pt x="151" y="195"/>
                    </a:lnTo>
                    <a:lnTo>
                      <a:pt x="164" y="176"/>
                    </a:lnTo>
                    <a:lnTo>
                      <a:pt x="173" y="159"/>
                    </a:lnTo>
                    <a:lnTo>
                      <a:pt x="175" y="142"/>
                    </a:lnTo>
                    <a:lnTo>
                      <a:pt x="175" y="65"/>
                    </a:lnTo>
                    <a:lnTo>
                      <a:pt x="170" y="43"/>
                    </a:lnTo>
                    <a:lnTo>
                      <a:pt x="161" y="25"/>
                    </a:lnTo>
                    <a:lnTo>
                      <a:pt x="149" y="12"/>
                    </a:lnTo>
                    <a:lnTo>
                      <a:pt x="133" y="2"/>
                    </a:lnTo>
                    <a:lnTo>
                      <a:pt x="116"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438"/>
              <p:cNvSpPr>
                <a:spLocks/>
              </p:cNvSpPr>
              <p:nvPr/>
            </p:nvSpPr>
            <p:spPr bwMode="auto">
              <a:xfrm>
                <a:off x="4492" y="1976"/>
                <a:ext cx="9" cy="30"/>
              </a:xfrm>
              <a:custGeom>
                <a:avLst/>
                <a:gdLst>
                  <a:gd name="T0" fmla="*/ 10 w 19"/>
                  <a:gd name="T1" fmla="*/ 0 h 59"/>
                  <a:gd name="T2" fmla="*/ 6 w 19"/>
                  <a:gd name="T3" fmla="*/ 1 h 59"/>
                  <a:gd name="T4" fmla="*/ 3 w 19"/>
                  <a:gd name="T5" fmla="*/ 3 h 59"/>
                  <a:gd name="T6" fmla="*/ 0 w 19"/>
                  <a:gd name="T7" fmla="*/ 5 h 59"/>
                  <a:gd name="T8" fmla="*/ 0 w 19"/>
                  <a:gd name="T9" fmla="*/ 10 h 59"/>
                  <a:gd name="T10" fmla="*/ 0 w 19"/>
                  <a:gd name="T11" fmla="*/ 49 h 59"/>
                  <a:gd name="T12" fmla="*/ 0 w 19"/>
                  <a:gd name="T13" fmla="*/ 53 h 59"/>
                  <a:gd name="T14" fmla="*/ 3 w 19"/>
                  <a:gd name="T15" fmla="*/ 56 h 59"/>
                  <a:gd name="T16" fmla="*/ 6 w 19"/>
                  <a:gd name="T17" fmla="*/ 58 h 59"/>
                  <a:gd name="T18" fmla="*/ 10 w 19"/>
                  <a:gd name="T19" fmla="*/ 59 h 59"/>
                  <a:gd name="T20" fmla="*/ 13 w 19"/>
                  <a:gd name="T21" fmla="*/ 58 h 59"/>
                  <a:gd name="T22" fmla="*/ 16 w 19"/>
                  <a:gd name="T23" fmla="*/ 56 h 59"/>
                  <a:gd name="T24" fmla="*/ 19 w 19"/>
                  <a:gd name="T25" fmla="*/ 53 h 59"/>
                  <a:gd name="T26" fmla="*/ 19 w 19"/>
                  <a:gd name="T27" fmla="*/ 49 h 59"/>
                  <a:gd name="T28" fmla="*/ 19 w 19"/>
                  <a:gd name="T29" fmla="*/ 10 h 59"/>
                  <a:gd name="T30" fmla="*/ 19 w 19"/>
                  <a:gd name="T31" fmla="*/ 5 h 59"/>
                  <a:gd name="T32" fmla="*/ 16 w 19"/>
                  <a:gd name="T33" fmla="*/ 3 h 59"/>
                  <a:gd name="T34" fmla="*/ 13 w 19"/>
                  <a:gd name="T35" fmla="*/ 1 h 59"/>
                  <a:gd name="T36" fmla="*/ 10 w 19"/>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9">
                    <a:moveTo>
                      <a:pt x="10" y="0"/>
                    </a:moveTo>
                    <a:lnTo>
                      <a:pt x="6" y="1"/>
                    </a:lnTo>
                    <a:lnTo>
                      <a:pt x="3" y="3"/>
                    </a:lnTo>
                    <a:lnTo>
                      <a:pt x="0" y="5"/>
                    </a:lnTo>
                    <a:lnTo>
                      <a:pt x="0" y="10"/>
                    </a:lnTo>
                    <a:lnTo>
                      <a:pt x="0" y="49"/>
                    </a:lnTo>
                    <a:lnTo>
                      <a:pt x="0" y="53"/>
                    </a:lnTo>
                    <a:lnTo>
                      <a:pt x="3" y="56"/>
                    </a:lnTo>
                    <a:lnTo>
                      <a:pt x="6" y="58"/>
                    </a:lnTo>
                    <a:lnTo>
                      <a:pt x="10" y="59"/>
                    </a:lnTo>
                    <a:lnTo>
                      <a:pt x="13" y="58"/>
                    </a:lnTo>
                    <a:lnTo>
                      <a:pt x="16" y="56"/>
                    </a:lnTo>
                    <a:lnTo>
                      <a:pt x="19" y="53"/>
                    </a:lnTo>
                    <a:lnTo>
                      <a:pt x="19" y="49"/>
                    </a:lnTo>
                    <a:lnTo>
                      <a:pt x="19" y="10"/>
                    </a:lnTo>
                    <a:lnTo>
                      <a:pt x="19" y="5"/>
                    </a:lnTo>
                    <a:lnTo>
                      <a:pt x="16" y="3"/>
                    </a:lnTo>
                    <a:lnTo>
                      <a:pt x="13" y="1"/>
                    </a:lnTo>
                    <a:lnTo>
                      <a:pt x="10" y="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439"/>
              <p:cNvSpPr>
                <a:spLocks/>
              </p:cNvSpPr>
              <p:nvPr/>
            </p:nvSpPr>
            <p:spPr bwMode="auto">
              <a:xfrm>
                <a:off x="4583" y="1976"/>
                <a:ext cx="9" cy="30"/>
              </a:xfrm>
              <a:custGeom>
                <a:avLst/>
                <a:gdLst>
                  <a:gd name="T0" fmla="*/ 8 w 18"/>
                  <a:gd name="T1" fmla="*/ 0 h 59"/>
                  <a:gd name="T2" fmla="*/ 5 w 18"/>
                  <a:gd name="T3" fmla="*/ 1 h 59"/>
                  <a:gd name="T4" fmla="*/ 3 w 18"/>
                  <a:gd name="T5" fmla="*/ 3 h 59"/>
                  <a:gd name="T6" fmla="*/ 0 w 18"/>
                  <a:gd name="T7" fmla="*/ 5 h 59"/>
                  <a:gd name="T8" fmla="*/ 0 w 18"/>
                  <a:gd name="T9" fmla="*/ 10 h 59"/>
                  <a:gd name="T10" fmla="*/ 0 w 18"/>
                  <a:gd name="T11" fmla="*/ 49 h 59"/>
                  <a:gd name="T12" fmla="*/ 0 w 18"/>
                  <a:gd name="T13" fmla="*/ 53 h 59"/>
                  <a:gd name="T14" fmla="*/ 3 w 18"/>
                  <a:gd name="T15" fmla="*/ 56 h 59"/>
                  <a:gd name="T16" fmla="*/ 5 w 18"/>
                  <a:gd name="T17" fmla="*/ 58 h 59"/>
                  <a:gd name="T18" fmla="*/ 8 w 18"/>
                  <a:gd name="T19" fmla="*/ 59 h 59"/>
                  <a:gd name="T20" fmla="*/ 12 w 18"/>
                  <a:gd name="T21" fmla="*/ 58 h 59"/>
                  <a:gd name="T22" fmla="*/ 15 w 18"/>
                  <a:gd name="T23" fmla="*/ 56 h 59"/>
                  <a:gd name="T24" fmla="*/ 18 w 18"/>
                  <a:gd name="T25" fmla="*/ 53 h 59"/>
                  <a:gd name="T26" fmla="*/ 18 w 18"/>
                  <a:gd name="T27" fmla="*/ 49 h 59"/>
                  <a:gd name="T28" fmla="*/ 18 w 18"/>
                  <a:gd name="T29" fmla="*/ 10 h 59"/>
                  <a:gd name="T30" fmla="*/ 18 w 18"/>
                  <a:gd name="T31" fmla="*/ 5 h 59"/>
                  <a:gd name="T32" fmla="*/ 15 w 18"/>
                  <a:gd name="T33" fmla="*/ 3 h 59"/>
                  <a:gd name="T34" fmla="*/ 12 w 18"/>
                  <a:gd name="T35" fmla="*/ 1 h 59"/>
                  <a:gd name="T36" fmla="*/ 8 w 18"/>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9">
                    <a:moveTo>
                      <a:pt x="8" y="0"/>
                    </a:moveTo>
                    <a:lnTo>
                      <a:pt x="5" y="1"/>
                    </a:lnTo>
                    <a:lnTo>
                      <a:pt x="3" y="3"/>
                    </a:lnTo>
                    <a:lnTo>
                      <a:pt x="0" y="5"/>
                    </a:lnTo>
                    <a:lnTo>
                      <a:pt x="0" y="10"/>
                    </a:lnTo>
                    <a:lnTo>
                      <a:pt x="0" y="49"/>
                    </a:lnTo>
                    <a:lnTo>
                      <a:pt x="0" y="53"/>
                    </a:lnTo>
                    <a:lnTo>
                      <a:pt x="3" y="56"/>
                    </a:lnTo>
                    <a:lnTo>
                      <a:pt x="5" y="58"/>
                    </a:lnTo>
                    <a:lnTo>
                      <a:pt x="8" y="59"/>
                    </a:lnTo>
                    <a:lnTo>
                      <a:pt x="12" y="58"/>
                    </a:lnTo>
                    <a:lnTo>
                      <a:pt x="15" y="56"/>
                    </a:lnTo>
                    <a:lnTo>
                      <a:pt x="18" y="53"/>
                    </a:lnTo>
                    <a:lnTo>
                      <a:pt x="18" y="49"/>
                    </a:lnTo>
                    <a:lnTo>
                      <a:pt x="18" y="10"/>
                    </a:lnTo>
                    <a:lnTo>
                      <a:pt x="18" y="5"/>
                    </a:lnTo>
                    <a:lnTo>
                      <a:pt x="15" y="3"/>
                    </a:lnTo>
                    <a:lnTo>
                      <a:pt x="12" y="1"/>
                    </a:lnTo>
                    <a:lnTo>
                      <a:pt x="8"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440"/>
              <p:cNvSpPr>
                <a:spLocks/>
              </p:cNvSpPr>
              <p:nvPr/>
            </p:nvSpPr>
            <p:spPr bwMode="auto">
              <a:xfrm>
                <a:off x="4542" y="1932"/>
                <a:ext cx="44" cy="119"/>
              </a:xfrm>
              <a:custGeom>
                <a:avLst/>
                <a:gdLst>
                  <a:gd name="T0" fmla="*/ 28 w 87"/>
                  <a:gd name="T1" fmla="*/ 0 h 237"/>
                  <a:gd name="T2" fmla="*/ 0 w 87"/>
                  <a:gd name="T3" fmla="*/ 0 h 237"/>
                  <a:gd name="T4" fmla="*/ 0 w 87"/>
                  <a:gd name="T5" fmla="*/ 237 h 237"/>
                  <a:gd name="T6" fmla="*/ 3 w 87"/>
                  <a:gd name="T7" fmla="*/ 237 h 237"/>
                  <a:gd name="T8" fmla="*/ 17 w 87"/>
                  <a:gd name="T9" fmla="*/ 234 h 237"/>
                  <a:gd name="T10" fmla="*/ 34 w 87"/>
                  <a:gd name="T11" fmla="*/ 224 h 237"/>
                  <a:gd name="T12" fmla="*/ 49 w 87"/>
                  <a:gd name="T13" fmla="*/ 212 h 237"/>
                  <a:gd name="T14" fmla="*/ 63 w 87"/>
                  <a:gd name="T15" fmla="*/ 195 h 237"/>
                  <a:gd name="T16" fmla="*/ 76 w 87"/>
                  <a:gd name="T17" fmla="*/ 176 h 237"/>
                  <a:gd name="T18" fmla="*/ 85 w 87"/>
                  <a:gd name="T19" fmla="*/ 159 h 237"/>
                  <a:gd name="T20" fmla="*/ 87 w 87"/>
                  <a:gd name="T21" fmla="*/ 142 h 237"/>
                  <a:gd name="T22" fmla="*/ 87 w 87"/>
                  <a:gd name="T23" fmla="*/ 65 h 237"/>
                  <a:gd name="T24" fmla="*/ 82 w 87"/>
                  <a:gd name="T25" fmla="*/ 43 h 237"/>
                  <a:gd name="T26" fmla="*/ 73 w 87"/>
                  <a:gd name="T27" fmla="*/ 25 h 237"/>
                  <a:gd name="T28" fmla="*/ 61 w 87"/>
                  <a:gd name="T29" fmla="*/ 12 h 237"/>
                  <a:gd name="T30" fmla="*/ 45 w 87"/>
                  <a:gd name="T31" fmla="*/ 2 h 237"/>
                  <a:gd name="T32" fmla="*/ 28 w 87"/>
                  <a:gd name="T3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237">
                    <a:moveTo>
                      <a:pt x="28" y="0"/>
                    </a:moveTo>
                    <a:lnTo>
                      <a:pt x="0" y="0"/>
                    </a:lnTo>
                    <a:lnTo>
                      <a:pt x="0" y="237"/>
                    </a:lnTo>
                    <a:lnTo>
                      <a:pt x="3" y="237"/>
                    </a:lnTo>
                    <a:lnTo>
                      <a:pt x="17" y="234"/>
                    </a:lnTo>
                    <a:lnTo>
                      <a:pt x="34" y="224"/>
                    </a:lnTo>
                    <a:lnTo>
                      <a:pt x="49" y="212"/>
                    </a:lnTo>
                    <a:lnTo>
                      <a:pt x="63" y="195"/>
                    </a:lnTo>
                    <a:lnTo>
                      <a:pt x="76" y="176"/>
                    </a:lnTo>
                    <a:lnTo>
                      <a:pt x="85" y="159"/>
                    </a:lnTo>
                    <a:lnTo>
                      <a:pt x="87" y="142"/>
                    </a:lnTo>
                    <a:lnTo>
                      <a:pt x="87" y="65"/>
                    </a:lnTo>
                    <a:lnTo>
                      <a:pt x="82" y="43"/>
                    </a:lnTo>
                    <a:lnTo>
                      <a:pt x="73" y="25"/>
                    </a:lnTo>
                    <a:lnTo>
                      <a:pt x="61" y="12"/>
                    </a:lnTo>
                    <a:lnTo>
                      <a:pt x="45" y="2"/>
                    </a:lnTo>
                    <a:lnTo>
                      <a:pt x="28"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441"/>
              <p:cNvSpPr>
                <a:spLocks/>
              </p:cNvSpPr>
              <p:nvPr/>
            </p:nvSpPr>
            <p:spPr bwMode="auto">
              <a:xfrm>
                <a:off x="4521" y="1915"/>
                <a:ext cx="21" cy="33"/>
              </a:xfrm>
              <a:custGeom>
                <a:avLst/>
                <a:gdLst>
                  <a:gd name="T0" fmla="*/ 6 w 43"/>
                  <a:gd name="T1" fmla="*/ 4 h 66"/>
                  <a:gd name="T2" fmla="*/ 0 w 43"/>
                  <a:gd name="T3" fmla="*/ 14 h 66"/>
                  <a:gd name="T4" fmla="*/ 0 w 43"/>
                  <a:gd name="T5" fmla="*/ 24 h 66"/>
                  <a:gd name="T6" fmla="*/ 3 w 43"/>
                  <a:gd name="T7" fmla="*/ 35 h 66"/>
                  <a:gd name="T8" fmla="*/ 12 w 43"/>
                  <a:gd name="T9" fmla="*/ 45 h 66"/>
                  <a:gd name="T10" fmla="*/ 26 w 43"/>
                  <a:gd name="T11" fmla="*/ 56 h 66"/>
                  <a:gd name="T12" fmla="*/ 43 w 43"/>
                  <a:gd name="T13" fmla="*/ 66 h 66"/>
                  <a:gd name="T14" fmla="*/ 43 w 43"/>
                  <a:gd name="T15" fmla="*/ 0 h 66"/>
                  <a:gd name="T16" fmla="*/ 39 w 43"/>
                  <a:gd name="T17" fmla="*/ 0 h 66"/>
                  <a:gd name="T18" fmla="*/ 34 w 43"/>
                  <a:gd name="T19" fmla="*/ 0 h 66"/>
                  <a:gd name="T20" fmla="*/ 24 w 43"/>
                  <a:gd name="T21" fmla="*/ 0 h 66"/>
                  <a:gd name="T22" fmla="*/ 14 w 43"/>
                  <a:gd name="T23" fmla="*/ 1 h 66"/>
                  <a:gd name="T24" fmla="*/ 6 w 43"/>
                  <a:gd name="T25"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66">
                    <a:moveTo>
                      <a:pt x="6" y="4"/>
                    </a:moveTo>
                    <a:lnTo>
                      <a:pt x="0" y="14"/>
                    </a:lnTo>
                    <a:lnTo>
                      <a:pt x="0" y="24"/>
                    </a:lnTo>
                    <a:lnTo>
                      <a:pt x="3" y="35"/>
                    </a:lnTo>
                    <a:lnTo>
                      <a:pt x="12" y="45"/>
                    </a:lnTo>
                    <a:lnTo>
                      <a:pt x="26" y="56"/>
                    </a:lnTo>
                    <a:lnTo>
                      <a:pt x="43" y="66"/>
                    </a:lnTo>
                    <a:lnTo>
                      <a:pt x="43" y="0"/>
                    </a:lnTo>
                    <a:lnTo>
                      <a:pt x="39" y="0"/>
                    </a:lnTo>
                    <a:lnTo>
                      <a:pt x="34" y="0"/>
                    </a:lnTo>
                    <a:lnTo>
                      <a:pt x="24" y="0"/>
                    </a:lnTo>
                    <a:lnTo>
                      <a:pt x="14" y="1"/>
                    </a:lnTo>
                    <a:lnTo>
                      <a:pt x="6"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442"/>
              <p:cNvSpPr>
                <a:spLocks/>
              </p:cNvSpPr>
              <p:nvPr/>
            </p:nvSpPr>
            <p:spPr bwMode="auto">
              <a:xfrm>
                <a:off x="4542" y="1915"/>
                <a:ext cx="47" cy="71"/>
              </a:xfrm>
              <a:custGeom>
                <a:avLst/>
                <a:gdLst>
                  <a:gd name="T0" fmla="*/ 29 w 93"/>
                  <a:gd name="T1" fmla="*/ 7 h 141"/>
                  <a:gd name="T2" fmla="*/ 14 w 93"/>
                  <a:gd name="T3" fmla="*/ 3 h 141"/>
                  <a:gd name="T4" fmla="*/ 0 w 93"/>
                  <a:gd name="T5" fmla="*/ 0 h 141"/>
                  <a:gd name="T6" fmla="*/ 0 w 93"/>
                  <a:gd name="T7" fmla="*/ 66 h 141"/>
                  <a:gd name="T8" fmla="*/ 15 w 93"/>
                  <a:gd name="T9" fmla="*/ 73 h 141"/>
                  <a:gd name="T10" fmla="*/ 34 w 93"/>
                  <a:gd name="T11" fmla="*/ 80 h 141"/>
                  <a:gd name="T12" fmla="*/ 51 w 93"/>
                  <a:gd name="T13" fmla="*/ 90 h 141"/>
                  <a:gd name="T14" fmla="*/ 65 w 93"/>
                  <a:gd name="T15" fmla="*/ 100 h 141"/>
                  <a:gd name="T16" fmla="*/ 73 w 93"/>
                  <a:gd name="T17" fmla="*/ 110 h 141"/>
                  <a:gd name="T18" fmla="*/ 78 w 93"/>
                  <a:gd name="T19" fmla="*/ 120 h 141"/>
                  <a:gd name="T20" fmla="*/ 79 w 93"/>
                  <a:gd name="T21" fmla="*/ 131 h 141"/>
                  <a:gd name="T22" fmla="*/ 75 w 93"/>
                  <a:gd name="T23" fmla="*/ 141 h 141"/>
                  <a:gd name="T24" fmla="*/ 85 w 93"/>
                  <a:gd name="T25" fmla="*/ 127 h 141"/>
                  <a:gd name="T26" fmla="*/ 92 w 93"/>
                  <a:gd name="T27" fmla="*/ 110 h 141"/>
                  <a:gd name="T28" fmla="*/ 93 w 93"/>
                  <a:gd name="T29" fmla="*/ 93 h 141"/>
                  <a:gd name="T30" fmla="*/ 89 w 93"/>
                  <a:gd name="T31" fmla="*/ 76 h 141"/>
                  <a:gd name="T32" fmla="*/ 82 w 93"/>
                  <a:gd name="T33" fmla="*/ 59 h 141"/>
                  <a:gd name="T34" fmla="*/ 70 w 93"/>
                  <a:gd name="T35" fmla="*/ 44 h 141"/>
                  <a:gd name="T36" fmla="*/ 59 w 93"/>
                  <a:gd name="T37" fmla="*/ 29 h 141"/>
                  <a:gd name="T38" fmla="*/ 46 w 93"/>
                  <a:gd name="T39" fmla="*/ 17 h 141"/>
                  <a:gd name="T40" fmla="*/ 29 w 93"/>
                  <a:gd name="T41" fmla="*/ 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41">
                    <a:moveTo>
                      <a:pt x="29" y="7"/>
                    </a:moveTo>
                    <a:lnTo>
                      <a:pt x="14" y="3"/>
                    </a:lnTo>
                    <a:lnTo>
                      <a:pt x="0" y="0"/>
                    </a:lnTo>
                    <a:lnTo>
                      <a:pt x="0" y="66"/>
                    </a:lnTo>
                    <a:lnTo>
                      <a:pt x="15" y="73"/>
                    </a:lnTo>
                    <a:lnTo>
                      <a:pt x="34" y="80"/>
                    </a:lnTo>
                    <a:lnTo>
                      <a:pt x="51" y="90"/>
                    </a:lnTo>
                    <a:lnTo>
                      <a:pt x="65" y="100"/>
                    </a:lnTo>
                    <a:lnTo>
                      <a:pt x="73" y="110"/>
                    </a:lnTo>
                    <a:lnTo>
                      <a:pt x="78" y="120"/>
                    </a:lnTo>
                    <a:lnTo>
                      <a:pt x="79" y="131"/>
                    </a:lnTo>
                    <a:lnTo>
                      <a:pt x="75" y="141"/>
                    </a:lnTo>
                    <a:lnTo>
                      <a:pt x="85" y="127"/>
                    </a:lnTo>
                    <a:lnTo>
                      <a:pt x="92" y="110"/>
                    </a:lnTo>
                    <a:lnTo>
                      <a:pt x="93" y="93"/>
                    </a:lnTo>
                    <a:lnTo>
                      <a:pt x="89" y="76"/>
                    </a:lnTo>
                    <a:lnTo>
                      <a:pt x="82" y="59"/>
                    </a:lnTo>
                    <a:lnTo>
                      <a:pt x="70" y="44"/>
                    </a:lnTo>
                    <a:lnTo>
                      <a:pt x="59" y="29"/>
                    </a:lnTo>
                    <a:lnTo>
                      <a:pt x="46" y="17"/>
                    </a:lnTo>
                    <a:lnTo>
                      <a:pt x="29"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443"/>
              <p:cNvSpPr>
                <a:spLocks/>
              </p:cNvSpPr>
              <p:nvPr/>
            </p:nvSpPr>
            <p:spPr bwMode="auto">
              <a:xfrm>
                <a:off x="4461" y="2193"/>
                <a:ext cx="161" cy="373"/>
              </a:xfrm>
              <a:custGeom>
                <a:avLst/>
                <a:gdLst>
                  <a:gd name="T0" fmla="*/ 284 w 324"/>
                  <a:gd name="T1" fmla="*/ 199 h 745"/>
                  <a:gd name="T2" fmla="*/ 279 w 324"/>
                  <a:gd name="T3" fmla="*/ 185 h 745"/>
                  <a:gd name="T4" fmla="*/ 273 w 324"/>
                  <a:gd name="T5" fmla="*/ 155 h 745"/>
                  <a:gd name="T6" fmla="*/ 272 w 324"/>
                  <a:gd name="T7" fmla="*/ 124 h 745"/>
                  <a:gd name="T8" fmla="*/ 274 w 324"/>
                  <a:gd name="T9" fmla="*/ 90 h 745"/>
                  <a:gd name="T10" fmla="*/ 280 w 324"/>
                  <a:gd name="T11" fmla="*/ 58 h 745"/>
                  <a:gd name="T12" fmla="*/ 286 w 324"/>
                  <a:gd name="T13" fmla="*/ 27 h 745"/>
                  <a:gd name="T14" fmla="*/ 291 w 324"/>
                  <a:gd name="T15" fmla="*/ 0 h 745"/>
                  <a:gd name="T16" fmla="*/ 34 w 324"/>
                  <a:gd name="T17" fmla="*/ 0 h 745"/>
                  <a:gd name="T18" fmla="*/ 40 w 324"/>
                  <a:gd name="T19" fmla="*/ 27 h 745"/>
                  <a:gd name="T20" fmla="*/ 45 w 324"/>
                  <a:gd name="T21" fmla="*/ 58 h 745"/>
                  <a:gd name="T22" fmla="*/ 51 w 324"/>
                  <a:gd name="T23" fmla="*/ 90 h 745"/>
                  <a:gd name="T24" fmla="*/ 52 w 324"/>
                  <a:gd name="T25" fmla="*/ 124 h 745"/>
                  <a:gd name="T26" fmla="*/ 52 w 324"/>
                  <a:gd name="T27" fmla="*/ 155 h 745"/>
                  <a:gd name="T28" fmla="*/ 47 w 324"/>
                  <a:gd name="T29" fmla="*/ 185 h 745"/>
                  <a:gd name="T30" fmla="*/ 41 w 324"/>
                  <a:gd name="T31" fmla="*/ 199 h 745"/>
                  <a:gd name="T32" fmla="*/ 33 w 324"/>
                  <a:gd name="T33" fmla="*/ 227 h 745"/>
                  <a:gd name="T34" fmla="*/ 24 w 324"/>
                  <a:gd name="T35" fmla="*/ 260 h 745"/>
                  <a:gd name="T36" fmla="*/ 17 w 324"/>
                  <a:gd name="T37" fmla="*/ 294 h 745"/>
                  <a:gd name="T38" fmla="*/ 10 w 324"/>
                  <a:gd name="T39" fmla="*/ 329 h 745"/>
                  <a:gd name="T40" fmla="*/ 6 w 324"/>
                  <a:gd name="T41" fmla="*/ 363 h 745"/>
                  <a:gd name="T42" fmla="*/ 2 w 324"/>
                  <a:gd name="T43" fmla="*/ 391 h 745"/>
                  <a:gd name="T44" fmla="*/ 2 w 324"/>
                  <a:gd name="T45" fmla="*/ 393 h 745"/>
                  <a:gd name="T46" fmla="*/ 0 w 324"/>
                  <a:gd name="T47" fmla="*/ 414 h 745"/>
                  <a:gd name="T48" fmla="*/ 3 w 324"/>
                  <a:gd name="T49" fmla="*/ 435 h 745"/>
                  <a:gd name="T50" fmla="*/ 47 w 324"/>
                  <a:gd name="T51" fmla="*/ 745 h 745"/>
                  <a:gd name="T52" fmla="*/ 267 w 324"/>
                  <a:gd name="T53" fmla="*/ 745 h 745"/>
                  <a:gd name="T54" fmla="*/ 323 w 324"/>
                  <a:gd name="T55" fmla="*/ 435 h 745"/>
                  <a:gd name="T56" fmla="*/ 324 w 324"/>
                  <a:gd name="T57" fmla="*/ 414 h 745"/>
                  <a:gd name="T58" fmla="*/ 324 w 324"/>
                  <a:gd name="T59" fmla="*/ 393 h 745"/>
                  <a:gd name="T60" fmla="*/ 324 w 324"/>
                  <a:gd name="T61" fmla="*/ 391 h 745"/>
                  <a:gd name="T62" fmla="*/ 320 w 324"/>
                  <a:gd name="T63" fmla="*/ 363 h 745"/>
                  <a:gd name="T64" fmla="*/ 314 w 324"/>
                  <a:gd name="T65" fmla="*/ 329 h 745"/>
                  <a:gd name="T66" fmla="*/ 308 w 324"/>
                  <a:gd name="T67" fmla="*/ 294 h 745"/>
                  <a:gd name="T68" fmla="*/ 301 w 324"/>
                  <a:gd name="T69" fmla="*/ 260 h 745"/>
                  <a:gd name="T70" fmla="*/ 293 w 324"/>
                  <a:gd name="T71" fmla="*/ 227 h 745"/>
                  <a:gd name="T72" fmla="*/ 284 w 324"/>
                  <a:gd name="T73" fmla="*/ 19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4" h="745">
                    <a:moveTo>
                      <a:pt x="284" y="199"/>
                    </a:moveTo>
                    <a:lnTo>
                      <a:pt x="279" y="185"/>
                    </a:lnTo>
                    <a:lnTo>
                      <a:pt x="273" y="155"/>
                    </a:lnTo>
                    <a:lnTo>
                      <a:pt x="272" y="124"/>
                    </a:lnTo>
                    <a:lnTo>
                      <a:pt x="274" y="90"/>
                    </a:lnTo>
                    <a:lnTo>
                      <a:pt x="280" y="58"/>
                    </a:lnTo>
                    <a:lnTo>
                      <a:pt x="286" y="27"/>
                    </a:lnTo>
                    <a:lnTo>
                      <a:pt x="291" y="0"/>
                    </a:lnTo>
                    <a:lnTo>
                      <a:pt x="34" y="0"/>
                    </a:lnTo>
                    <a:lnTo>
                      <a:pt x="40" y="27"/>
                    </a:lnTo>
                    <a:lnTo>
                      <a:pt x="45" y="58"/>
                    </a:lnTo>
                    <a:lnTo>
                      <a:pt x="51" y="90"/>
                    </a:lnTo>
                    <a:lnTo>
                      <a:pt x="52" y="124"/>
                    </a:lnTo>
                    <a:lnTo>
                      <a:pt x="52" y="155"/>
                    </a:lnTo>
                    <a:lnTo>
                      <a:pt x="47" y="185"/>
                    </a:lnTo>
                    <a:lnTo>
                      <a:pt x="41" y="199"/>
                    </a:lnTo>
                    <a:lnTo>
                      <a:pt x="33" y="227"/>
                    </a:lnTo>
                    <a:lnTo>
                      <a:pt x="24" y="260"/>
                    </a:lnTo>
                    <a:lnTo>
                      <a:pt x="17" y="294"/>
                    </a:lnTo>
                    <a:lnTo>
                      <a:pt x="10" y="329"/>
                    </a:lnTo>
                    <a:lnTo>
                      <a:pt x="6" y="363"/>
                    </a:lnTo>
                    <a:lnTo>
                      <a:pt x="2" y="391"/>
                    </a:lnTo>
                    <a:lnTo>
                      <a:pt x="2" y="393"/>
                    </a:lnTo>
                    <a:lnTo>
                      <a:pt x="0" y="414"/>
                    </a:lnTo>
                    <a:lnTo>
                      <a:pt x="3" y="435"/>
                    </a:lnTo>
                    <a:lnTo>
                      <a:pt x="47" y="745"/>
                    </a:lnTo>
                    <a:lnTo>
                      <a:pt x="267" y="745"/>
                    </a:lnTo>
                    <a:lnTo>
                      <a:pt x="323" y="435"/>
                    </a:lnTo>
                    <a:lnTo>
                      <a:pt x="324" y="414"/>
                    </a:lnTo>
                    <a:lnTo>
                      <a:pt x="324" y="393"/>
                    </a:lnTo>
                    <a:lnTo>
                      <a:pt x="324" y="391"/>
                    </a:lnTo>
                    <a:lnTo>
                      <a:pt x="320" y="363"/>
                    </a:lnTo>
                    <a:lnTo>
                      <a:pt x="314" y="329"/>
                    </a:lnTo>
                    <a:lnTo>
                      <a:pt x="308" y="294"/>
                    </a:lnTo>
                    <a:lnTo>
                      <a:pt x="301" y="260"/>
                    </a:lnTo>
                    <a:lnTo>
                      <a:pt x="293" y="227"/>
                    </a:lnTo>
                    <a:lnTo>
                      <a:pt x="284" y="199"/>
                    </a:lnTo>
                    <a:close/>
                  </a:path>
                </a:pathLst>
              </a:custGeom>
              <a:solidFill>
                <a:srgbClr val="F89F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444"/>
              <p:cNvSpPr>
                <a:spLocks/>
              </p:cNvSpPr>
              <p:nvPr/>
            </p:nvSpPr>
            <p:spPr bwMode="auto">
              <a:xfrm>
                <a:off x="4449" y="2299"/>
                <a:ext cx="37" cy="121"/>
              </a:xfrm>
              <a:custGeom>
                <a:avLst/>
                <a:gdLst>
                  <a:gd name="T0" fmla="*/ 75 w 75"/>
                  <a:gd name="T1" fmla="*/ 192 h 242"/>
                  <a:gd name="T2" fmla="*/ 72 w 75"/>
                  <a:gd name="T3" fmla="*/ 174 h 242"/>
                  <a:gd name="T4" fmla="*/ 68 w 75"/>
                  <a:gd name="T5" fmla="*/ 157 h 242"/>
                  <a:gd name="T6" fmla="*/ 65 w 75"/>
                  <a:gd name="T7" fmla="*/ 141 h 242"/>
                  <a:gd name="T8" fmla="*/ 61 w 75"/>
                  <a:gd name="T9" fmla="*/ 130 h 242"/>
                  <a:gd name="T10" fmla="*/ 58 w 75"/>
                  <a:gd name="T11" fmla="*/ 124 h 242"/>
                  <a:gd name="T12" fmla="*/ 54 w 75"/>
                  <a:gd name="T13" fmla="*/ 122 h 242"/>
                  <a:gd name="T14" fmla="*/ 51 w 75"/>
                  <a:gd name="T15" fmla="*/ 119 h 242"/>
                  <a:gd name="T16" fmla="*/ 47 w 75"/>
                  <a:gd name="T17" fmla="*/ 116 h 242"/>
                  <a:gd name="T18" fmla="*/ 44 w 75"/>
                  <a:gd name="T19" fmla="*/ 112 h 242"/>
                  <a:gd name="T20" fmla="*/ 41 w 75"/>
                  <a:gd name="T21" fmla="*/ 106 h 242"/>
                  <a:gd name="T22" fmla="*/ 41 w 75"/>
                  <a:gd name="T23" fmla="*/ 100 h 242"/>
                  <a:gd name="T24" fmla="*/ 47 w 75"/>
                  <a:gd name="T25" fmla="*/ 0 h 242"/>
                  <a:gd name="T26" fmla="*/ 0 w 75"/>
                  <a:gd name="T27" fmla="*/ 35 h 242"/>
                  <a:gd name="T28" fmla="*/ 7 w 75"/>
                  <a:gd name="T29" fmla="*/ 116 h 242"/>
                  <a:gd name="T30" fmla="*/ 6 w 75"/>
                  <a:gd name="T31" fmla="*/ 116 h 242"/>
                  <a:gd name="T32" fmla="*/ 17 w 75"/>
                  <a:gd name="T33" fmla="*/ 174 h 242"/>
                  <a:gd name="T34" fmla="*/ 20 w 75"/>
                  <a:gd name="T35" fmla="*/ 187 h 242"/>
                  <a:gd name="T36" fmla="*/ 27 w 75"/>
                  <a:gd name="T37" fmla="*/ 198 h 242"/>
                  <a:gd name="T38" fmla="*/ 38 w 75"/>
                  <a:gd name="T39" fmla="*/ 212 h 242"/>
                  <a:gd name="T40" fmla="*/ 52 w 75"/>
                  <a:gd name="T41" fmla="*/ 228 h 242"/>
                  <a:gd name="T42" fmla="*/ 67 w 75"/>
                  <a:gd name="T43" fmla="*/ 242 h 242"/>
                  <a:gd name="T44" fmla="*/ 72 w 75"/>
                  <a:gd name="T45" fmla="*/ 242 h 242"/>
                  <a:gd name="T46" fmla="*/ 74 w 75"/>
                  <a:gd name="T47" fmla="*/ 237 h 242"/>
                  <a:gd name="T48" fmla="*/ 74 w 75"/>
                  <a:gd name="T49" fmla="*/ 229 h 242"/>
                  <a:gd name="T50" fmla="*/ 72 w 75"/>
                  <a:gd name="T51" fmla="*/ 220 h 242"/>
                  <a:gd name="T52" fmla="*/ 68 w 75"/>
                  <a:gd name="T53" fmla="*/ 212 h 242"/>
                  <a:gd name="T54" fmla="*/ 61 w 75"/>
                  <a:gd name="T55" fmla="*/ 201 h 242"/>
                  <a:gd name="T56" fmla="*/ 57 w 75"/>
                  <a:gd name="T57" fmla="*/ 188 h 242"/>
                  <a:gd name="T58" fmla="*/ 54 w 75"/>
                  <a:gd name="T59" fmla="*/ 175 h 242"/>
                  <a:gd name="T60" fmla="*/ 54 w 75"/>
                  <a:gd name="T61" fmla="*/ 165 h 242"/>
                  <a:gd name="T62" fmla="*/ 52 w 75"/>
                  <a:gd name="T63" fmla="*/ 163 h 242"/>
                  <a:gd name="T64" fmla="*/ 54 w 75"/>
                  <a:gd name="T65" fmla="*/ 164 h 242"/>
                  <a:gd name="T66" fmla="*/ 57 w 75"/>
                  <a:gd name="T67" fmla="*/ 171 h 242"/>
                  <a:gd name="T68" fmla="*/ 61 w 75"/>
                  <a:gd name="T69" fmla="*/ 182 h 242"/>
                  <a:gd name="T70" fmla="*/ 65 w 75"/>
                  <a:gd name="T71" fmla="*/ 195 h 242"/>
                  <a:gd name="T72" fmla="*/ 67 w 75"/>
                  <a:gd name="T73" fmla="*/ 196 h 242"/>
                  <a:gd name="T74" fmla="*/ 68 w 75"/>
                  <a:gd name="T75" fmla="*/ 198 h 242"/>
                  <a:gd name="T76" fmla="*/ 71 w 75"/>
                  <a:gd name="T77" fmla="*/ 198 h 242"/>
                  <a:gd name="T78" fmla="*/ 72 w 75"/>
                  <a:gd name="T79" fmla="*/ 198 h 242"/>
                  <a:gd name="T80" fmla="*/ 74 w 75"/>
                  <a:gd name="T81" fmla="*/ 195 h 242"/>
                  <a:gd name="T82" fmla="*/ 75 w 75"/>
                  <a:gd name="T83" fmla="*/ 19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2">
                    <a:moveTo>
                      <a:pt x="75" y="192"/>
                    </a:moveTo>
                    <a:lnTo>
                      <a:pt x="72" y="174"/>
                    </a:lnTo>
                    <a:lnTo>
                      <a:pt x="68" y="157"/>
                    </a:lnTo>
                    <a:lnTo>
                      <a:pt x="65" y="141"/>
                    </a:lnTo>
                    <a:lnTo>
                      <a:pt x="61" y="130"/>
                    </a:lnTo>
                    <a:lnTo>
                      <a:pt x="58" y="124"/>
                    </a:lnTo>
                    <a:lnTo>
                      <a:pt x="54" y="122"/>
                    </a:lnTo>
                    <a:lnTo>
                      <a:pt x="51" y="119"/>
                    </a:lnTo>
                    <a:lnTo>
                      <a:pt x="47" y="116"/>
                    </a:lnTo>
                    <a:lnTo>
                      <a:pt x="44" y="112"/>
                    </a:lnTo>
                    <a:lnTo>
                      <a:pt x="41" y="106"/>
                    </a:lnTo>
                    <a:lnTo>
                      <a:pt x="41" y="100"/>
                    </a:lnTo>
                    <a:lnTo>
                      <a:pt x="47" y="0"/>
                    </a:lnTo>
                    <a:lnTo>
                      <a:pt x="0" y="35"/>
                    </a:lnTo>
                    <a:lnTo>
                      <a:pt x="7" y="116"/>
                    </a:lnTo>
                    <a:lnTo>
                      <a:pt x="6" y="116"/>
                    </a:lnTo>
                    <a:lnTo>
                      <a:pt x="17" y="174"/>
                    </a:lnTo>
                    <a:lnTo>
                      <a:pt x="20" y="187"/>
                    </a:lnTo>
                    <a:lnTo>
                      <a:pt x="27" y="198"/>
                    </a:lnTo>
                    <a:lnTo>
                      <a:pt x="38" y="212"/>
                    </a:lnTo>
                    <a:lnTo>
                      <a:pt x="52" y="228"/>
                    </a:lnTo>
                    <a:lnTo>
                      <a:pt x="67" y="242"/>
                    </a:lnTo>
                    <a:lnTo>
                      <a:pt x="72" y="242"/>
                    </a:lnTo>
                    <a:lnTo>
                      <a:pt x="74" y="237"/>
                    </a:lnTo>
                    <a:lnTo>
                      <a:pt x="74" y="229"/>
                    </a:lnTo>
                    <a:lnTo>
                      <a:pt x="72" y="220"/>
                    </a:lnTo>
                    <a:lnTo>
                      <a:pt x="68" y="212"/>
                    </a:lnTo>
                    <a:lnTo>
                      <a:pt x="61" y="201"/>
                    </a:lnTo>
                    <a:lnTo>
                      <a:pt x="57" y="188"/>
                    </a:lnTo>
                    <a:lnTo>
                      <a:pt x="54" y="175"/>
                    </a:lnTo>
                    <a:lnTo>
                      <a:pt x="54" y="165"/>
                    </a:lnTo>
                    <a:lnTo>
                      <a:pt x="52" y="163"/>
                    </a:lnTo>
                    <a:lnTo>
                      <a:pt x="54" y="164"/>
                    </a:lnTo>
                    <a:lnTo>
                      <a:pt x="57" y="171"/>
                    </a:lnTo>
                    <a:lnTo>
                      <a:pt x="61" y="182"/>
                    </a:lnTo>
                    <a:lnTo>
                      <a:pt x="65" y="195"/>
                    </a:lnTo>
                    <a:lnTo>
                      <a:pt x="67" y="196"/>
                    </a:lnTo>
                    <a:lnTo>
                      <a:pt x="68" y="198"/>
                    </a:lnTo>
                    <a:lnTo>
                      <a:pt x="71" y="198"/>
                    </a:lnTo>
                    <a:lnTo>
                      <a:pt x="72" y="198"/>
                    </a:lnTo>
                    <a:lnTo>
                      <a:pt x="74" y="195"/>
                    </a:lnTo>
                    <a:lnTo>
                      <a:pt x="75" y="192"/>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445"/>
              <p:cNvSpPr>
                <a:spLocks/>
              </p:cNvSpPr>
              <p:nvPr/>
            </p:nvSpPr>
            <p:spPr bwMode="auto">
              <a:xfrm>
                <a:off x="4432" y="2121"/>
                <a:ext cx="49" cy="221"/>
              </a:xfrm>
              <a:custGeom>
                <a:avLst/>
                <a:gdLst>
                  <a:gd name="T0" fmla="*/ 0 w 99"/>
                  <a:gd name="T1" fmla="*/ 163 h 443"/>
                  <a:gd name="T2" fmla="*/ 2 w 99"/>
                  <a:gd name="T3" fmla="*/ 194 h 443"/>
                  <a:gd name="T4" fmla="*/ 38 w 99"/>
                  <a:gd name="T5" fmla="*/ 443 h 443"/>
                  <a:gd name="T6" fmla="*/ 81 w 99"/>
                  <a:gd name="T7" fmla="*/ 358 h 443"/>
                  <a:gd name="T8" fmla="*/ 85 w 99"/>
                  <a:gd name="T9" fmla="*/ 274 h 443"/>
                  <a:gd name="T10" fmla="*/ 86 w 99"/>
                  <a:gd name="T11" fmla="*/ 267 h 443"/>
                  <a:gd name="T12" fmla="*/ 86 w 99"/>
                  <a:gd name="T13" fmla="*/ 260 h 443"/>
                  <a:gd name="T14" fmla="*/ 85 w 99"/>
                  <a:gd name="T15" fmla="*/ 253 h 443"/>
                  <a:gd name="T16" fmla="*/ 71 w 99"/>
                  <a:gd name="T17" fmla="*/ 168 h 443"/>
                  <a:gd name="T18" fmla="*/ 91 w 99"/>
                  <a:gd name="T19" fmla="*/ 60 h 443"/>
                  <a:gd name="T20" fmla="*/ 99 w 99"/>
                  <a:gd name="T21" fmla="*/ 0 h 443"/>
                  <a:gd name="T22" fmla="*/ 14 w 99"/>
                  <a:gd name="T23" fmla="*/ 0 h 443"/>
                  <a:gd name="T24" fmla="*/ 0 w 99"/>
                  <a:gd name="T25" fmla="*/ 16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443">
                    <a:moveTo>
                      <a:pt x="0" y="163"/>
                    </a:moveTo>
                    <a:lnTo>
                      <a:pt x="2" y="194"/>
                    </a:lnTo>
                    <a:lnTo>
                      <a:pt x="38" y="443"/>
                    </a:lnTo>
                    <a:lnTo>
                      <a:pt x="81" y="358"/>
                    </a:lnTo>
                    <a:lnTo>
                      <a:pt x="85" y="274"/>
                    </a:lnTo>
                    <a:lnTo>
                      <a:pt x="86" y="267"/>
                    </a:lnTo>
                    <a:lnTo>
                      <a:pt x="86" y="260"/>
                    </a:lnTo>
                    <a:lnTo>
                      <a:pt x="85" y="253"/>
                    </a:lnTo>
                    <a:lnTo>
                      <a:pt x="71" y="168"/>
                    </a:lnTo>
                    <a:lnTo>
                      <a:pt x="91" y="60"/>
                    </a:lnTo>
                    <a:lnTo>
                      <a:pt x="99" y="0"/>
                    </a:lnTo>
                    <a:lnTo>
                      <a:pt x="14" y="0"/>
                    </a:lnTo>
                    <a:lnTo>
                      <a:pt x="0" y="163"/>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446"/>
              <p:cNvSpPr>
                <a:spLocks/>
              </p:cNvSpPr>
              <p:nvPr/>
            </p:nvSpPr>
            <p:spPr bwMode="auto">
              <a:xfrm>
                <a:off x="4542" y="2193"/>
                <a:ext cx="80" cy="373"/>
              </a:xfrm>
              <a:custGeom>
                <a:avLst/>
                <a:gdLst>
                  <a:gd name="T0" fmla="*/ 121 w 161"/>
                  <a:gd name="T1" fmla="*/ 199 h 745"/>
                  <a:gd name="T2" fmla="*/ 116 w 161"/>
                  <a:gd name="T3" fmla="*/ 185 h 745"/>
                  <a:gd name="T4" fmla="*/ 110 w 161"/>
                  <a:gd name="T5" fmla="*/ 155 h 745"/>
                  <a:gd name="T6" fmla="*/ 109 w 161"/>
                  <a:gd name="T7" fmla="*/ 124 h 745"/>
                  <a:gd name="T8" fmla="*/ 111 w 161"/>
                  <a:gd name="T9" fmla="*/ 90 h 745"/>
                  <a:gd name="T10" fmla="*/ 117 w 161"/>
                  <a:gd name="T11" fmla="*/ 58 h 745"/>
                  <a:gd name="T12" fmla="*/ 123 w 161"/>
                  <a:gd name="T13" fmla="*/ 27 h 745"/>
                  <a:gd name="T14" fmla="*/ 128 w 161"/>
                  <a:gd name="T15" fmla="*/ 0 h 745"/>
                  <a:gd name="T16" fmla="*/ 0 w 161"/>
                  <a:gd name="T17" fmla="*/ 0 h 745"/>
                  <a:gd name="T18" fmla="*/ 0 w 161"/>
                  <a:gd name="T19" fmla="*/ 745 h 745"/>
                  <a:gd name="T20" fmla="*/ 104 w 161"/>
                  <a:gd name="T21" fmla="*/ 745 h 745"/>
                  <a:gd name="T22" fmla="*/ 160 w 161"/>
                  <a:gd name="T23" fmla="*/ 435 h 745"/>
                  <a:gd name="T24" fmla="*/ 161 w 161"/>
                  <a:gd name="T25" fmla="*/ 414 h 745"/>
                  <a:gd name="T26" fmla="*/ 161 w 161"/>
                  <a:gd name="T27" fmla="*/ 393 h 745"/>
                  <a:gd name="T28" fmla="*/ 161 w 161"/>
                  <a:gd name="T29" fmla="*/ 391 h 745"/>
                  <a:gd name="T30" fmla="*/ 157 w 161"/>
                  <a:gd name="T31" fmla="*/ 363 h 745"/>
                  <a:gd name="T32" fmla="*/ 151 w 161"/>
                  <a:gd name="T33" fmla="*/ 329 h 745"/>
                  <a:gd name="T34" fmla="*/ 145 w 161"/>
                  <a:gd name="T35" fmla="*/ 294 h 745"/>
                  <a:gd name="T36" fmla="*/ 138 w 161"/>
                  <a:gd name="T37" fmla="*/ 260 h 745"/>
                  <a:gd name="T38" fmla="*/ 130 w 161"/>
                  <a:gd name="T39" fmla="*/ 227 h 745"/>
                  <a:gd name="T40" fmla="*/ 121 w 161"/>
                  <a:gd name="T41" fmla="*/ 19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745">
                    <a:moveTo>
                      <a:pt x="121" y="199"/>
                    </a:moveTo>
                    <a:lnTo>
                      <a:pt x="116" y="185"/>
                    </a:lnTo>
                    <a:lnTo>
                      <a:pt x="110" y="155"/>
                    </a:lnTo>
                    <a:lnTo>
                      <a:pt x="109" y="124"/>
                    </a:lnTo>
                    <a:lnTo>
                      <a:pt x="111" y="90"/>
                    </a:lnTo>
                    <a:lnTo>
                      <a:pt x="117" y="58"/>
                    </a:lnTo>
                    <a:lnTo>
                      <a:pt x="123" y="27"/>
                    </a:lnTo>
                    <a:lnTo>
                      <a:pt x="128" y="0"/>
                    </a:lnTo>
                    <a:lnTo>
                      <a:pt x="0" y="0"/>
                    </a:lnTo>
                    <a:lnTo>
                      <a:pt x="0" y="745"/>
                    </a:lnTo>
                    <a:lnTo>
                      <a:pt x="104" y="745"/>
                    </a:lnTo>
                    <a:lnTo>
                      <a:pt x="160" y="435"/>
                    </a:lnTo>
                    <a:lnTo>
                      <a:pt x="161" y="414"/>
                    </a:lnTo>
                    <a:lnTo>
                      <a:pt x="161" y="393"/>
                    </a:lnTo>
                    <a:lnTo>
                      <a:pt x="161" y="391"/>
                    </a:lnTo>
                    <a:lnTo>
                      <a:pt x="157" y="363"/>
                    </a:lnTo>
                    <a:lnTo>
                      <a:pt x="151" y="329"/>
                    </a:lnTo>
                    <a:lnTo>
                      <a:pt x="145" y="294"/>
                    </a:lnTo>
                    <a:lnTo>
                      <a:pt x="138" y="260"/>
                    </a:lnTo>
                    <a:lnTo>
                      <a:pt x="130" y="227"/>
                    </a:lnTo>
                    <a:lnTo>
                      <a:pt x="121" y="199"/>
                    </a:lnTo>
                    <a:close/>
                  </a:path>
                </a:pathLst>
              </a:custGeom>
              <a:solidFill>
                <a:srgbClr val="F87A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447"/>
              <p:cNvSpPr>
                <a:spLocks/>
              </p:cNvSpPr>
              <p:nvPr/>
            </p:nvSpPr>
            <p:spPr bwMode="auto">
              <a:xfrm>
                <a:off x="4598" y="2299"/>
                <a:ext cx="37" cy="121"/>
              </a:xfrm>
              <a:custGeom>
                <a:avLst/>
                <a:gdLst>
                  <a:gd name="T0" fmla="*/ 29 w 75"/>
                  <a:gd name="T1" fmla="*/ 0 h 242"/>
                  <a:gd name="T2" fmla="*/ 34 w 75"/>
                  <a:gd name="T3" fmla="*/ 100 h 242"/>
                  <a:gd name="T4" fmla="*/ 33 w 75"/>
                  <a:gd name="T5" fmla="*/ 106 h 242"/>
                  <a:gd name="T6" fmla="*/ 32 w 75"/>
                  <a:gd name="T7" fmla="*/ 112 h 242"/>
                  <a:gd name="T8" fmla="*/ 29 w 75"/>
                  <a:gd name="T9" fmla="*/ 116 h 242"/>
                  <a:gd name="T10" fmla="*/ 24 w 75"/>
                  <a:gd name="T11" fmla="*/ 119 h 242"/>
                  <a:gd name="T12" fmla="*/ 22 w 75"/>
                  <a:gd name="T13" fmla="*/ 122 h 242"/>
                  <a:gd name="T14" fmla="*/ 17 w 75"/>
                  <a:gd name="T15" fmla="*/ 124 h 242"/>
                  <a:gd name="T16" fmla="*/ 15 w 75"/>
                  <a:gd name="T17" fmla="*/ 130 h 242"/>
                  <a:gd name="T18" fmla="*/ 10 w 75"/>
                  <a:gd name="T19" fmla="*/ 141 h 242"/>
                  <a:gd name="T20" fmla="*/ 6 w 75"/>
                  <a:gd name="T21" fmla="*/ 157 h 242"/>
                  <a:gd name="T22" fmla="*/ 3 w 75"/>
                  <a:gd name="T23" fmla="*/ 174 h 242"/>
                  <a:gd name="T24" fmla="*/ 0 w 75"/>
                  <a:gd name="T25" fmla="*/ 192 h 242"/>
                  <a:gd name="T26" fmla="*/ 0 w 75"/>
                  <a:gd name="T27" fmla="*/ 195 h 242"/>
                  <a:gd name="T28" fmla="*/ 2 w 75"/>
                  <a:gd name="T29" fmla="*/ 198 h 242"/>
                  <a:gd name="T30" fmla="*/ 5 w 75"/>
                  <a:gd name="T31" fmla="*/ 198 h 242"/>
                  <a:gd name="T32" fmla="*/ 8 w 75"/>
                  <a:gd name="T33" fmla="*/ 198 h 242"/>
                  <a:gd name="T34" fmla="*/ 9 w 75"/>
                  <a:gd name="T35" fmla="*/ 196 h 242"/>
                  <a:gd name="T36" fmla="*/ 10 w 75"/>
                  <a:gd name="T37" fmla="*/ 195 h 242"/>
                  <a:gd name="T38" fmla="*/ 15 w 75"/>
                  <a:gd name="T39" fmla="*/ 182 h 242"/>
                  <a:gd name="T40" fmla="*/ 19 w 75"/>
                  <a:gd name="T41" fmla="*/ 171 h 242"/>
                  <a:gd name="T42" fmla="*/ 22 w 75"/>
                  <a:gd name="T43" fmla="*/ 164 h 242"/>
                  <a:gd name="T44" fmla="*/ 23 w 75"/>
                  <a:gd name="T45" fmla="*/ 163 h 242"/>
                  <a:gd name="T46" fmla="*/ 22 w 75"/>
                  <a:gd name="T47" fmla="*/ 165 h 242"/>
                  <a:gd name="T48" fmla="*/ 20 w 75"/>
                  <a:gd name="T49" fmla="*/ 175 h 242"/>
                  <a:gd name="T50" fmla="*/ 19 w 75"/>
                  <a:gd name="T51" fmla="*/ 188 h 242"/>
                  <a:gd name="T52" fmla="*/ 13 w 75"/>
                  <a:gd name="T53" fmla="*/ 201 h 242"/>
                  <a:gd name="T54" fmla="*/ 8 w 75"/>
                  <a:gd name="T55" fmla="*/ 212 h 242"/>
                  <a:gd name="T56" fmla="*/ 3 w 75"/>
                  <a:gd name="T57" fmla="*/ 220 h 242"/>
                  <a:gd name="T58" fmla="*/ 0 w 75"/>
                  <a:gd name="T59" fmla="*/ 229 h 242"/>
                  <a:gd name="T60" fmla="*/ 0 w 75"/>
                  <a:gd name="T61" fmla="*/ 237 h 242"/>
                  <a:gd name="T62" fmla="*/ 3 w 75"/>
                  <a:gd name="T63" fmla="*/ 242 h 242"/>
                  <a:gd name="T64" fmla="*/ 8 w 75"/>
                  <a:gd name="T65" fmla="*/ 242 h 242"/>
                  <a:gd name="T66" fmla="*/ 23 w 75"/>
                  <a:gd name="T67" fmla="*/ 228 h 242"/>
                  <a:gd name="T68" fmla="*/ 37 w 75"/>
                  <a:gd name="T69" fmla="*/ 212 h 242"/>
                  <a:gd name="T70" fmla="*/ 49 w 75"/>
                  <a:gd name="T71" fmla="*/ 198 h 242"/>
                  <a:gd name="T72" fmla="*/ 56 w 75"/>
                  <a:gd name="T73" fmla="*/ 187 h 242"/>
                  <a:gd name="T74" fmla="*/ 58 w 75"/>
                  <a:gd name="T75" fmla="*/ 174 h 242"/>
                  <a:gd name="T76" fmla="*/ 68 w 75"/>
                  <a:gd name="T77" fmla="*/ 116 h 242"/>
                  <a:gd name="T78" fmla="*/ 68 w 75"/>
                  <a:gd name="T79" fmla="*/ 116 h 242"/>
                  <a:gd name="T80" fmla="*/ 75 w 75"/>
                  <a:gd name="T81" fmla="*/ 35 h 242"/>
                  <a:gd name="T82" fmla="*/ 29 w 75"/>
                  <a:gd name="T8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2">
                    <a:moveTo>
                      <a:pt x="29" y="0"/>
                    </a:moveTo>
                    <a:lnTo>
                      <a:pt x="34" y="100"/>
                    </a:lnTo>
                    <a:lnTo>
                      <a:pt x="33" y="106"/>
                    </a:lnTo>
                    <a:lnTo>
                      <a:pt x="32" y="112"/>
                    </a:lnTo>
                    <a:lnTo>
                      <a:pt x="29" y="116"/>
                    </a:lnTo>
                    <a:lnTo>
                      <a:pt x="24" y="119"/>
                    </a:lnTo>
                    <a:lnTo>
                      <a:pt x="22" y="122"/>
                    </a:lnTo>
                    <a:lnTo>
                      <a:pt x="17" y="124"/>
                    </a:lnTo>
                    <a:lnTo>
                      <a:pt x="15" y="130"/>
                    </a:lnTo>
                    <a:lnTo>
                      <a:pt x="10" y="141"/>
                    </a:lnTo>
                    <a:lnTo>
                      <a:pt x="6" y="157"/>
                    </a:lnTo>
                    <a:lnTo>
                      <a:pt x="3" y="174"/>
                    </a:lnTo>
                    <a:lnTo>
                      <a:pt x="0" y="192"/>
                    </a:lnTo>
                    <a:lnTo>
                      <a:pt x="0" y="195"/>
                    </a:lnTo>
                    <a:lnTo>
                      <a:pt x="2" y="198"/>
                    </a:lnTo>
                    <a:lnTo>
                      <a:pt x="5" y="198"/>
                    </a:lnTo>
                    <a:lnTo>
                      <a:pt x="8" y="198"/>
                    </a:lnTo>
                    <a:lnTo>
                      <a:pt x="9" y="196"/>
                    </a:lnTo>
                    <a:lnTo>
                      <a:pt x="10" y="195"/>
                    </a:lnTo>
                    <a:lnTo>
                      <a:pt x="15" y="182"/>
                    </a:lnTo>
                    <a:lnTo>
                      <a:pt x="19" y="171"/>
                    </a:lnTo>
                    <a:lnTo>
                      <a:pt x="22" y="164"/>
                    </a:lnTo>
                    <a:lnTo>
                      <a:pt x="23" y="163"/>
                    </a:lnTo>
                    <a:lnTo>
                      <a:pt x="22" y="165"/>
                    </a:lnTo>
                    <a:lnTo>
                      <a:pt x="20" y="175"/>
                    </a:lnTo>
                    <a:lnTo>
                      <a:pt x="19" y="188"/>
                    </a:lnTo>
                    <a:lnTo>
                      <a:pt x="13" y="201"/>
                    </a:lnTo>
                    <a:lnTo>
                      <a:pt x="8" y="212"/>
                    </a:lnTo>
                    <a:lnTo>
                      <a:pt x="3" y="220"/>
                    </a:lnTo>
                    <a:lnTo>
                      <a:pt x="0" y="229"/>
                    </a:lnTo>
                    <a:lnTo>
                      <a:pt x="0" y="237"/>
                    </a:lnTo>
                    <a:lnTo>
                      <a:pt x="3" y="242"/>
                    </a:lnTo>
                    <a:lnTo>
                      <a:pt x="8" y="242"/>
                    </a:lnTo>
                    <a:lnTo>
                      <a:pt x="23" y="228"/>
                    </a:lnTo>
                    <a:lnTo>
                      <a:pt x="37" y="212"/>
                    </a:lnTo>
                    <a:lnTo>
                      <a:pt x="49" y="198"/>
                    </a:lnTo>
                    <a:lnTo>
                      <a:pt x="56" y="187"/>
                    </a:lnTo>
                    <a:lnTo>
                      <a:pt x="58" y="174"/>
                    </a:lnTo>
                    <a:lnTo>
                      <a:pt x="68" y="116"/>
                    </a:lnTo>
                    <a:lnTo>
                      <a:pt x="68" y="116"/>
                    </a:lnTo>
                    <a:lnTo>
                      <a:pt x="75" y="35"/>
                    </a:lnTo>
                    <a:lnTo>
                      <a:pt x="29"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448"/>
              <p:cNvSpPr>
                <a:spLocks/>
              </p:cNvSpPr>
              <p:nvPr/>
            </p:nvSpPr>
            <p:spPr bwMode="auto">
              <a:xfrm>
                <a:off x="4603" y="2121"/>
                <a:ext cx="48" cy="221"/>
              </a:xfrm>
              <a:custGeom>
                <a:avLst/>
                <a:gdLst>
                  <a:gd name="T0" fmla="*/ 0 w 98"/>
                  <a:gd name="T1" fmla="*/ 0 h 443"/>
                  <a:gd name="T2" fmla="*/ 7 w 98"/>
                  <a:gd name="T3" fmla="*/ 60 h 443"/>
                  <a:gd name="T4" fmla="*/ 29 w 98"/>
                  <a:gd name="T5" fmla="*/ 168 h 443"/>
                  <a:gd name="T6" fmla="*/ 14 w 98"/>
                  <a:gd name="T7" fmla="*/ 253 h 443"/>
                  <a:gd name="T8" fmla="*/ 13 w 98"/>
                  <a:gd name="T9" fmla="*/ 260 h 443"/>
                  <a:gd name="T10" fmla="*/ 13 w 98"/>
                  <a:gd name="T11" fmla="*/ 267 h 443"/>
                  <a:gd name="T12" fmla="*/ 14 w 98"/>
                  <a:gd name="T13" fmla="*/ 274 h 443"/>
                  <a:gd name="T14" fmla="*/ 19 w 98"/>
                  <a:gd name="T15" fmla="*/ 358 h 443"/>
                  <a:gd name="T16" fmla="*/ 61 w 98"/>
                  <a:gd name="T17" fmla="*/ 443 h 443"/>
                  <a:gd name="T18" fmla="*/ 98 w 98"/>
                  <a:gd name="T19" fmla="*/ 194 h 443"/>
                  <a:gd name="T20" fmla="*/ 98 w 98"/>
                  <a:gd name="T21" fmla="*/ 163 h 443"/>
                  <a:gd name="T22" fmla="*/ 85 w 98"/>
                  <a:gd name="T23" fmla="*/ 0 h 443"/>
                  <a:gd name="T24" fmla="*/ 0 w 98"/>
                  <a:gd name="T25"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43">
                    <a:moveTo>
                      <a:pt x="0" y="0"/>
                    </a:moveTo>
                    <a:lnTo>
                      <a:pt x="7" y="60"/>
                    </a:lnTo>
                    <a:lnTo>
                      <a:pt x="29" y="168"/>
                    </a:lnTo>
                    <a:lnTo>
                      <a:pt x="14" y="253"/>
                    </a:lnTo>
                    <a:lnTo>
                      <a:pt x="13" y="260"/>
                    </a:lnTo>
                    <a:lnTo>
                      <a:pt x="13" y="267"/>
                    </a:lnTo>
                    <a:lnTo>
                      <a:pt x="14" y="274"/>
                    </a:lnTo>
                    <a:lnTo>
                      <a:pt x="19" y="358"/>
                    </a:lnTo>
                    <a:lnTo>
                      <a:pt x="61" y="443"/>
                    </a:lnTo>
                    <a:lnTo>
                      <a:pt x="98" y="194"/>
                    </a:lnTo>
                    <a:lnTo>
                      <a:pt x="98" y="163"/>
                    </a:lnTo>
                    <a:lnTo>
                      <a:pt x="85" y="0"/>
                    </a:lnTo>
                    <a:lnTo>
                      <a:pt x="0" y="0"/>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449"/>
              <p:cNvSpPr>
                <a:spLocks/>
              </p:cNvSpPr>
              <p:nvPr/>
            </p:nvSpPr>
            <p:spPr bwMode="auto">
              <a:xfrm>
                <a:off x="4472" y="2141"/>
                <a:ext cx="63" cy="65"/>
              </a:xfrm>
              <a:custGeom>
                <a:avLst/>
                <a:gdLst>
                  <a:gd name="T0" fmla="*/ 68 w 126"/>
                  <a:gd name="T1" fmla="*/ 112 h 130"/>
                  <a:gd name="T2" fmla="*/ 66 w 126"/>
                  <a:gd name="T3" fmla="*/ 112 h 130"/>
                  <a:gd name="T4" fmla="*/ 46 w 126"/>
                  <a:gd name="T5" fmla="*/ 109 h 130"/>
                  <a:gd name="T6" fmla="*/ 29 w 126"/>
                  <a:gd name="T7" fmla="*/ 99 h 130"/>
                  <a:gd name="T8" fmla="*/ 17 w 126"/>
                  <a:gd name="T9" fmla="*/ 84 h 130"/>
                  <a:gd name="T10" fmla="*/ 10 w 126"/>
                  <a:gd name="T11" fmla="*/ 65 h 130"/>
                  <a:gd name="T12" fmla="*/ 10 w 126"/>
                  <a:gd name="T13" fmla="*/ 45 h 130"/>
                  <a:gd name="T14" fmla="*/ 13 w 126"/>
                  <a:gd name="T15" fmla="*/ 0 h 130"/>
                  <a:gd name="T16" fmla="*/ 1 w 126"/>
                  <a:gd name="T17" fmla="*/ 58 h 130"/>
                  <a:gd name="T18" fmla="*/ 0 w 126"/>
                  <a:gd name="T19" fmla="*/ 79 h 130"/>
                  <a:gd name="T20" fmla="*/ 8 w 126"/>
                  <a:gd name="T21" fmla="*/ 99 h 130"/>
                  <a:gd name="T22" fmla="*/ 21 w 126"/>
                  <a:gd name="T23" fmla="*/ 115 h 130"/>
                  <a:gd name="T24" fmla="*/ 39 w 126"/>
                  <a:gd name="T25" fmla="*/ 126 h 130"/>
                  <a:gd name="T26" fmla="*/ 62 w 126"/>
                  <a:gd name="T27" fmla="*/ 130 h 130"/>
                  <a:gd name="T28" fmla="*/ 63 w 126"/>
                  <a:gd name="T29" fmla="*/ 130 h 130"/>
                  <a:gd name="T30" fmla="*/ 83 w 126"/>
                  <a:gd name="T31" fmla="*/ 127 h 130"/>
                  <a:gd name="T32" fmla="*/ 100 w 126"/>
                  <a:gd name="T33" fmla="*/ 119 h 130"/>
                  <a:gd name="T34" fmla="*/ 114 w 126"/>
                  <a:gd name="T35" fmla="*/ 105 h 130"/>
                  <a:gd name="T36" fmla="*/ 123 w 126"/>
                  <a:gd name="T37" fmla="*/ 89 h 130"/>
                  <a:gd name="T38" fmla="*/ 126 w 126"/>
                  <a:gd name="T39" fmla="*/ 69 h 130"/>
                  <a:gd name="T40" fmla="*/ 126 w 126"/>
                  <a:gd name="T41" fmla="*/ 57 h 130"/>
                  <a:gd name="T42" fmla="*/ 123 w 126"/>
                  <a:gd name="T43" fmla="*/ 74 h 130"/>
                  <a:gd name="T44" fmla="*/ 114 w 126"/>
                  <a:gd name="T45" fmla="*/ 89 h 130"/>
                  <a:gd name="T46" fmla="*/ 102 w 126"/>
                  <a:gd name="T47" fmla="*/ 102 h 130"/>
                  <a:gd name="T48" fmla="*/ 86 w 126"/>
                  <a:gd name="T49" fmla="*/ 109 h 130"/>
                  <a:gd name="T50" fmla="*/ 68 w 126"/>
                  <a:gd name="T51"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30">
                    <a:moveTo>
                      <a:pt x="68" y="112"/>
                    </a:moveTo>
                    <a:lnTo>
                      <a:pt x="66" y="112"/>
                    </a:lnTo>
                    <a:lnTo>
                      <a:pt x="46" y="109"/>
                    </a:lnTo>
                    <a:lnTo>
                      <a:pt x="29" y="99"/>
                    </a:lnTo>
                    <a:lnTo>
                      <a:pt x="17" y="84"/>
                    </a:lnTo>
                    <a:lnTo>
                      <a:pt x="10" y="65"/>
                    </a:lnTo>
                    <a:lnTo>
                      <a:pt x="10" y="45"/>
                    </a:lnTo>
                    <a:lnTo>
                      <a:pt x="13" y="0"/>
                    </a:lnTo>
                    <a:lnTo>
                      <a:pt x="1" y="58"/>
                    </a:lnTo>
                    <a:lnTo>
                      <a:pt x="0" y="79"/>
                    </a:lnTo>
                    <a:lnTo>
                      <a:pt x="8" y="99"/>
                    </a:lnTo>
                    <a:lnTo>
                      <a:pt x="21" y="115"/>
                    </a:lnTo>
                    <a:lnTo>
                      <a:pt x="39" y="126"/>
                    </a:lnTo>
                    <a:lnTo>
                      <a:pt x="62" y="130"/>
                    </a:lnTo>
                    <a:lnTo>
                      <a:pt x="63" y="130"/>
                    </a:lnTo>
                    <a:lnTo>
                      <a:pt x="83" y="127"/>
                    </a:lnTo>
                    <a:lnTo>
                      <a:pt x="100" y="119"/>
                    </a:lnTo>
                    <a:lnTo>
                      <a:pt x="114" y="105"/>
                    </a:lnTo>
                    <a:lnTo>
                      <a:pt x="123" y="89"/>
                    </a:lnTo>
                    <a:lnTo>
                      <a:pt x="126" y="69"/>
                    </a:lnTo>
                    <a:lnTo>
                      <a:pt x="126" y="57"/>
                    </a:lnTo>
                    <a:lnTo>
                      <a:pt x="123" y="74"/>
                    </a:lnTo>
                    <a:lnTo>
                      <a:pt x="114" y="89"/>
                    </a:lnTo>
                    <a:lnTo>
                      <a:pt x="102" y="102"/>
                    </a:lnTo>
                    <a:lnTo>
                      <a:pt x="86" y="109"/>
                    </a:lnTo>
                    <a:lnTo>
                      <a:pt x="68" y="112"/>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450"/>
              <p:cNvSpPr>
                <a:spLocks/>
              </p:cNvSpPr>
              <p:nvPr/>
            </p:nvSpPr>
            <p:spPr bwMode="auto">
              <a:xfrm>
                <a:off x="4548" y="2141"/>
                <a:ext cx="63" cy="65"/>
              </a:xfrm>
              <a:custGeom>
                <a:avLst/>
                <a:gdLst>
                  <a:gd name="T0" fmla="*/ 118 w 126"/>
                  <a:gd name="T1" fmla="*/ 45 h 130"/>
                  <a:gd name="T2" fmla="*/ 118 w 126"/>
                  <a:gd name="T3" fmla="*/ 65 h 130"/>
                  <a:gd name="T4" fmla="*/ 111 w 126"/>
                  <a:gd name="T5" fmla="*/ 84 h 130"/>
                  <a:gd name="T6" fmla="*/ 98 w 126"/>
                  <a:gd name="T7" fmla="*/ 99 h 130"/>
                  <a:gd name="T8" fmla="*/ 81 w 126"/>
                  <a:gd name="T9" fmla="*/ 109 h 130"/>
                  <a:gd name="T10" fmla="*/ 60 w 126"/>
                  <a:gd name="T11" fmla="*/ 112 h 130"/>
                  <a:gd name="T12" fmla="*/ 58 w 126"/>
                  <a:gd name="T13" fmla="*/ 112 h 130"/>
                  <a:gd name="T14" fmla="*/ 40 w 126"/>
                  <a:gd name="T15" fmla="*/ 109 h 130"/>
                  <a:gd name="T16" fmla="*/ 25 w 126"/>
                  <a:gd name="T17" fmla="*/ 102 h 130"/>
                  <a:gd name="T18" fmla="*/ 12 w 126"/>
                  <a:gd name="T19" fmla="*/ 89 h 130"/>
                  <a:gd name="T20" fmla="*/ 5 w 126"/>
                  <a:gd name="T21" fmla="*/ 74 h 130"/>
                  <a:gd name="T22" fmla="*/ 0 w 126"/>
                  <a:gd name="T23" fmla="*/ 57 h 130"/>
                  <a:gd name="T24" fmla="*/ 0 w 126"/>
                  <a:gd name="T25" fmla="*/ 69 h 130"/>
                  <a:gd name="T26" fmla="*/ 5 w 126"/>
                  <a:gd name="T27" fmla="*/ 89 h 130"/>
                  <a:gd name="T28" fmla="*/ 13 w 126"/>
                  <a:gd name="T29" fmla="*/ 105 h 130"/>
                  <a:gd name="T30" fmla="*/ 26 w 126"/>
                  <a:gd name="T31" fmla="*/ 119 h 130"/>
                  <a:gd name="T32" fmla="*/ 44 w 126"/>
                  <a:gd name="T33" fmla="*/ 127 h 130"/>
                  <a:gd name="T34" fmla="*/ 64 w 126"/>
                  <a:gd name="T35" fmla="*/ 130 h 130"/>
                  <a:gd name="T36" fmla="*/ 66 w 126"/>
                  <a:gd name="T37" fmla="*/ 130 h 130"/>
                  <a:gd name="T38" fmla="*/ 87 w 126"/>
                  <a:gd name="T39" fmla="*/ 126 h 130"/>
                  <a:gd name="T40" fmla="*/ 105 w 126"/>
                  <a:gd name="T41" fmla="*/ 115 h 130"/>
                  <a:gd name="T42" fmla="*/ 119 w 126"/>
                  <a:gd name="T43" fmla="*/ 99 h 130"/>
                  <a:gd name="T44" fmla="*/ 126 w 126"/>
                  <a:gd name="T45" fmla="*/ 79 h 130"/>
                  <a:gd name="T46" fmla="*/ 126 w 126"/>
                  <a:gd name="T47" fmla="*/ 58 h 130"/>
                  <a:gd name="T48" fmla="*/ 115 w 126"/>
                  <a:gd name="T49" fmla="*/ 0 h 130"/>
                  <a:gd name="T50" fmla="*/ 118 w 126"/>
                  <a:gd name="T51" fmla="*/ 4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30">
                    <a:moveTo>
                      <a:pt x="118" y="45"/>
                    </a:moveTo>
                    <a:lnTo>
                      <a:pt x="118" y="65"/>
                    </a:lnTo>
                    <a:lnTo>
                      <a:pt x="111" y="84"/>
                    </a:lnTo>
                    <a:lnTo>
                      <a:pt x="98" y="99"/>
                    </a:lnTo>
                    <a:lnTo>
                      <a:pt x="81" y="109"/>
                    </a:lnTo>
                    <a:lnTo>
                      <a:pt x="60" y="112"/>
                    </a:lnTo>
                    <a:lnTo>
                      <a:pt x="58" y="112"/>
                    </a:lnTo>
                    <a:lnTo>
                      <a:pt x="40" y="109"/>
                    </a:lnTo>
                    <a:lnTo>
                      <a:pt x="25" y="102"/>
                    </a:lnTo>
                    <a:lnTo>
                      <a:pt x="12" y="89"/>
                    </a:lnTo>
                    <a:lnTo>
                      <a:pt x="5" y="74"/>
                    </a:lnTo>
                    <a:lnTo>
                      <a:pt x="0" y="57"/>
                    </a:lnTo>
                    <a:lnTo>
                      <a:pt x="0" y="69"/>
                    </a:lnTo>
                    <a:lnTo>
                      <a:pt x="5" y="89"/>
                    </a:lnTo>
                    <a:lnTo>
                      <a:pt x="13" y="105"/>
                    </a:lnTo>
                    <a:lnTo>
                      <a:pt x="26" y="119"/>
                    </a:lnTo>
                    <a:lnTo>
                      <a:pt x="44" y="127"/>
                    </a:lnTo>
                    <a:lnTo>
                      <a:pt x="64" y="130"/>
                    </a:lnTo>
                    <a:lnTo>
                      <a:pt x="66" y="130"/>
                    </a:lnTo>
                    <a:lnTo>
                      <a:pt x="87" y="126"/>
                    </a:lnTo>
                    <a:lnTo>
                      <a:pt x="105" y="115"/>
                    </a:lnTo>
                    <a:lnTo>
                      <a:pt x="119" y="99"/>
                    </a:lnTo>
                    <a:lnTo>
                      <a:pt x="126" y="79"/>
                    </a:lnTo>
                    <a:lnTo>
                      <a:pt x="126" y="58"/>
                    </a:lnTo>
                    <a:lnTo>
                      <a:pt x="115" y="0"/>
                    </a:lnTo>
                    <a:lnTo>
                      <a:pt x="118" y="45"/>
                    </a:lnTo>
                    <a:close/>
                  </a:path>
                </a:pathLst>
              </a:custGeom>
              <a:solidFill>
                <a:srgbClr val="3D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451"/>
              <p:cNvSpPr>
                <a:spLocks/>
              </p:cNvSpPr>
              <p:nvPr/>
            </p:nvSpPr>
            <p:spPr bwMode="auto">
              <a:xfrm>
                <a:off x="4473" y="2064"/>
                <a:ext cx="69" cy="144"/>
              </a:xfrm>
              <a:custGeom>
                <a:avLst/>
                <a:gdLst>
                  <a:gd name="T0" fmla="*/ 105 w 139"/>
                  <a:gd name="T1" fmla="*/ 222 h 289"/>
                  <a:gd name="T2" fmla="*/ 88 w 139"/>
                  <a:gd name="T3" fmla="*/ 205 h 289"/>
                  <a:gd name="T4" fmla="*/ 67 w 139"/>
                  <a:gd name="T5" fmla="*/ 194 h 289"/>
                  <a:gd name="T6" fmla="*/ 45 w 139"/>
                  <a:gd name="T7" fmla="*/ 190 h 289"/>
                  <a:gd name="T8" fmla="*/ 21 w 139"/>
                  <a:gd name="T9" fmla="*/ 191 h 289"/>
                  <a:gd name="T10" fmla="*/ 21 w 139"/>
                  <a:gd name="T11" fmla="*/ 180 h 289"/>
                  <a:gd name="T12" fmla="*/ 23 w 139"/>
                  <a:gd name="T13" fmla="*/ 161 h 289"/>
                  <a:gd name="T14" fmla="*/ 24 w 139"/>
                  <a:gd name="T15" fmla="*/ 139 h 289"/>
                  <a:gd name="T16" fmla="*/ 27 w 139"/>
                  <a:gd name="T17" fmla="*/ 113 h 289"/>
                  <a:gd name="T18" fmla="*/ 30 w 139"/>
                  <a:gd name="T19" fmla="*/ 86 h 289"/>
                  <a:gd name="T20" fmla="*/ 31 w 139"/>
                  <a:gd name="T21" fmla="*/ 61 h 289"/>
                  <a:gd name="T22" fmla="*/ 34 w 139"/>
                  <a:gd name="T23" fmla="*/ 37 h 289"/>
                  <a:gd name="T24" fmla="*/ 36 w 139"/>
                  <a:gd name="T25" fmla="*/ 18 h 289"/>
                  <a:gd name="T26" fmla="*/ 37 w 139"/>
                  <a:gd name="T27" fmla="*/ 6 h 289"/>
                  <a:gd name="T28" fmla="*/ 38 w 139"/>
                  <a:gd name="T29" fmla="*/ 0 h 289"/>
                  <a:gd name="T30" fmla="*/ 24 w 139"/>
                  <a:gd name="T31" fmla="*/ 6 h 289"/>
                  <a:gd name="T32" fmla="*/ 3 w 139"/>
                  <a:gd name="T33" fmla="*/ 195 h 289"/>
                  <a:gd name="T34" fmla="*/ 0 w 139"/>
                  <a:gd name="T35" fmla="*/ 211 h 289"/>
                  <a:gd name="T36" fmla="*/ 0 w 139"/>
                  <a:gd name="T37" fmla="*/ 214 h 289"/>
                  <a:gd name="T38" fmla="*/ 0 w 139"/>
                  <a:gd name="T39" fmla="*/ 236 h 289"/>
                  <a:gd name="T40" fmla="*/ 7 w 139"/>
                  <a:gd name="T41" fmla="*/ 257 h 289"/>
                  <a:gd name="T42" fmla="*/ 20 w 139"/>
                  <a:gd name="T43" fmla="*/ 274 h 289"/>
                  <a:gd name="T44" fmla="*/ 40 w 139"/>
                  <a:gd name="T45" fmla="*/ 284 h 289"/>
                  <a:gd name="T46" fmla="*/ 61 w 139"/>
                  <a:gd name="T47" fmla="*/ 289 h 289"/>
                  <a:gd name="T48" fmla="*/ 62 w 139"/>
                  <a:gd name="T49" fmla="*/ 289 h 289"/>
                  <a:gd name="T50" fmla="*/ 79 w 139"/>
                  <a:gd name="T51" fmla="*/ 286 h 289"/>
                  <a:gd name="T52" fmla="*/ 94 w 139"/>
                  <a:gd name="T53" fmla="*/ 280 h 289"/>
                  <a:gd name="T54" fmla="*/ 109 w 139"/>
                  <a:gd name="T55" fmla="*/ 272 h 289"/>
                  <a:gd name="T56" fmla="*/ 125 w 139"/>
                  <a:gd name="T57" fmla="*/ 267 h 289"/>
                  <a:gd name="T58" fmla="*/ 132 w 139"/>
                  <a:gd name="T59" fmla="*/ 266 h 289"/>
                  <a:gd name="T60" fmla="*/ 139 w 139"/>
                  <a:gd name="T61" fmla="*/ 266 h 289"/>
                  <a:gd name="T62" fmla="*/ 139 w 139"/>
                  <a:gd name="T63" fmla="*/ 257 h 289"/>
                  <a:gd name="T64" fmla="*/ 135 w 139"/>
                  <a:gd name="T65" fmla="*/ 256 h 289"/>
                  <a:gd name="T66" fmla="*/ 130 w 139"/>
                  <a:gd name="T67" fmla="*/ 255 h 289"/>
                  <a:gd name="T68" fmla="*/ 126 w 139"/>
                  <a:gd name="T69" fmla="*/ 252 h 289"/>
                  <a:gd name="T70" fmla="*/ 122 w 139"/>
                  <a:gd name="T71" fmla="*/ 248 h 289"/>
                  <a:gd name="T72" fmla="*/ 113 w 139"/>
                  <a:gd name="T73" fmla="*/ 235 h 289"/>
                  <a:gd name="T74" fmla="*/ 105 w 139"/>
                  <a:gd name="T75" fmla="*/ 22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289">
                    <a:moveTo>
                      <a:pt x="105" y="222"/>
                    </a:moveTo>
                    <a:lnTo>
                      <a:pt x="88" y="205"/>
                    </a:lnTo>
                    <a:lnTo>
                      <a:pt x="67" y="194"/>
                    </a:lnTo>
                    <a:lnTo>
                      <a:pt x="45" y="190"/>
                    </a:lnTo>
                    <a:lnTo>
                      <a:pt x="21" y="191"/>
                    </a:lnTo>
                    <a:lnTo>
                      <a:pt x="21" y="180"/>
                    </a:lnTo>
                    <a:lnTo>
                      <a:pt x="23" y="161"/>
                    </a:lnTo>
                    <a:lnTo>
                      <a:pt x="24" y="139"/>
                    </a:lnTo>
                    <a:lnTo>
                      <a:pt x="27" y="113"/>
                    </a:lnTo>
                    <a:lnTo>
                      <a:pt x="30" y="86"/>
                    </a:lnTo>
                    <a:lnTo>
                      <a:pt x="31" y="61"/>
                    </a:lnTo>
                    <a:lnTo>
                      <a:pt x="34" y="37"/>
                    </a:lnTo>
                    <a:lnTo>
                      <a:pt x="36" y="18"/>
                    </a:lnTo>
                    <a:lnTo>
                      <a:pt x="37" y="6"/>
                    </a:lnTo>
                    <a:lnTo>
                      <a:pt x="38" y="0"/>
                    </a:lnTo>
                    <a:lnTo>
                      <a:pt x="24" y="6"/>
                    </a:lnTo>
                    <a:lnTo>
                      <a:pt x="3" y="195"/>
                    </a:lnTo>
                    <a:lnTo>
                      <a:pt x="0" y="211"/>
                    </a:lnTo>
                    <a:lnTo>
                      <a:pt x="0" y="214"/>
                    </a:lnTo>
                    <a:lnTo>
                      <a:pt x="0" y="236"/>
                    </a:lnTo>
                    <a:lnTo>
                      <a:pt x="7" y="257"/>
                    </a:lnTo>
                    <a:lnTo>
                      <a:pt x="20" y="274"/>
                    </a:lnTo>
                    <a:lnTo>
                      <a:pt x="40" y="284"/>
                    </a:lnTo>
                    <a:lnTo>
                      <a:pt x="61" y="289"/>
                    </a:lnTo>
                    <a:lnTo>
                      <a:pt x="62" y="289"/>
                    </a:lnTo>
                    <a:lnTo>
                      <a:pt x="79" y="286"/>
                    </a:lnTo>
                    <a:lnTo>
                      <a:pt x="94" y="280"/>
                    </a:lnTo>
                    <a:lnTo>
                      <a:pt x="109" y="272"/>
                    </a:lnTo>
                    <a:lnTo>
                      <a:pt x="125" y="267"/>
                    </a:lnTo>
                    <a:lnTo>
                      <a:pt x="132" y="266"/>
                    </a:lnTo>
                    <a:lnTo>
                      <a:pt x="139" y="266"/>
                    </a:lnTo>
                    <a:lnTo>
                      <a:pt x="139" y="257"/>
                    </a:lnTo>
                    <a:lnTo>
                      <a:pt x="135" y="256"/>
                    </a:lnTo>
                    <a:lnTo>
                      <a:pt x="130" y="255"/>
                    </a:lnTo>
                    <a:lnTo>
                      <a:pt x="126" y="252"/>
                    </a:lnTo>
                    <a:lnTo>
                      <a:pt x="122" y="248"/>
                    </a:lnTo>
                    <a:lnTo>
                      <a:pt x="113" y="235"/>
                    </a:lnTo>
                    <a:lnTo>
                      <a:pt x="105" y="222"/>
                    </a:lnTo>
                    <a:close/>
                  </a:path>
                </a:pathLst>
              </a:custGeom>
              <a:solidFill>
                <a:srgbClr val="FEB06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452"/>
              <p:cNvSpPr>
                <a:spLocks/>
              </p:cNvSpPr>
              <p:nvPr/>
            </p:nvSpPr>
            <p:spPr bwMode="auto">
              <a:xfrm>
                <a:off x="4542" y="2064"/>
                <a:ext cx="69" cy="144"/>
              </a:xfrm>
              <a:custGeom>
                <a:avLst/>
                <a:gdLst>
                  <a:gd name="T0" fmla="*/ 135 w 138"/>
                  <a:gd name="T1" fmla="*/ 195 h 289"/>
                  <a:gd name="T2" fmla="*/ 114 w 138"/>
                  <a:gd name="T3" fmla="*/ 6 h 289"/>
                  <a:gd name="T4" fmla="*/ 100 w 138"/>
                  <a:gd name="T5" fmla="*/ 0 h 289"/>
                  <a:gd name="T6" fmla="*/ 100 w 138"/>
                  <a:gd name="T7" fmla="*/ 6 h 289"/>
                  <a:gd name="T8" fmla="*/ 102 w 138"/>
                  <a:gd name="T9" fmla="*/ 18 h 289"/>
                  <a:gd name="T10" fmla="*/ 104 w 138"/>
                  <a:gd name="T11" fmla="*/ 37 h 289"/>
                  <a:gd name="T12" fmla="*/ 106 w 138"/>
                  <a:gd name="T13" fmla="*/ 61 h 289"/>
                  <a:gd name="T14" fmla="*/ 109 w 138"/>
                  <a:gd name="T15" fmla="*/ 86 h 289"/>
                  <a:gd name="T16" fmla="*/ 111 w 138"/>
                  <a:gd name="T17" fmla="*/ 113 h 289"/>
                  <a:gd name="T18" fmla="*/ 113 w 138"/>
                  <a:gd name="T19" fmla="*/ 139 h 289"/>
                  <a:gd name="T20" fmla="*/ 116 w 138"/>
                  <a:gd name="T21" fmla="*/ 161 h 289"/>
                  <a:gd name="T22" fmla="*/ 117 w 138"/>
                  <a:gd name="T23" fmla="*/ 180 h 289"/>
                  <a:gd name="T24" fmla="*/ 117 w 138"/>
                  <a:gd name="T25" fmla="*/ 191 h 289"/>
                  <a:gd name="T26" fmla="*/ 93 w 138"/>
                  <a:gd name="T27" fmla="*/ 190 h 289"/>
                  <a:gd name="T28" fmla="*/ 70 w 138"/>
                  <a:gd name="T29" fmla="*/ 194 h 289"/>
                  <a:gd name="T30" fmla="*/ 51 w 138"/>
                  <a:gd name="T31" fmla="*/ 205 h 289"/>
                  <a:gd name="T32" fmla="*/ 34 w 138"/>
                  <a:gd name="T33" fmla="*/ 222 h 289"/>
                  <a:gd name="T34" fmla="*/ 25 w 138"/>
                  <a:gd name="T35" fmla="*/ 235 h 289"/>
                  <a:gd name="T36" fmla="*/ 17 w 138"/>
                  <a:gd name="T37" fmla="*/ 248 h 289"/>
                  <a:gd name="T38" fmla="*/ 12 w 138"/>
                  <a:gd name="T39" fmla="*/ 252 h 289"/>
                  <a:gd name="T40" fmla="*/ 8 w 138"/>
                  <a:gd name="T41" fmla="*/ 255 h 289"/>
                  <a:gd name="T42" fmla="*/ 4 w 138"/>
                  <a:gd name="T43" fmla="*/ 256 h 289"/>
                  <a:gd name="T44" fmla="*/ 0 w 138"/>
                  <a:gd name="T45" fmla="*/ 257 h 289"/>
                  <a:gd name="T46" fmla="*/ 0 w 138"/>
                  <a:gd name="T47" fmla="*/ 266 h 289"/>
                  <a:gd name="T48" fmla="*/ 7 w 138"/>
                  <a:gd name="T49" fmla="*/ 266 h 289"/>
                  <a:gd name="T50" fmla="*/ 14 w 138"/>
                  <a:gd name="T51" fmla="*/ 267 h 289"/>
                  <a:gd name="T52" fmla="*/ 29 w 138"/>
                  <a:gd name="T53" fmla="*/ 272 h 289"/>
                  <a:gd name="T54" fmla="*/ 44 w 138"/>
                  <a:gd name="T55" fmla="*/ 280 h 289"/>
                  <a:gd name="T56" fmla="*/ 59 w 138"/>
                  <a:gd name="T57" fmla="*/ 286 h 289"/>
                  <a:gd name="T58" fmla="*/ 75 w 138"/>
                  <a:gd name="T59" fmla="*/ 289 h 289"/>
                  <a:gd name="T60" fmla="*/ 76 w 138"/>
                  <a:gd name="T61" fmla="*/ 289 h 289"/>
                  <a:gd name="T62" fmla="*/ 99 w 138"/>
                  <a:gd name="T63" fmla="*/ 284 h 289"/>
                  <a:gd name="T64" fmla="*/ 117 w 138"/>
                  <a:gd name="T65" fmla="*/ 274 h 289"/>
                  <a:gd name="T66" fmla="*/ 131 w 138"/>
                  <a:gd name="T67" fmla="*/ 257 h 289"/>
                  <a:gd name="T68" fmla="*/ 138 w 138"/>
                  <a:gd name="T69" fmla="*/ 236 h 289"/>
                  <a:gd name="T70" fmla="*/ 138 w 138"/>
                  <a:gd name="T71" fmla="*/ 214 h 289"/>
                  <a:gd name="T72" fmla="*/ 138 w 138"/>
                  <a:gd name="T73" fmla="*/ 211 h 289"/>
                  <a:gd name="T74" fmla="*/ 135 w 138"/>
                  <a:gd name="T75" fmla="*/ 19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289">
                    <a:moveTo>
                      <a:pt x="135" y="195"/>
                    </a:moveTo>
                    <a:lnTo>
                      <a:pt x="114" y="6"/>
                    </a:lnTo>
                    <a:lnTo>
                      <a:pt x="100" y="0"/>
                    </a:lnTo>
                    <a:lnTo>
                      <a:pt x="100" y="6"/>
                    </a:lnTo>
                    <a:lnTo>
                      <a:pt x="102" y="18"/>
                    </a:lnTo>
                    <a:lnTo>
                      <a:pt x="104" y="37"/>
                    </a:lnTo>
                    <a:lnTo>
                      <a:pt x="106" y="61"/>
                    </a:lnTo>
                    <a:lnTo>
                      <a:pt x="109" y="86"/>
                    </a:lnTo>
                    <a:lnTo>
                      <a:pt x="111" y="113"/>
                    </a:lnTo>
                    <a:lnTo>
                      <a:pt x="113" y="139"/>
                    </a:lnTo>
                    <a:lnTo>
                      <a:pt x="116" y="161"/>
                    </a:lnTo>
                    <a:lnTo>
                      <a:pt x="117" y="180"/>
                    </a:lnTo>
                    <a:lnTo>
                      <a:pt x="117" y="191"/>
                    </a:lnTo>
                    <a:lnTo>
                      <a:pt x="93" y="190"/>
                    </a:lnTo>
                    <a:lnTo>
                      <a:pt x="70" y="194"/>
                    </a:lnTo>
                    <a:lnTo>
                      <a:pt x="51" y="205"/>
                    </a:lnTo>
                    <a:lnTo>
                      <a:pt x="34" y="222"/>
                    </a:lnTo>
                    <a:lnTo>
                      <a:pt x="25" y="235"/>
                    </a:lnTo>
                    <a:lnTo>
                      <a:pt x="17" y="248"/>
                    </a:lnTo>
                    <a:lnTo>
                      <a:pt x="12" y="252"/>
                    </a:lnTo>
                    <a:lnTo>
                      <a:pt x="8" y="255"/>
                    </a:lnTo>
                    <a:lnTo>
                      <a:pt x="4" y="256"/>
                    </a:lnTo>
                    <a:lnTo>
                      <a:pt x="0" y="257"/>
                    </a:lnTo>
                    <a:lnTo>
                      <a:pt x="0" y="266"/>
                    </a:lnTo>
                    <a:lnTo>
                      <a:pt x="7" y="266"/>
                    </a:lnTo>
                    <a:lnTo>
                      <a:pt x="14" y="267"/>
                    </a:lnTo>
                    <a:lnTo>
                      <a:pt x="29" y="272"/>
                    </a:lnTo>
                    <a:lnTo>
                      <a:pt x="44" y="280"/>
                    </a:lnTo>
                    <a:lnTo>
                      <a:pt x="59" y="286"/>
                    </a:lnTo>
                    <a:lnTo>
                      <a:pt x="75" y="289"/>
                    </a:lnTo>
                    <a:lnTo>
                      <a:pt x="76" y="289"/>
                    </a:lnTo>
                    <a:lnTo>
                      <a:pt x="99" y="284"/>
                    </a:lnTo>
                    <a:lnTo>
                      <a:pt x="117" y="274"/>
                    </a:lnTo>
                    <a:lnTo>
                      <a:pt x="131" y="257"/>
                    </a:lnTo>
                    <a:lnTo>
                      <a:pt x="138" y="236"/>
                    </a:lnTo>
                    <a:lnTo>
                      <a:pt x="138" y="214"/>
                    </a:lnTo>
                    <a:lnTo>
                      <a:pt x="138" y="211"/>
                    </a:lnTo>
                    <a:lnTo>
                      <a:pt x="135" y="195"/>
                    </a:lnTo>
                    <a:close/>
                  </a:path>
                </a:pathLst>
              </a:custGeom>
              <a:solidFill>
                <a:srgbClr val="FA89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453"/>
              <p:cNvSpPr>
                <a:spLocks/>
              </p:cNvSpPr>
              <p:nvPr/>
            </p:nvSpPr>
            <p:spPr bwMode="auto">
              <a:xfrm>
                <a:off x="4484" y="2257"/>
                <a:ext cx="116" cy="32"/>
              </a:xfrm>
              <a:custGeom>
                <a:avLst/>
                <a:gdLst>
                  <a:gd name="T0" fmla="*/ 7 w 232"/>
                  <a:gd name="T1" fmla="*/ 0 h 64"/>
                  <a:gd name="T2" fmla="*/ 5 w 232"/>
                  <a:gd name="T3" fmla="*/ 31 h 64"/>
                  <a:gd name="T4" fmla="*/ 0 w 232"/>
                  <a:gd name="T5" fmla="*/ 58 h 64"/>
                  <a:gd name="T6" fmla="*/ 78 w 232"/>
                  <a:gd name="T7" fmla="*/ 64 h 64"/>
                  <a:gd name="T8" fmla="*/ 154 w 232"/>
                  <a:gd name="T9" fmla="*/ 64 h 64"/>
                  <a:gd name="T10" fmla="*/ 232 w 232"/>
                  <a:gd name="T11" fmla="*/ 58 h 64"/>
                  <a:gd name="T12" fmla="*/ 226 w 232"/>
                  <a:gd name="T13" fmla="*/ 31 h 64"/>
                  <a:gd name="T14" fmla="*/ 225 w 232"/>
                  <a:gd name="T15" fmla="*/ 0 h 64"/>
                  <a:gd name="T16" fmla="*/ 7 w 232"/>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64">
                    <a:moveTo>
                      <a:pt x="7" y="0"/>
                    </a:moveTo>
                    <a:lnTo>
                      <a:pt x="5" y="31"/>
                    </a:lnTo>
                    <a:lnTo>
                      <a:pt x="0" y="58"/>
                    </a:lnTo>
                    <a:lnTo>
                      <a:pt x="78" y="64"/>
                    </a:lnTo>
                    <a:lnTo>
                      <a:pt x="154" y="64"/>
                    </a:lnTo>
                    <a:lnTo>
                      <a:pt x="232" y="58"/>
                    </a:lnTo>
                    <a:lnTo>
                      <a:pt x="226" y="31"/>
                    </a:lnTo>
                    <a:lnTo>
                      <a:pt x="225" y="0"/>
                    </a:lnTo>
                    <a:lnTo>
                      <a:pt x="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454"/>
              <p:cNvSpPr>
                <a:spLocks/>
              </p:cNvSpPr>
              <p:nvPr/>
            </p:nvSpPr>
            <p:spPr bwMode="auto">
              <a:xfrm>
                <a:off x="4542" y="2257"/>
                <a:ext cx="58" cy="32"/>
              </a:xfrm>
              <a:custGeom>
                <a:avLst/>
                <a:gdLst>
                  <a:gd name="T0" fmla="*/ 0 w 116"/>
                  <a:gd name="T1" fmla="*/ 0 h 64"/>
                  <a:gd name="T2" fmla="*/ 0 w 116"/>
                  <a:gd name="T3" fmla="*/ 64 h 64"/>
                  <a:gd name="T4" fmla="*/ 116 w 116"/>
                  <a:gd name="T5" fmla="*/ 58 h 64"/>
                  <a:gd name="T6" fmla="*/ 110 w 116"/>
                  <a:gd name="T7" fmla="*/ 31 h 64"/>
                  <a:gd name="T8" fmla="*/ 109 w 116"/>
                  <a:gd name="T9" fmla="*/ 0 h 64"/>
                  <a:gd name="T10" fmla="*/ 0 w 116"/>
                  <a:gd name="T11" fmla="*/ 0 h 64"/>
                </a:gdLst>
                <a:ahLst/>
                <a:cxnLst>
                  <a:cxn ang="0">
                    <a:pos x="T0" y="T1"/>
                  </a:cxn>
                  <a:cxn ang="0">
                    <a:pos x="T2" y="T3"/>
                  </a:cxn>
                  <a:cxn ang="0">
                    <a:pos x="T4" y="T5"/>
                  </a:cxn>
                  <a:cxn ang="0">
                    <a:pos x="T6" y="T7"/>
                  </a:cxn>
                  <a:cxn ang="0">
                    <a:pos x="T8" y="T9"/>
                  </a:cxn>
                  <a:cxn ang="0">
                    <a:pos x="T10" y="T11"/>
                  </a:cxn>
                </a:cxnLst>
                <a:rect l="0" t="0" r="r" b="b"/>
                <a:pathLst>
                  <a:path w="116" h="64">
                    <a:moveTo>
                      <a:pt x="0" y="0"/>
                    </a:moveTo>
                    <a:lnTo>
                      <a:pt x="0" y="64"/>
                    </a:lnTo>
                    <a:lnTo>
                      <a:pt x="116" y="58"/>
                    </a:lnTo>
                    <a:lnTo>
                      <a:pt x="110" y="31"/>
                    </a:lnTo>
                    <a:lnTo>
                      <a:pt x="109"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455"/>
              <p:cNvSpPr>
                <a:spLocks/>
              </p:cNvSpPr>
              <p:nvPr/>
            </p:nvSpPr>
            <p:spPr bwMode="auto">
              <a:xfrm>
                <a:off x="4670" y="1964"/>
                <a:ext cx="75" cy="217"/>
              </a:xfrm>
              <a:custGeom>
                <a:avLst/>
                <a:gdLst>
                  <a:gd name="T0" fmla="*/ 32 w 150"/>
                  <a:gd name="T1" fmla="*/ 70 h 434"/>
                  <a:gd name="T2" fmla="*/ 14 w 150"/>
                  <a:gd name="T3" fmla="*/ 111 h 434"/>
                  <a:gd name="T4" fmla="*/ 4 w 150"/>
                  <a:gd name="T5" fmla="*/ 153 h 434"/>
                  <a:gd name="T6" fmla="*/ 0 w 150"/>
                  <a:gd name="T7" fmla="*/ 198 h 434"/>
                  <a:gd name="T8" fmla="*/ 3 w 150"/>
                  <a:gd name="T9" fmla="*/ 242 h 434"/>
                  <a:gd name="T10" fmla="*/ 11 w 150"/>
                  <a:gd name="T11" fmla="*/ 287 h 434"/>
                  <a:gd name="T12" fmla="*/ 25 w 150"/>
                  <a:gd name="T13" fmla="*/ 328 h 434"/>
                  <a:gd name="T14" fmla="*/ 46 w 150"/>
                  <a:gd name="T15" fmla="*/ 368 h 434"/>
                  <a:gd name="T16" fmla="*/ 73 w 150"/>
                  <a:gd name="T17" fmla="*/ 403 h 434"/>
                  <a:gd name="T18" fmla="*/ 87 w 150"/>
                  <a:gd name="T19" fmla="*/ 417 h 434"/>
                  <a:gd name="T20" fmla="*/ 94 w 150"/>
                  <a:gd name="T21" fmla="*/ 424 h 434"/>
                  <a:gd name="T22" fmla="*/ 103 w 150"/>
                  <a:gd name="T23" fmla="*/ 430 h 434"/>
                  <a:gd name="T24" fmla="*/ 111 w 150"/>
                  <a:gd name="T25" fmla="*/ 433 h 434"/>
                  <a:gd name="T26" fmla="*/ 130 w 150"/>
                  <a:gd name="T27" fmla="*/ 434 h 434"/>
                  <a:gd name="T28" fmla="*/ 150 w 150"/>
                  <a:gd name="T29" fmla="*/ 433 h 434"/>
                  <a:gd name="T30" fmla="*/ 150 w 150"/>
                  <a:gd name="T31" fmla="*/ 0 h 434"/>
                  <a:gd name="T32" fmla="*/ 141 w 150"/>
                  <a:gd name="T33" fmla="*/ 0 h 434"/>
                  <a:gd name="T34" fmla="*/ 114 w 150"/>
                  <a:gd name="T35" fmla="*/ 5 h 434"/>
                  <a:gd name="T36" fmla="*/ 89 w 150"/>
                  <a:gd name="T37" fmla="*/ 13 h 434"/>
                  <a:gd name="T38" fmla="*/ 66 w 150"/>
                  <a:gd name="T39" fmla="*/ 27 h 434"/>
                  <a:gd name="T40" fmla="*/ 46 w 150"/>
                  <a:gd name="T41" fmla="*/ 47 h 434"/>
                  <a:gd name="T42" fmla="*/ 32 w 150"/>
                  <a:gd name="T43" fmla="*/ 7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434">
                    <a:moveTo>
                      <a:pt x="32" y="70"/>
                    </a:moveTo>
                    <a:lnTo>
                      <a:pt x="14" y="111"/>
                    </a:lnTo>
                    <a:lnTo>
                      <a:pt x="4" y="153"/>
                    </a:lnTo>
                    <a:lnTo>
                      <a:pt x="0" y="198"/>
                    </a:lnTo>
                    <a:lnTo>
                      <a:pt x="3" y="242"/>
                    </a:lnTo>
                    <a:lnTo>
                      <a:pt x="11" y="287"/>
                    </a:lnTo>
                    <a:lnTo>
                      <a:pt x="25" y="328"/>
                    </a:lnTo>
                    <a:lnTo>
                      <a:pt x="46" y="368"/>
                    </a:lnTo>
                    <a:lnTo>
                      <a:pt x="73" y="403"/>
                    </a:lnTo>
                    <a:lnTo>
                      <a:pt x="87" y="417"/>
                    </a:lnTo>
                    <a:lnTo>
                      <a:pt x="94" y="424"/>
                    </a:lnTo>
                    <a:lnTo>
                      <a:pt x="103" y="430"/>
                    </a:lnTo>
                    <a:lnTo>
                      <a:pt x="111" y="433"/>
                    </a:lnTo>
                    <a:lnTo>
                      <a:pt x="130" y="434"/>
                    </a:lnTo>
                    <a:lnTo>
                      <a:pt x="150" y="433"/>
                    </a:lnTo>
                    <a:lnTo>
                      <a:pt x="150" y="0"/>
                    </a:lnTo>
                    <a:lnTo>
                      <a:pt x="141" y="0"/>
                    </a:lnTo>
                    <a:lnTo>
                      <a:pt x="114" y="5"/>
                    </a:lnTo>
                    <a:lnTo>
                      <a:pt x="89" y="13"/>
                    </a:lnTo>
                    <a:lnTo>
                      <a:pt x="66" y="27"/>
                    </a:lnTo>
                    <a:lnTo>
                      <a:pt x="46" y="47"/>
                    </a:lnTo>
                    <a:lnTo>
                      <a:pt x="32" y="70"/>
                    </a:lnTo>
                    <a:close/>
                  </a:path>
                </a:pathLst>
              </a:custGeom>
              <a:solidFill>
                <a:srgbClr val="EED2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456"/>
              <p:cNvSpPr>
                <a:spLocks/>
              </p:cNvSpPr>
              <p:nvPr/>
            </p:nvSpPr>
            <p:spPr bwMode="auto">
              <a:xfrm>
                <a:off x="4695" y="2821"/>
                <a:ext cx="37" cy="31"/>
              </a:xfrm>
              <a:custGeom>
                <a:avLst/>
                <a:gdLst>
                  <a:gd name="T0" fmla="*/ 38 w 75"/>
                  <a:gd name="T1" fmla="*/ 0 h 61"/>
                  <a:gd name="T2" fmla="*/ 37 w 75"/>
                  <a:gd name="T3" fmla="*/ 0 h 61"/>
                  <a:gd name="T4" fmla="*/ 24 w 75"/>
                  <a:gd name="T5" fmla="*/ 3 h 61"/>
                  <a:gd name="T6" fmla="*/ 14 w 75"/>
                  <a:gd name="T7" fmla="*/ 10 h 61"/>
                  <a:gd name="T8" fmla="*/ 6 w 75"/>
                  <a:gd name="T9" fmla="*/ 20 h 61"/>
                  <a:gd name="T10" fmla="*/ 3 w 75"/>
                  <a:gd name="T11" fmla="*/ 31 h 61"/>
                  <a:gd name="T12" fmla="*/ 0 w 75"/>
                  <a:gd name="T13" fmla="*/ 61 h 61"/>
                  <a:gd name="T14" fmla="*/ 75 w 75"/>
                  <a:gd name="T15" fmla="*/ 61 h 61"/>
                  <a:gd name="T16" fmla="*/ 72 w 75"/>
                  <a:gd name="T17" fmla="*/ 31 h 61"/>
                  <a:gd name="T18" fmla="*/ 69 w 75"/>
                  <a:gd name="T19" fmla="*/ 20 h 61"/>
                  <a:gd name="T20" fmla="*/ 61 w 75"/>
                  <a:gd name="T21" fmla="*/ 10 h 61"/>
                  <a:gd name="T22" fmla="*/ 51 w 75"/>
                  <a:gd name="T23" fmla="*/ 3 h 61"/>
                  <a:gd name="T24" fmla="*/ 38 w 75"/>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1">
                    <a:moveTo>
                      <a:pt x="38" y="0"/>
                    </a:moveTo>
                    <a:lnTo>
                      <a:pt x="37" y="0"/>
                    </a:lnTo>
                    <a:lnTo>
                      <a:pt x="24" y="3"/>
                    </a:lnTo>
                    <a:lnTo>
                      <a:pt x="14" y="10"/>
                    </a:lnTo>
                    <a:lnTo>
                      <a:pt x="6" y="20"/>
                    </a:lnTo>
                    <a:lnTo>
                      <a:pt x="3" y="31"/>
                    </a:lnTo>
                    <a:lnTo>
                      <a:pt x="0" y="61"/>
                    </a:lnTo>
                    <a:lnTo>
                      <a:pt x="75" y="61"/>
                    </a:lnTo>
                    <a:lnTo>
                      <a:pt x="72" y="31"/>
                    </a:lnTo>
                    <a:lnTo>
                      <a:pt x="69" y="20"/>
                    </a:lnTo>
                    <a:lnTo>
                      <a:pt x="61" y="10"/>
                    </a:lnTo>
                    <a:lnTo>
                      <a:pt x="51" y="3"/>
                    </a:lnTo>
                    <a:lnTo>
                      <a:pt x="38" y="0"/>
                    </a:lnTo>
                    <a:close/>
                  </a:path>
                </a:pathLst>
              </a:custGeom>
              <a:solidFill>
                <a:srgbClr val="F514E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457"/>
              <p:cNvSpPr>
                <a:spLocks/>
              </p:cNvSpPr>
              <p:nvPr/>
            </p:nvSpPr>
            <p:spPr bwMode="auto">
              <a:xfrm>
                <a:off x="4699" y="2782"/>
                <a:ext cx="30" cy="64"/>
              </a:xfrm>
              <a:custGeom>
                <a:avLst/>
                <a:gdLst>
                  <a:gd name="T0" fmla="*/ 53 w 59"/>
                  <a:gd name="T1" fmla="*/ 0 h 129"/>
                  <a:gd name="T2" fmla="*/ 1 w 59"/>
                  <a:gd name="T3" fmla="*/ 14 h 129"/>
                  <a:gd name="T4" fmla="*/ 7 w 59"/>
                  <a:gd name="T5" fmla="*/ 55 h 129"/>
                  <a:gd name="T6" fmla="*/ 7 w 59"/>
                  <a:gd name="T7" fmla="*/ 62 h 129"/>
                  <a:gd name="T8" fmla="*/ 5 w 59"/>
                  <a:gd name="T9" fmla="*/ 75 h 129"/>
                  <a:gd name="T10" fmla="*/ 2 w 59"/>
                  <a:gd name="T11" fmla="*/ 91 h 129"/>
                  <a:gd name="T12" fmla="*/ 0 w 59"/>
                  <a:gd name="T13" fmla="*/ 105 h 129"/>
                  <a:gd name="T14" fmla="*/ 0 w 59"/>
                  <a:gd name="T15" fmla="*/ 105 h 129"/>
                  <a:gd name="T16" fmla="*/ 1 w 59"/>
                  <a:gd name="T17" fmla="*/ 115 h 129"/>
                  <a:gd name="T18" fmla="*/ 7 w 59"/>
                  <a:gd name="T19" fmla="*/ 122 h 129"/>
                  <a:gd name="T20" fmla="*/ 17 w 59"/>
                  <a:gd name="T21" fmla="*/ 127 h 129"/>
                  <a:gd name="T22" fmla="*/ 28 w 59"/>
                  <a:gd name="T23" fmla="*/ 129 h 129"/>
                  <a:gd name="T24" fmla="*/ 39 w 59"/>
                  <a:gd name="T25" fmla="*/ 129 h 129"/>
                  <a:gd name="T26" fmla="*/ 49 w 59"/>
                  <a:gd name="T27" fmla="*/ 126 h 129"/>
                  <a:gd name="T28" fmla="*/ 56 w 59"/>
                  <a:gd name="T29" fmla="*/ 120 h 129"/>
                  <a:gd name="T30" fmla="*/ 59 w 59"/>
                  <a:gd name="T31" fmla="*/ 112 h 129"/>
                  <a:gd name="T32" fmla="*/ 59 w 59"/>
                  <a:gd name="T33" fmla="*/ 112 h 129"/>
                  <a:gd name="T34" fmla="*/ 53 w 59"/>
                  <a:gd name="T35" fmla="*/ 64 h 129"/>
                  <a:gd name="T36" fmla="*/ 53 w 59"/>
                  <a:gd name="T3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129">
                    <a:moveTo>
                      <a:pt x="53" y="0"/>
                    </a:moveTo>
                    <a:lnTo>
                      <a:pt x="1" y="14"/>
                    </a:lnTo>
                    <a:lnTo>
                      <a:pt x="7" y="55"/>
                    </a:lnTo>
                    <a:lnTo>
                      <a:pt x="7" y="62"/>
                    </a:lnTo>
                    <a:lnTo>
                      <a:pt x="5" y="75"/>
                    </a:lnTo>
                    <a:lnTo>
                      <a:pt x="2" y="91"/>
                    </a:lnTo>
                    <a:lnTo>
                      <a:pt x="0" y="105"/>
                    </a:lnTo>
                    <a:lnTo>
                      <a:pt x="0" y="105"/>
                    </a:lnTo>
                    <a:lnTo>
                      <a:pt x="1" y="115"/>
                    </a:lnTo>
                    <a:lnTo>
                      <a:pt x="7" y="122"/>
                    </a:lnTo>
                    <a:lnTo>
                      <a:pt x="17" y="127"/>
                    </a:lnTo>
                    <a:lnTo>
                      <a:pt x="28" y="129"/>
                    </a:lnTo>
                    <a:lnTo>
                      <a:pt x="39" y="129"/>
                    </a:lnTo>
                    <a:lnTo>
                      <a:pt x="49" y="126"/>
                    </a:lnTo>
                    <a:lnTo>
                      <a:pt x="56" y="120"/>
                    </a:lnTo>
                    <a:lnTo>
                      <a:pt x="59" y="112"/>
                    </a:lnTo>
                    <a:lnTo>
                      <a:pt x="59" y="112"/>
                    </a:lnTo>
                    <a:lnTo>
                      <a:pt x="53" y="64"/>
                    </a:lnTo>
                    <a:lnTo>
                      <a:pt x="53"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458"/>
              <p:cNvSpPr>
                <a:spLocks/>
              </p:cNvSpPr>
              <p:nvPr/>
            </p:nvSpPr>
            <p:spPr bwMode="auto">
              <a:xfrm>
                <a:off x="4694" y="2852"/>
                <a:ext cx="39" cy="5"/>
              </a:xfrm>
              <a:custGeom>
                <a:avLst/>
                <a:gdLst>
                  <a:gd name="T0" fmla="*/ 0 w 78"/>
                  <a:gd name="T1" fmla="*/ 3 h 12"/>
                  <a:gd name="T2" fmla="*/ 1 w 78"/>
                  <a:gd name="T3" fmla="*/ 7 h 12"/>
                  <a:gd name="T4" fmla="*/ 4 w 78"/>
                  <a:gd name="T5" fmla="*/ 10 h 12"/>
                  <a:gd name="T6" fmla="*/ 7 w 78"/>
                  <a:gd name="T7" fmla="*/ 12 h 12"/>
                  <a:gd name="T8" fmla="*/ 70 w 78"/>
                  <a:gd name="T9" fmla="*/ 12 h 12"/>
                  <a:gd name="T10" fmla="*/ 75 w 78"/>
                  <a:gd name="T11" fmla="*/ 10 h 12"/>
                  <a:gd name="T12" fmla="*/ 76 w 78"/>
                  <a:gd name="T13" fmla="*/ 7 h 12"/>
                  <a:gd name="T14" fmla="*/ 78 w 78"/>
                  <a:gd name="T15" fmla="*/ 3 h 12"/>
                  <a:gd name="T16" fmla="*/ 78 w 78"/>
                  <a:gd name="T17" fmla="*/ 0 h 12"/>
                  <a:gd name="T18" fmla="*/ 0 w 78"/>
                  <a:gd name="T19" fmla="*/ 0 h 12"/>
                  <a:gd name="T20" fmla="*/ 0 w 78"/>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2">
                    <a:moveTo>
                      <a:pt x="0" y="3"/>
                    </a:moveTo>
                    <a:lnTo>
                      <a:pt x="1" y="7"/>
                    </a:lnTo>
                    <a:lnTo>
                      <a:pt x="4" y="10"/>
                    </a:lnTo>
                    <a:lnTo>
                      <a:pt x="7" y="12"/>
                    </a:lnTo>
                    <a:lnTo>
                      <a:pt x="70" y="12"/>
                    </a:lnTo>
                    <a:lnTo>
                      <a:pt x="75" y="10"/>
                    </a:lnTo>
                    <a:lnTo>
                      <a:pt x="76" y="7"/>
                    </a:lnTo>
                    <a:lnTo>
                      <a:pt x="78" y="3"/>
                    </a:lnTo>
                    <a:lnTo>
                      <a:pt x="78" y="0"/>
                    </a:lnTo>
                    <a:lnTo>
                      <a:pt x="0" y="0"/>
                    </a:lnTo>
                    <a:lnTo>
                      <a:pt x="0" y="3"/>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459"/>
              <p:cNvSpPr>
                <a:spLocks/>
              </p:cNvSpPr>
              <p:nvPr/>
            </p:nvSpPr>
            <p:spPr bwMode="auto">
              <a:xfrm>
                <a:off x="4663" y="2341"/>
                <a:ext cx="82" cy="466"/>
              </a:xfrm>
              <a:custGeom>
                <a:avLst/>
                <a:gdLst>
                  <a:gd name="T0" fmla="*/ 41 w 163"/>
                  <a:gd name="T1" fmla="*/ 14 h 932"/>
                  <a:gd name="T2" fmla="*/ 32 w 163"/>
                  <a:gd name="T3" fmla="*/ 43 h 932"/>
                  <a:gd name="T4" fmla="*/ 24 w 163"/>
                  <a:gd name="T5" fmla="*/ 74 h 932"/>
                  <a:gd name="T6" fmla="*/ 17 w 163"/>
                  <a:gd name="T7" fmla="*/ 109 h 932"/>
                  <a:gd name="T8" fmla="*/ 11 w 163"/>
                  <a:gd name="T9" fmla="*/ 145 h 932"/>
                  <a:gd name="T10" fmla="*/ 6 w 163"/>
                  <a:gd name="T11" fmla="*/ 177 h 932"/>
                  <a:gd name="T12" fmla="*/ 1 w 163"/>
                  <a:gd name="T13" fmla="*/ 205 h 932"/>
                  <a:gd name="T14" fmla="*/ 1 w 163"/>
                  <a:gd name="T15" fmla="*/ 207 h 932"/>
                  <a:gd name="T16" fmla="*/ 0 w 163"/>
                  <a:gd name="T17" fmla="*/ 228 h 932"/>
                  <a:gd name="T18" fmla="*/ 3 w 163"/>
                  <a:gd name="T19" fmla="*/ 249 h 932"/>
                  <a:gd name="T20" fmla="*/ 62 w 163"/>
                  <a:gd name="T21" fmla="*/ 563 h 932"/>
                  <a:gd name="T22" fmla="*/ 62 w 163"/>
                  <a:gd name="T23" fmla="*/ 569 h 932"/>
                  <a:gd name="T24" fmla="*/ 61 w 163"/>
                  <a:gd name="T25" fmla="*/ 580 h 932"/>
                  <a:gd name="T26" fmla="*/ 59 w 163"/>
                  <a:gd name="T27" fmla="*/ 596 h 932"/>
                  <a:gd name="T28" fmla="*/ 57 w 163"/>
                  <a:gd name="T29" fmla="*/ 613 h 932"/>
                  <a:gd name="T30" fmla="*/ 54 w 163"/>
                  <a:gd name="T31" fmla="*/ 631 h 932"/>
                  <a:gd name="T32" fmla="*/ 51 w 163"/>
                  <a:gd name="T33" fmla="*/ 648 h 932"/>
                  <a:gd name="T34" fmla="*/ 49 w 163"/>
                  <a:gd name="T35" fmla="*/ 663 h 932"/>
                  <a:gd name="T36" fmla="*/ 48 w 163"/>
                  <a:gd name="T37" fmla="*/ 673 h 932"/>
                  <a:gd name="T38" fmla="*/ 48 w 163"/>
                  <a:gd name="T39" fmla="*/ 676 h 932"/>
                  <a:gd name="T40" fmla="*/ 47 w 163"/>
                  <a:gd name="T41" fmla="*/ 697 h 932"/>
                  <a:gd name="T42" fmla="*/ 49 w 163"/>
                  <a:gd name="T43" fmla="*/ 719 h 932"/>
                  <a:gd name="T44" fmla="*/ 73 w 163"/>
                  <a:gd name="T45" fmla="*/ 932 h 932"/>
                  <a:gd name="T46" fmla="*/ 124 w 163"/>
                  <a:gd name="T47" fmla="*/ 929 h 932"/>
                  <a:gd name="T48" fmla="*/ 153 w 163"/>
                  <a:gd name="T49" fmla="*/ 208 h 932"/>
                  <a:gd name="T50" fmla="*/ 163 w 163"/>
                  <a:gd name="T51" fmla="*/ 204 h 932"/>
                  <a:gd name="T52" fmla="*/ 163 w 163"/>
                  <a:gd name="T53" fmla="*/ 0 h 932"/>
                  <a:gd name="T54" fmla="*/ 47 w 163"/>
                  <a:gd name="T55" fmla="*/ 0 h 932"/>
                  <a:gd name="T56" fmla="*/ 41 w 163"/>
                  <a:gd name="T57" fmla="*/ 14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3" h="932">
                    <a:moveTo>
                      <a:pt x="41" y="14"/>
                    </a:moveTo>
                    <a:lnTo>
                      <a:pt x="32" y="43"/>
                    </a:lnTo>
                    <a:lnTo>
                      <a:pt x="24" y="74"/>
                    </a:lnTo>
                    <a:lnTo>
                      <a:pt x="17" y="109"/>
                    </a:lnTo>
                    <a:lnTo>
                      <a:pt x="11" y="145"/>
                    </a:lnTo>
                    <a:lnTo>
                      <a:pt x="6" y="177"/>
                    </a:lnTo>
                    <a:lnTo>
                      <a:pt x="1" y="205"/>
                    </a:lnTo>
                    <a:lnTo>
                      <a:pt x="1" y="207"/>
                    </a:lnTo>
                    <a:lnTo>
                      <a:pt x="0" y="228"/>
                    </a:lnTo>
                    <a:lnTo>
                      <a:pt x="3" y="249"/>
                    </a:lnTo>
                    <a:lnTo>
                      <a:pt x="62" y="563"/>
                    </a:lnTo>
                    <a:lnTo>
                      <a:pt x="62" y="569"/>
                    </a:lnTo>
                    <a:lnTo>
                      <a:pt x="61" y="580"/>
                    </a:lnTo>
                    <a:lnTo>
                      <a:pt x="59" y="596"/>
                    </a:lnTo>
                    <a:lnTo>
                      <a:pt x="57" y="613"/>
                    </a:lnTo>
                    <a:lnTo>
                      <a:pt x="54" y="631"/>
                    </a:lnTo>
                    <a:lnTo>
                      <a:pt x="51" y="648"/>
                    </a:lnTo>
                    <a:lnTo>
                      <a:pt x="49" y="663"/>
                    </a:lnTo>
                    <a:lnTo>
                      <a:pt x="48" y="673"/>
                    </a:lnTo>
                    <a:lnTo>
                      <a:pt x="48" y="676"/>
                    </a:lnTo>
                    <a:lnTo>
                      <a:pt x="47" y="697"/>
                    </a:lnTo>
                    <a:lnTo>
                      <a:pt x="49" y="719"/>
                    </a:lnTo>
                    <a:lnTo>
                      <a:pt x="73" y="932"/>
                    </a:lnTo>
                    <a:lnTo>
                      <a:pt x="124" y="929"/>
                    </a:lnTo>
                    <a:lnTo>
                      <a:pt x="153" y="208"/>
                    </a:lnTo>
                    <a:lnTo>
                      <a:pt x="163" y="204"/>
                    </a:lnTo>
                    <a:lnTo>
                      <a:pt x="163" y="0"/>
                    </a:lnTo>
                    <a:lnTo>
                      <a:pt x="47" y="0"/>
                    </a:lnTo>
                    <a:lnTo>
                      <a:pt x="41" y="14"/>
                    </a:lnTo>
                    <a:close/>
                  </a:path>
                </a:pathLst>
              </a:custGeom>
              <a:solidFill>
                <a:srgbClr val="000B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460"/>
              <p:cNvSpPr>
                <a:spLocks/>
              </p:cNvSpPr>
              <p:nvPr/>
            </p:nvSpPr>
            <p:spPr bwMode="auto">
              <a:xfrm>
                <a:off x="4758" y="2821"/>
                <a:ext cx="36" cy="31"/>
              </a:xfrm>
              <a:custGeom>
                <a:avLst/>
                <a:gdLst>
                  <a:gd name="T0" fmla="*/ 38 w 74"/>
                  <a:gd name="T1" fmla="*/ 0 h 61"/>
                  <a:gd name="T2" fmla="*/ 37 w 74"/>
                  <a:gd name="T3" fmla="*/ 0 h 61"/>
                  <a:gd name="T4" fmla="*/ 24 w 74"/>
                  <a:gd name="T5" fmla="*/ 2 h 61"/>
                  <a:gd name="T6" fmla="*/ 13 w 74"/>
                  <a:gd name="T7" fmla="*/ 9 h 61"/>
                  <a:gd name="T8" fmla="*/ 6 w 74"/>
                  <a:gd name="T9" fmla="*/ 19 h 61"/>
                  <a:gd name="T10" fmla="*/ 3 w 74"/>
                  <a:gd name="T11" fmla="*/ 31 h 61"/>
                  <a:gd name="T12" fmla="*/ 0 w 74"/>
                  <a:gd name="T13" fmla="*/ 61 h 61"/>
                  <a:gd name="T14" fmla="*/ 74 w 74"/>
                  <a:gd name="T15" fmla="*/ 61 h 61"/>
                  <a:gd name="T16" fmla="*/ 72 w 74"/>
                  <a:gd name="T17" fmla="*/ 31 h 61"/>
                  <a:gd name="T18" fmla="*/ 68 w 74"/>
                  <a:gd name="T19" fmla="*/ 19 h 61"/>
                  <a:gd name="T20" fmla="*/ 61 w 74"/>
                  <a:gd name="T21" fmla="*/ 9 h 61"/>
                  <a:gd name="T22" fmla="*/ 49 w 74"/>
                  <a:gd name="T23" fmla="*/ 2 h 61"/>
                  <a:gd name="T24" fmla="*/ 38 w 74"/>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61">
                    <a:moveTo>
                      <a:pt x="38" y="0"/>
                    </a:moveTo>
                    <a:lnTo>
                      <a:pt x="37" y="0"/>
                    </a:lnTo>
                    <a:lnTo>
                      <a:pt x="24" y="2"/>
                    </a:lnTo>
                    <a:lnTo>
                      <a:pt x="13" y="9"/>
                    </a:lnTo>
                    <a:lnTo>
                      <a:pt x="6" y="19"/>
                    </a:lnTo>
                    <a:lnTo>
                      <a:pt x="3" y="31"/>
                    </a:lnTo>
                    <a:lnTo>
                      <a:pt x="0" y="61"/>
                    </a:lnTo>
                    <a:lnTo>
                      <a:pt x="74" y="61"/>
                    </a:lnTo>
                    <a:lnTo>
                      <a:pt x="72" y="31"/>
                    </a:lnTo>
                    <a:lnTo>
                      <a:pt x="68" y="19"/>
                    </a:lnTo>
                    <a:lnTo>
                      <a:pt x="61" y="9"/>
                    </a:lnTo>
                    <a:lnTo>
                      <a:pt x="49" y="2"/>
                    </a:lnTo>
                    <a:lnTo>
                      <a:pt x="38" y="0"/>
                    </a:lnTo>
                    <a:close/>
                  </a:path>
                </a:pathLst>
              </a:custGeom>
              <a:solidFill>
                <a:srgbClr val="D911A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461"/>
              <p:cNvSpPr>
                <a:spLocks/>
              </p:cNvSpPr>
              <p:nvPr/>
            </p:nvSpPr>
            <p:spPr bwMode="auto">
              <a:xfrm>
                <a:off x="4761" y="2782"/>
                <a:ext cx="29" cy="63"/>
              </a:xfrm>
              <a:custGeom>
                <a:avLst/>
                <a:gdLst>
                  <a:gd name="T0" fmla="*/ 58 w 58"/>
                  <a:gd name="T1" fmla="*/ 0 h 127"/>
                  <a:gd name="T2" fmla="*/ 4 w 58"/>
                  <a:gd name="T3" fmla="*/ 13 h 127"/>
                  <a:gd name="T4" fmla="*/ 6 w 58"/>
                  <a:gd name="T5" fmla="*/ 64 h 127"/>
                  <a:gd name="T6" fmla="*/ 0 w 58"/>
                  <a:gd name="T7" fmla="*/ 112 h 127"/>
                  <a:gd name="T8" fmla="*/ 3 w 58"/>
                  <a:gd name="T9" fmla="*/ 119 h 127"/>
                  <a:gd name="T10" fmla="*/ 10 w 58"/>
                  <a:gd name="T11" fmla="*/ 125 h 127"/>
                  <a:gd name="T12" fmla="*/ 20 w 58"/>
                  <a:gd name="T13" fmla="*/ 127 h 127"/>
                  <a:gd name="T14" fmla="*/ 31 w 58"/>
                  <a:gd name="T15" fmla="*/ 127 h 127"/>
                  <a:gd name="T16" fmla="*/ 42 w 58"/>
                  <a:gd name="T17" fmla="*/ 126 h 127"/>
                  <a:gd name="T18" fmla="*/ 52 w 58"/>
                  <a:gd name="T19" fmla="*/ 122 h 127"/>
                  <a:gd name="T20" fmla="*/ 58 w 58"/>
                  <a:gd name="T21" fmla="*/ 113 h 127"/>
                  <a:gd name="T22" fmla="*/ 58 w 58"/>
                  <a:gd name="T23" fmla="*/ 103 h 127"/>
                  <a:gd name="T24" fmla="*/ 58 w 58"/>
                  <a:gd name="T25" fmla="*/ 103 h 127"/>
                  <a:gd name="T26" fmla="*/ 55 w 58"/>
                  <a:gd name="T27" fmla="*/ 89 h 127"/>
                  <a:gd name="T28" fmla="*/ 54 w 58"/>
                  <a:gd name="T29" fmla="*/ 74 h 127"/>
                  <a:gd name="T30" fmla="*/ 52 w 58"/>
                  <a:gd name="T31" fmla="*/ 61 h 127"/>
                  <a:gd name="T32" fmla="*/ 52 w 58"/>
                  <a:gd name="T33" fmla="*/ 54 h 127"/>
                  <a:gd name="T34" fmla="*/ 58 w 58"/>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27">
                    <a:moveTo>
                      <a:pt x="58" y="0"/>
                    </a:moveTo>
                    <a:lnTo>
                      <a:pt x="4" y="13"/>
                    </a:lnTo>
                    <a:lnTo>
                      <a:pt x="6" y="64"/>
                    </a:lnTo>
                    <a:lnTo>
                      <a:pt x="0" y="112"/>
                    </a:lnTo>
                    <a:lnTo>
                      <a:pt x="3" y="119"/>
                    </a:lnTo>
                    <a:lnTo>
                      <a:pt x="10" y="125"/>
                    </a:lnTo>
                    <a:lnTo>
                      <a:pt x="20" y="127"/>
                    </a:lnTo>
                    <a:lnTo>
                      <a:pt x="31" y="127"/>
                    </a:lnTo>
                    <a:lnTo>
                      <a:pt x="42" y="126"/>
                    </a:lnTo>
                    <a:lnTo>
                      <a:pt x="52" y="122"/>
                    </a:lnTo>
                    <a:lnTo>
                      <a:pt x="58" y="113"/>
                    </a:lnTo>
                    <a:lnTo>
                      <a:pt x="58" y="103"/>
                    </a:lnTo>
                    <a:lnTo>
                      <a:pt x="58" y="103"/>
                    </a:lnTo>
                    <a:lnTo>
                      <a:pt x="55" y="89"/>
                    </a:lnTo>
                    <a:lnTo>
                      <a:pt x="54" y="74"/>
                    </a:lnTo>
                    <a:lnTo>
                      <a:pt x="52" y="61"/>
                    </a:lnTo>
                    <a:lnTo>
                      <a:pt x="52" y="54"/>
                    </a:lnTo>
                    <a:lnTo>
                      <a:pt x="5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462"/>
              <p:cNvSpPr>
                <a:spLocks/>
              </p:cNvSpPr>
              <p:nvPr/>
            </p:nvSpPr>
            <p:spPr bwMode="auto">
              <a:xfrm>
                <a:off x="4757" y="2851"/>
                <a:ext cx="39" cy="6"/>
              </a:xfrm>
              <a:custGeom>
                <a:avLst/>
                <a:gdLst>
                  <a:gd name="T0" fmla="*/ 0 w 77"/>
                  <a:gd name="T1" fmla="*/ 3 h 11"/>
                  <a:gd name="T2" fmla="*/ 0 w 77"/>
                  <a:gd name="T3" fmla="*/ 7 h 11"/>
                  <a:gd name="T4" fmla="*/ 2 w 77"/>
                  <a:gd name="T5" fmla="*/ 10 h 11"/>
                  <a:gd name="T6" fmla="*/ 7 w 77"/>
                  <a:gd name="T7" fmla="*/ 11 h 11"/>
                  <a:gd name="T8" fmla="*/ 70 w 77"/>
                  <a:gd name="T9" fmla="*/ 11 h 11"/>
                  <a:gd name="T10" fmla="*/ 73 w 77"/>
                  <a:gd name="T11" fmla="*/ 10 h 11"/>
                  <a:gd name="T12" fmla="*/ 76 w 77"/>
                  <a:gd name="T13" fmla="*/ 7 h 11"/>
                  <a:gd name="T14" fmla="*/ 77 w 77"/>
                  <a:gd name="T15" fmla="*/ 3 h 11"/>
                  <a:gd name="T16" fmla="*/ 77 w 77"/>
                  <a:gd name="T17" fmla="*/ 0 h 11"/>
                  <a:gd name="T18" fmla="*/ 0 w 77"/>
                  <a:gd name="T19" fmla="*/ 0 h 11"/>
                  <a:gd name="T20" fmla="*/ 0 w 77"/>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1">
                    <a:moveTo>
                      <a:pt x="0" y="3"/>
                    </a:moveTo>
                    <a:lnTo>
                      <a:pt x="0" y="7"/>
                    </a:lnTo>
                    <a:lnTo>
                      <a:pt x="2" y="10"/>
                    </a:lnTo>
                    <a:lnTo>
                      <a:pt x="7" y="11"/>
                    </a:lnTo>
                    <a:lnTo>
                      <a:pt x="70" y="11"/>
                    </a:lnTo>
                    <a:lnTo>
                      <a:pt x="73" y="10"/>
                    </a:lnTo>
                    <a:lnTo>
                      <a:pt x="76" y="7"/>
                    </a:lnTo>
                    <a:lnTo>
                      <a:pt x="77" y="3"/>
                    </a:lnTo>
                    <a:lnTo>
                      <a:pt x="77" y="0"/>
                    </a:lnTo>
                    <a:lnTo>
                      <a:pt x="0" y="0"/>
                    </a:lnTo>
                    <a:lnTo>
                      <a:pt x="0" y="3"/>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463"/>
              <p:cNvSpPr>
                <a:spLocks/>
              </p:cNvSpPr>
              <p:nvPr/>
            </p:nvSpPr>
            <p:spPr bwMode="auto">
              <a:xfrm>
                <a:off x="4745" y="2341"/>
                <a:ext cx="80" cy="467"/>
              </a:xfrm>
              <a:custGeom>
                <a:avLst/>
                <a:gdLst>
                  <a:gd name="T0" fmla="*/ 120 w 161"/>
                  <a:gd name="T1" fmla="*/ 14 h 935"/>
                  <a:gd name="T2" fmla="*/ 114 w 161"/>
                  <a:gd name="T3" fmla="*/ 0 h 935"/>
                  <a:gd name="T4" fmla="*/ 0 w 161"/>
                  <a:gd name="T5" fmla="*/ 0 h 935"/>
                  <a:gd name="T6" fmla="*/ 0 w 161"/>
                  <a:gd name="T7" fmla="*/ 204 h 935"/>
                  <a:gd name="T8" fmla="*/ 8 w 161"/>
                  <a:gd name="T9" fmla="*/ 208 h 935"/>
                  <a:gd name="T10" fmla="*/ 36 w 161"/>
                  <a:gd name="T11" fmla="*/ 931 h 935"/>
                  <a:gd name="T12" fmla="*/ 84 w 161"/>
                  <a:gd name="T13" fmla="*/ 935 h 935"/>
                  <a:gd name="T14" fmla="*/ 113 w 161"/>
                  <a:gd name="T15" fmla="*/ 719 h 935"/>
                  <a:gd name="T16" fmla="*/ 114 w 161"/>
                  <a:gd name="T17" fmla="*/ 697 h 935"/>
                  <a:gd name="T18" fmla="*/ 114 w 161"/>
                  <a:gd name="T19" fmla="*/ 676 h 935"/>
                  <a:gd name="T20" fmla="*/ 113 w 161"/>
                  <a:gd name="T21" fmla="*/ 673 h 935"/>
                  <a:gd name="T22" fmla="*/ 111 w 161"/>
                  <a:gd name="T23" fmla="*/ 663 h 935"/>
                  <a:gd name="T24" fmla="*/ 110 w 161"/>
                  <a:gd name="T25" fmla="*/ 648 h 935"/>
                  <a:gd name="T26" fmla="*/ 107 w 161"/>
                  <a:gd name="T27" fmla="*/ 631 h 935"/>
                  <a:gd name="T28" fmla="*/ 104 w 161"/>
                  <a:gd name="T29" fmla="*/ 613 h 935"/>
                  <a:gd name="T30" fmla="*/ 103 w 161"/>
                  <a:gd name="T31" fmla="*/ 596 h 935"/>
                  <a:gd name="T32" fmla="*/ 100 w 161"/>
                  <a:gd name="T33" fmla="*/ 580 h 935"/>
                  <a:gd name="T34" fmla="*/ 99 w 161"/>
                  <a:gd name="T35" fmla="*/ 569 h 935"/>
                  <a:gd name="T36" fmla="*/ 99 w 161"/>
                  <a:gd name="T37" fmla="*/ 563 h 935"/>
                  <a:gd name="T38" fmla="*/ 158 w 161"/>
                  <a:gd name="T39" fmla="*/ 249 h 935"/>
                  <a:gd name="T40" fmla="*/ 161 w 161"/>
                  <a:gd name="T41" fmla="*/ 228 h 935"/>
                  <a:gd name="T42" fmla="*/ 159 w 161"/>
                  <a:gd name="T43" fmla="*/ 207 h 935"/>
                  <a:gd name="T44" fmla="*/ 159 w 161"/>
                  <a:gd name="T45" fmla="*/ 205 h 935"/>
                  <a:gd name="T46" fmla="*/ 155 w 161"/>
                  <a:gd name="T47" fmla="*/ 177 h 935"/>
                  <a:gd name="T48" fmla="*/ 151 w 161"/>
                  <a:gd name="T49" fmla="*/ 145 h 935"/>
                  <a:gd name="T50" fmla="*/ 144 w 161"/>
                  <a:gd name="T51" fmla="*/ 109 h 935"/>
                  <a:gd name="T52" fmla="*/ 137 w 161"/>
                  <a:gd name="T53" fmla="*/ 74 h 935"/>
                  <a:gd name="T54" fmla="*/ 128 w 161"/>
                  <a:gd name="T55" fmla="*/ 43 h 935"/>
                  <a:gd name="T56" fmla="*/ 120 w 161"/>
                  <a:gd name="T57" fmla="*/ 14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1" h="935">
                    <a:moveTo>
                      <a:pt x="120" y="14"/>
                    </a:moveTo>
                    <a:lnTo>
                      <a:pt x="114" y="0"/>
                    </a:lnTo>
                    <a:lnTo>
                      <a:pt x="0" y="0"/>
                    </a:lnTo>
                    <a:lnTo>
                      <a:pt x="0" y="204"/>
                    </a:lnTo>
                    <a:lnTo>
                      <a:pt x="8" y="208"/>
                    </a:lnTo>
                    <a:lnTo>
                      <a:pt x="36" y="931"/>
                    </a:lnTo>
                    <a:lnTo>
                      <a:pt x="84" y="935"/>
                    </a:lnTo>
                    <a:lnTo>
                      <a:pt x="113" y="719"/>
                    </a:lnTo>
                    <a:lnTo>
                      <a:pt x="114" y="697"/>
                    </a:lnTo>
                    <a:lnTo>
                      <a:pt x="114" y="676"/>
                    </a:lnTo>
                    <a:lnTo>
                      <a:pt x="113" y="673"/>
                    </a:lnTo>
                    <a:lnTo>
                      <a:pt x="111" y="663"/>
                    </a:lnTo>
                    <a:lnTo>
                      <a:pt x="110" y="648"/>
                    </a:lnTo>
                    <a:lnTo>
                      <a:pt x="107" y="631"/>
                    </a:lnTo>
                    <a:lnTo>
                      <a:pt x="104" y="613"/>
                    </a:lnTo>
                    <a:lnTo>
                      <a:pt x="103" y="596"/>
                    </a:lnTo>
                    <a:lnTo>
                      <a:pt x="100" y="580"/>
                    </a:lnTo>
                    <a:lnTo>
                      <a:pt x="99" y="569"/>
                    </a:lnTo>
                    <a:lnTo>
                      <a:pt x="99" y="563"/>
                    </a:lnTo>
                    <a:lnTo>
                      <a:pt x="158" y="249"/>
                    </a:lnTo>
                    <a:lnTo>
                      <a:pt x="161" y="228"/>
                    </a:lnTo>
                    <a:lnTo>
                      <a:pt x="159" y="207"/>
                    </a:lnTo>
                    <a:lnTo>
                      <a:pt x="159" y="205"/>
                    </a:lnTo>
                    <a:lnTo>
                      <a:pt x="155" y="177"/>
                    </a:lnTo>
                    <a:lnTo>
                      <a:pt x="151" y="145"/>
                    </a:lnTo>
                    <a:lnTo>
                      <a:pt x="144" y="109"/>
                    </a:lnTo>
                    <a:lnTo>
                      <a:pt x="137" y="74"/>
                    </a:lnTo>
                    <a:lnTo>
                      <a:pt x="128" y="43"/>
                    </a:lnTo>
                    <a:lnTo>
                      <a:pt x="120" y="14"/>
                    </a:lnTo>
                    <a:close/>
                  </a:path>
                </a:pathLst>
              </a:custGeom>
              <a:solidFill>
                <a:srgbClr val="00004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464"/>
              <p:cNvSpPr>
                <a:spLocks/>
              </p:cNvSpPr>
              <p:nvPr/>
            </p:nvSpPr>
            <p:spPr bwMode="auto">
              <a:xfrm>
                <a:off x="4651" y="2354"/>
                <a:ext cx="38" cy="121"/>
              </a:xfrm>
              <a:custGeom>
                <a:avLst/>
                <a:gdLst>
                  <a:gd name="T0" fmla="*/ 75 w 75"/>
                  <a:gd name="T1" fmla="*/ 192 h 242"/>
                  <a:gd name="T2" fmla="*/ 72 w 75"/>
                  <a:gd name="T3" fmla="*/ 175 h 242"/>
                  <a:gd name="T4" fmla="*/ 68 w 75"/>
                  <a:gd name="T5" fmla="*/ 157 h 242"/>
                  <a:gd name="T6" fmla="*/ 65 w 75"/>
                  <a:gd name="T7" fmla="*/ 141 h 242"/>
                  <a:gd name="T8" fmla="*/ 61 w 75"/>
                  <a:gd name="T9" fmla="*/ 131 h 242"/>
                  <a:gd name="T10" fmla="*/ 58 w 75"/>
                  <a:gd name="T11" fmla="*/ 126 h 242"/>
                  <a:gd name="T12" fmla="*/ 54 w 75"/>
                  <a:gd name="T13" fmla="*/ 121 h 242"/>
                  <a:gd name="T14" fmla="*/ 51 w 75"/>
                  <a:gd name="T15" fmla="*/ 120 h 242"/>
                  <a:gd name="T16" fmla="*/ 47 w 75"/>
                  <a:gd name="T17" fmla="*/ 116 h 242"/>
                  <a:gd name="T18" fmla="*/ 44 w 75"/>
                  <a:gd name="T19" fmla="*/ 111 h 242"/>
                  <a:gd name="T20" fmla="*/ 42 w 75"/>
                  <a:gd name="T21" fmla="*/ 107 h 242"/>
                  <a:gd name="T22" fmla="*/ 41 w 75"/>
                  <a:gd name="T23" fmla="*/ 102 h 242"/>
                  <a:gd name="T24" fmla="*/ 47 w 75"/>
                  <a:gd name="T25" fmla="*/ 0 h 242"/>
                  <a:gd name="T26" fmla="*/ 0 w 75"/>
                  <a:gd name="T27" fmla="*/ 35 h 242"/>
                  <a:gd name="T28" fmla="*/ 7 w 75"/>
                  <a:gd name="T29" fmla="*/ 116 h 242"/>
                  <a:gd name="T30" fmla="*/ 7 w 75"/>
                  <a:gd name="T31" fmla="*/ 116 h 242"/>
                  <a:gd name="T32" fmla="*/ 17 w 75"/>
                  <a:gd name="T33" fmla="*/ 174 h 242"/>
                  <a:gd name="T34" fmla="*/ 20 w 75"/>
                  <a:gd name="T35" fmla="*/ 186 h 242"/>
                  <a:gd name="T36" fmla="*/ 27 w 75"/>
                  <a:gd name="T37" fmla="*/ 198 h 242"/>
                  <a:gd name="T38" fmla="*/ 38 w 75"/>
                  <a:gd name="T39" fmla="*/ 212 h 242"/>
                  <a:gd name="T40" fmla="*/ 52 w 75"/>
                  <a:gd name="T41" fmla="*/ 227 h 242"/>
                  <a:gd name="T42" fmla="*/ 66 w 75"/>
                  <a:gd name="T43" fmla="*/ 242 h 242"/>
                  <a:gd name="T44" fmla="*/ 72 w 75"/>
                  <a:gd name="T45" fmla="*/ 242 h 242"/>
                  <a:gd name="T46" fmla="*/ 73 w 75"/>
                  <a:gd name="T47" fmla="*/ 237 h 242"/>
                  <a:gd name="T48" fmla="*/ 73 w 75"/>
                  <a:gd name="T49" fmla="*/ 229 h 242"/>
                  <a:gd name="T50" fmla="*/ 72 w 75"/>
                  <a:gd name="T51" fmla="*/ 220 h 242"/>
                  <a:gd name="T52" fmla="*/ 68 w 75"/>
                  <a:gd name="T53" fmla="*/ 212 h 242"/>
                  <a:gd name="T54" fmla="*/ 61 w 75"/>
                  <a:gd name="T55" fmla="*/ 201 h 242"/>
                  <a:gd name="T56" fmla="*/ 56 w 75"/>
                  <a:gd name="T57" fmla="*/ 188 h 242"/>
                  <a:gd name="T58" fmla="*/ 54 w 75"/>
                  <a:gd name="T59" fmla="*/ 175 h 242"/>
                  <a:gd name="T60" fmla="*/ 54 w 75"/>
                  <a:gd name="T61" fmla="*/ 167 h 242"/>
                  <a:gd name="T62" fmla="*/ 52 w 75"/>
                  <a:gd name="T63" fmla="*/ 162 h 242"/>
                  <a:gd name="T64" fmla="*/ 54 w 75"/>
                  <a:gd name="T65" fmla="*/ 165 h 242"/>
                  <a:gd name="T66" fmla="*/ 56 w 75"/>
                  <a:gd name="T67" fmla="*/ 172 h 242"/>
                  <a:gd name="T68" fmla="*/ 61 w 75"/>
                  <a:gd name="T69" fmla="*/ 182 h 242"/>
                  <a:gd name="T70" fmla="*/ 65 w 75"/>
                  <a:gd name="T71" fmla="*/ 195 h 242"/>
                  <a:gd name="T72" fmla="*/ 66 w 75"/>
                  <a:gd name="T73" fmla="*/ 198 h 242"/>
                  <a:gd name="T74" fmla="*/ 68 w 75"/>
                  <a:gd name="T75" fmla="*/ 198 h 242"/>
                  <a:gd name="T76" fmla="*/ 71 w 75"/>
                  <a:gd name="T77" fmla="*/ 198 h 242"/>
                  <a:gd name="T78" fmla="*/ 72 w 75"/>
                  <a:gd name="T79" fmla="*/ 198 h 242"/>
                  <a:gd name="T80" fmla="*/ 73 w 75"/>
                  <a:gd name="T81" fmla="*/ 195 h 242"/>
                  <a:gd name="T82" fmla="*/ 75 w 75"/>
                  <a:gd name="T83" fmla="*/ 19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42">
                    <a:moveTo>
                      <a:pt x="75" y="192"/>
                    </a:moveTo>
                    <a:lnTo>
                      <a:pt x="72" y="175"/>
                    </a:lnTo>
                    <a:lnTo>
                      <a:pt x="68" y="157"/>
                    </a:lnTo>
                    <a:lnTo>
                      <a:pt x="65" y="141"/>
                    </a:lnTo>
                    <a:lnTo>
                      <a:pt x="61" y="131"/>
                    </a:lnTo>
                    <a:lnTo>
                      <a:pt x="58" y="126"/>
                    </a:lnTo>
                    <a:lnTo>
                      <a:pt x="54" y="121"/>
                    </a:lnTo>
                    <a:lnTo>
                      <a:pt x="51" y="120"/>
                    </a:lnTo>
                    <a:lnTo>
                      <a:pt x="47" y="116"/>
                    </a:lnTo>
                    <a:lnTo>
                      <a:pt x="44" y="111"/>
                    </a:lnTo>
                    <a:lnTo>
                      <a:pt x="42" y="107"/>
                    </a:lnTo>
                    <a:lnTo>
                      <a:pt x="41" y="102"/>
                    </a:lnTo>
                    <a:lnTo>
                      <a:pt x="47" y="0"/>
                    </a:lnTo>
                    <a:lnTo>
                      <a:pt x="0" y="35"/>
                    </a:lnTo>
                    <a:lnTo>
                      <a:pt x="7" y="116"/>
                    </a:lnTo>
                    <a:lnTo>
                      <a:pt x="7" y="116"/>
                    </a:lnTo>
                    <a:lnTo>
                      <a:pt x="17" y="174"/>
                    </a:lnTo>
                    <a:lnTo>
                      <a:pt x="20" y="186"/>
                    </a:lnTo>
                    <a:lnTo>
                      <a:pt x="27" y="198"/>
                    </a:lnTo>
                    <a:lnTo>
                      <a:pt x="38" y="212"/>
                    </a:lnTo>
                    <a:lnTo>
                      <a:pt x="52" y="227"/>
                    </a:lnTo>
                    <a:lnTo>
                      <a:pt x="66" y="242"/>
                    </a:lnTo>
                    <a:lnTo>
                      <a:pt x="72" y="242"/>
                    </a:lnTo>
                    <a:lnTo>
                      <a:pt x="73" y="237"/>
                    </a:lnTo>
                    <a:lnTo>
                      <a:pt x="73" y="229"/>
                    </a:lnTo>
                    <a:lnTo>
                      <a:pt x="72" y="220"/>
                    </a:lnTo>
                    <a:lnTo>
                      <a:pt x="68" y="212"/>
                    </a:lnTo>
                    <a:lnTo>
                      <a:pt x="61" y="201"/>
                    </a:lnTo>
                    <a:lnTo>
                      <a:pt x="56" y="188"/>
                    </a:lnTo>
                    <a:lnTo>
                      <a:pt x="54" y="175"/>
                    </a:lnTo>
                    <a:lnTo>
                      <a:pt x="54" y="167"/>
                    </a:lnTo>
                    <a:lnTo>
                      <a:pt x="52" y="162"/>
                    </a:lnTo>
                    <a:lnTo>
                      <a:pt x="54" y="165"/>
                    </a:lnTo>
                    <a:lnTo>
                      <a:pt x="56" y="172"/>
                    </a:lnTo>
                    <a:lnTo>
                      <a:pt x="61" y="182"/>
                    </a:lnTo>
                    <a:lnTo>
                      <a:pt x="65" y="195"/>
                    </a:lnTo>
                    <a:lnTo>
                      <a:pt x="66" y="198"/>
                    </a:lnTo>
                    <a:lnTo>
                      <a:pt x="68" y="198"/>
                    </a:lnTo>
                    <a:lnTo>
                      <a:pt x="71" y="198"/>
                    </a:lnTo>
                    <a:lnTo>
                      <a:pt x="72" y="198"/>
                    </a:lnTo>
                    <a:lnTo>
                      <a:pt x="73" y="195"/>
                    </a:lnTo>
                    <a:lnTo>
                      <a:pt x="75" y="192"/>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465"/>
              <p:cNvSpPr>
                <a:spLocks/>
              </p:cNvSpPr>
              <p:nvPr/>
            </p:nvSpPr>
            <p:spPr bwMode="auto">
              <a:xfrm>
                <a:off x="4635" y="2176"/>
                <a:ext cx="49" cy="220"/>
              </a:xfrm>
              <a:custGeom>
                <a:avLst/>
                <a:gdLst>
                  <a:gd name="T0" fmla="*/ 0 w 98"/>
                  <a:gd name="T1" fmla="*/ 161 h 440"/>
                  <a:gd name="T2" fmla="*/ 0 w 98"/>
                  <a:gd name="T3" fmla="*/ 192 h 440"/>
                  <a:gd name="T4" fmla="*/ 37 w 98"/>
                  <a:gd name="T5" fmla="*/ 440 h 440"/>
                  <a:gd name="T6" fmla="*/ 80 w 98"/>
                  <a:gd name="T7" fmla="*/ 355 h 440"/>
                  <a:gd name="T8" fmla="*/ 84 w 98"/>
                  <a:gd name="T9" fmla="*/ 273 h 440"/>
                  <a:gd name="T10" fmla="*/ 85 w 98"/>
                  <a:gd name="T11" fmla="*/ 266 h 440"/>
                  <a:gd name="T12" fmla="*/ 85 w 98"/>
                  <a:gd name="T13" fmla="*/ 259 h 440"/>
                  <a:gd name="T14" fmla="*/ 84 w 98"/>
                  <a:gd name="T15" fmla="*/ 252 h 440"/>
                  <a:gd name="T16" fmla="*/ 70 w 98"/>
                  <a:gd name="T17" fmla="*/ 167 h 440"/>
                  <a:gd name="T18" fmla="*/ 89 w 98"/>
                  <a:gd name="T19" fmla="*/ 59 h 440"/>
                  <a:gd name="T20" fmla="*/ 98 w 98"/>
                  <a:gd name="T21" fmla="*/ 0 h 440"/>
                  <a:gd name="T22" fmla="*/ 13 w 98"/>
                  <a:gd name="T23" fmla="*/ 0 h 440"/>
                  <a:gd name="T24" fmla="*/ 0 w 98"/>
                  <a:gd name="T25" fmla="*/ 16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40">
                    <a:moveTo>
                      <a:pt x="0" y="161"/>
                    </a:moveTo>
                    <a:lnTo>
                      <a:pt x="0" y="192"/>
                    </a:lnTo>
                    <a:lnTo>
                      <a:pt x="37" y="440"/>
                    </a:lnTo>
                    <a:lnTo>
                      <a:pt x="80" y="355"/>
                    </a:lnTo>
                    <a:lnTo>
                      <a:pt x="84" y="273"/>
                    </a:lnTo>
                    <a:lnTo>
                      <a:pt x="85" y="266"/>
                    </a:lnTo>
                    <a:lnTo>
                      <a:pt x="85" y="259"/>
                    </a:lnTo>
                    <a:lnTo>
                      <a:pt x="84" y="252"/>
                    </a:lnTo>
                    <a:lnTo>
                      <a:pt x="70" y="167"/>
                    </a:lnTo>
                    <a:lnTo>
                      <a:pt x="89" y="59"/>
                    </a:lnTo>
                    <a:lnTo>
                      <a:pt x="98" y="0"/>
                    </a:lnTo>
                    <a:lnTo>
                      <a:pt x="13" y="0"/>
                    </a:lnTo>
                    <a:lnTo>
                      <a:pt x="0" y="161"/>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466"/>
              <p:cNvSpPr>
                <a:spLocks/>
              </p:cNvSpPr>
              <p:nvPr/>
            </p:nvSpPr>
            <p:spPr bwMode="auto">
              <a:xfrm>
                <a:off x="4640" y="2100"/>
                <a:ext cx="209" cy="241"/>
              </a:xfrm>
              <a:custGeom>
                <a:avLst/>
                <a:gdLst>
                  <a:gd name="T0" fmla="*/ 413 w 417"/>
                  <a:gd name="T1" fmla="*/ 132 h 482"/>
                  <a:gd name="T2" fmla="*/ 410 w 417"/>
                  <a:gd name="T3" fmla="*/ 112 h 482"/>
                  <a:gd name="T4" fmla="*/ 402 w 417"/>
                  <a:gd name="T5" fmla="*/ 93 h 482"/>
                  <a:gd name="T6" fmla="*/ 391 w 417"/>
                  <a:gd name="T7" fmla="*/ 79 h 482"/>
                  <a:gd name="T8" fmla="*/ 375 w 417"/>
                  <a:gd name="T9" fmla="*/ 68 h 482"/>
                  <a:gd name="T10" fmla="*/ 357 w 417"/>
                  <a:gd name="T11" fmla="*/ 61 h 482"/>
                  <a:gd name="T12" fmla="*/ 210 w 417"/>
                  <a:gd name="T13" fmla="*/ 0 h 482"/>
                  <a:gd name="T14" fmla="*/ 61 w 417"/>
                  <a:gd name="T15" fmla="*/ 61 h 482"/>
                  <a:gd name="T16" fmla="*/ 43 w 417"/>
                  <a:gd name="T17" fmla="*/ 68 h 482"/>
                  <a:gd name="T18" fmla="*/ 27 w 417"/>
                  <a:gd name="T19" fmla="*/ 79 h 482"/>
                  <a:gd name="T20" fmla="*/ 16 w 417"/>
                  <a:gd name="T21" fmla="*/ 93 h 482"/>
                  <a:gd name="T22" fmla="*/ 7 w 417"/>
                  <a:gd name="T23" fmla="*/ 112 h 482"/>
                  <a:gd name="T24" fmla="*/ 5 w 417"/>
                  <a:gd name="T25" fmla="*/ 132 h 482"/>
                  <a:gd name="T26" fmla="*/ 0 w 417"/>
                  <a:gd name="T27" fmla="*/ 184 h 482"/>
                  <a:gd name="T28" fmla="*/ 82 w 417"/>
                  <a:gd name="T29" fmla="*/ 194 h 482"/>
                  <a:gd name="T30" fmla="*/ 72 w 417"/>
                  <a:gd name="T31" fmla="*/ 253 h 482"/>
                  <a:gd name="T32" fmla="*/ 75 w 417"/>
                  <a:gd name="T33" fmla="*/ 263 h 482"/>
                  <a:gd name="T34" fmla="*/ 77 w 417"/>
                  <a:gd name="T35" fmla="*/ 273 h 482"/>
                  <a:gd name="T36" fmla="*/ 81 w 417"/>
                  <a:gd name="T37" fmla="*/ 297 h 482"/>
                  <a:gd name="T38" fmla="*/ 87 w 417"/>
                  <a:gd name="T39" fmla="*/ 325 h 482"/>
                  <a:gd name="T40" fmla="*/ 92 w 417"/>
                  <a:gd name="T41" fmla="*/ 355 h 482"/>
                  <a:gd name="T42" fmla="*/ 98 w 417"/>
                  <a:gd name="T43" fmla="*/ 389 h 482"/>
                  <a:gd name="T44" fmla="*/ 99 w 417"/>
                  <a:gd name="T45" fmla="*/ 422 h 482"/>
                  <a:gd name="T46" fmla="*/ 99 w 417"/>
                  <a:gd name="T47" fmla="*/ 453 h 482"/>
                  <a:gd name="T48" fmla="*/ 94 w 417"/>
                  <a:gd name="T49" fmla="*/ 482 h 482"/>
                  <a:gd name="T50" fmla="*/ 94 w 417"/>
                  <a:gd name="T51" fmla="*/ 482 h 482"/>
                  <a:gd name="T52" fmla="*/ 119 w 417"/>
                  <a:gd name="T53" fmla="*/ 482 h 482"/>
                  <a:gd name="T54" fmla="*/ 152 w 417"/>
                  <a:gd name="T55" fmla="*/ 482 h 482"/>
                  <a:gd name="T56" fmla="*/ 188 w 417"/>
                  <a:gd name="T57" fmla="*/ 482 h 482"/>
                  <a:gd name="T58" fmla="*/ 227 w 417"/>
                  <a:gd name="T59" fmla="*/ 482 h 482"/>
                  <a:gd name="T60" fmla="*/ 324 w 417"/>
                  <a:gd name="T61" fmla="*/ 482 h 482"/>
                  <a:gd name="T62" fmla="*/ 324 w 417"/>
                  <a:gd name="T63" fmla="*/ 482 h 482"/>
                  <a:gd name="T64" fmla="*/ 318 w 417"/>
                  <a:gd name="T65" fmla="*/ 453 h 482"/>
                  <a:gd name="T66" fmla="*/ 318 w 417"/>
                  <a:gd name="T67" fmla="*/ 422 h 482"/>
                  <a:gd name="T68" fmla="*/ 321 w 417"/>
                  <a:gd name="T69" fmla="*/ 389 h 482"/>
                  <a:gd name="T70" fmla="*/ 326 w 417"/>
                  <a:gd name="T71" fmla="*/ 355 h 482"/>
                  <a:gd name="T72" fmla="*/ 331 w 417"/>
                  <a:gd name="T73" fmla="*/ 325 h 482"/>
                  <a:gd name="T74" fmla="*/ 337 w 417"/>
                  <a:gd name="T75" fmla="*/ 297 h 482"/>
                  <a:gd name="T76" fmla="*/ 341 w 417"/>
                  <a:gd name="T77" fmla="*/ 273 h 482"/>
                  <a:gd name="T78" fmla="*/ 342 w 417"/>
                  <a:gd name="T79" fmla="*/ 263 h 482"/>
                  <a:gd name="T80" fmla="*/ 345 w 417"/>
                  <a:gd name="T81" fmla="*/ 253 h 482"/>
                  <a:gd name="T82" fmla="*/ 335 w 417"/>
                  <a:gd name="T83" fmla="*/ 194 h 482"/>
                  <a:gd name="T84" fmla="*/ 417 w 417"/>
                  <a:gd name="T85" fmla="*/ 184 h 482"/>
                  <a:gd name="T86" fmla="*/ 413 w 417"/>
                  <a:gd name="T87" fmla="*/ 13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7" h="482">
                    <a:moveTo>
                      <a:pt x="413" y="132"/>
                    </a:moveTo>
                    <a:lnTo>
                      <a:pt x="410" y="112"/>
                    </a:lnTo>
                    <a:lnTo>
                      <a:pt x="402" y="93"/>
                    </a:lnTo>
                    <a:lnTo>
                      <a:pt x="391" y="79"/>
                    </a:lnTo>
                    <a:lnTo>
                      <a:pt x="375" y="68"/>
                    </a:lnTo>
                    <a:lnTo>
                      <a:pt x="357" y="61"/>
                    </a:lnTo>
                    <a:lnTo>
                      <a:pt x="210" y="0"/>
                    </a:lnTo>
                    <a:lnTo>
                      <a:pt x="61" y="61"/>
                    </a:lnTo>
                    <a:lnTo>
                      <a:pt x="43" y="68"/>
                    </a:lnTo>
                    <a:lnTo>
                      <a:pt x="27" y="79"/>
                    </a:lnTo>
                    <a:lnTo>
                      <a:pt x="16" y="93"/>
                    </a:lnTo>
                    <a:lnTo>
                      <a:pt x="7" y="112"/>
                    </a:lnTo>
                    <a:lnTo>
                      <a:pt x="5" y="132"/>
                    </a:lnTo>
                    <a:lnTo>
                      <a:pt x="0" y="184"/>
                    </a:lnTo>
                    <a:lnTo>
                      <a:pt x="82" y="194"/>
                    </a:lnTo>
                    <a:lnTo>
                      <a:pt x="72" y="253"/>
                    </a:lnTo>
                    <a:lnTo>
                      <a:pt x="75" y="263"/>
                    </a:lnTo>
                    <a:lnTo>
                      <a:pt x="77" y="273"/>
                    </a:lnTo>
                    <a:lnTo>
                      <a:pt x="81" y="297"/>
                    </a:lnTo>
                    <a:lnTo>
                      <a:pt x="87" y="325"/>
                    </a:lnTo>
                    <a:lnTo>
                      <a:pt x="92" y="355"/>
                    </a:lnTo>
                    <a:lnTo>
                      <a:pt x="98" y="389"/>
                    </a:lnTo>
                    <a:lnTo>
                      <a:pt x="99" y="422"/>
                    </a:lnTo>
                    <a:lnTo>
                      <a:pt x="99" y="453"/>
                    </a:lnTo>
                    <a:lnTo>
                      <a:pt x="94" y="482"/>
                    </a:lnTo>
                    <a:lnTo>
                      <a:pt x="94" y="482"/>
                    </a:lnTo>
                    <a:lnTo>
                      <a:pt x="119" y="482"/>
                    </a:lnTo>
                    <a:lnTo>
                      <a:pt x="152" y="482"/>
                    </a:lnTo>
                    <a:lnTo>
                      <a:pt x="188" y="482"/>
                    </a:lnTo>
                    <a:lnTo>
                      <a:pt x="227" y="482"/>
                    </a:lnTo>
                    <a:lnTo>
                      <a:pt x="324" y="482"/>
                    </a:lnTo>
                    <a:lnTo>
                      <a:pt x="324" y="482"/>
                    </a:lnTo>
                    <a:lnTo>
                      <a:pt x="318" y="453"/>
                    </a:lnTo>
                    <a:lnTo>
                      <a:pt x="318" y="422"/>
                    </a:lnTo>
                    <a:lnTo>
                      <a:pt x="321" y="389"/>
                    </a:lnTo>
                    <a:lnTo>
                      <a:pt x="326" y="355"/>
                    </a:lnTo>
                    <a:lnTo>
                      <a:pt x="331" y="325"/>
                    </a:lnTo>
                    <a:lnTo>
                      <a:pt x="337" y="297"/>
                    </a:lnTo>
                    <a:lnTo>
                      <a:pt x="341" y="273"/>
                    </a:lnTo>
                    <a:lnTo>
                      <a:pt x="342" y="263"/>
                    </a:lnTo>
                    <a:lnTo>
                      <a:pt x="345" y="253"/>
                    </a:lnTo>
                    <a:lnTo>
                      <a:pt x="335" y="194"/>
                    </a:lnTo>
                    <a:lnTo>
                      <a:pt x="417" y="184"/>
                    </a:lnTo>
                    <a:lnTo>
                      <a:pt x="413" y="132"/>
                    </a:lnTo>
                    <a:close/>
                  </a:path>
                </a:pathLst>
              </a:custGeom>
              <a:solidFill>
                <a:srgbClr val="F514E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467"/>
              <p:cNvSpPr>
                <a:spLocks/>
              </p:cNvSpPr>
              <p:nvPr/>
            </p:nvSpPr>
            <p:spPr bwMode="auto">
              <a:xfrm>
                <a:off x="4801" y="2354"/>
                <a:ext cx="36" cy="121"/>
              </a:xfrm>
              <a:custGeom>
                <a:avLst/>
                <a:gdLst>
                  <a:gd name="T0" fmla="*/ 27 w 74"/>
                  <a:gd name="T1" fmla="*/ 0 h 242"/>
                  <a:gd name="T2" fmla="*/ 33 w 74"/>
                  <a:gd name="T3" fmla="*/ 102 h 242"/>
                  <a:gd name="T4" fmla="*/ 33 w 74"/>
                  <a:gd name="T5" fmla="*/ 107 h 242"/>
                  <a:gd name="T6" fmla="*/ 31 w 74"/>
                  <a:gd name="T7" fmla="*/ 111 h 242"/>
                  <a:gd name="T8" fmla="*/ 27 w 74"/>
                  <a:gd name="T9" fmla="*/ 116 h 242"/>
                  <a:gd name="T10" fmla="*/ 23 w 74"/>
                  <a:gd name="T11" fmla="*/ 120 h 242"/>
                  <a:gd name="T12" fmla="*/ 20 w 74"/>
                  <a:gd name="T13" fmla="*/ 121 h 242"/>
                  <a:gd name="T14" fmla="*/ 17 w 74"/>
                  <a:gd name="T15" fmla="*/ 126 h 242"/>
                  <a:gd name="T16" fmla="*/ 13 w 74"/>
                  <a:gd name="T17" fmla="*/ 131 h 242"/>
                  <a:gd name="T18" fmla="*/ 9 w 74"/>
                  <a:gd name="T19" fmla="*/ 141 h 242"/>
                  <a:gd name="T20" fmla="*/ 6 w 74"/>
                  <a:gd name="T21" fmla="*/ 157 h 242"/>
                  <a:gd name="T22" fmla="*/ 2 w 74"/>
                  <a:gd name="T23" fmla="*/ 175 h 242"/>
                  <a:gd name="T24" fmla="*/ 0 w 74"/>
                  <a:gd name="T25" fmla="*/ 192 h 242"/>
                  <a:gd name="T26" fmla="*/ 0 w 74"/>
                  <a:gd name="T27" fmla="*/ 195 h 242"/>
                  <a:gd name="T28" fmla="*/ 2 w 74"/>
                  <a:gd name="T29" fmla="*/ 198 h 242"/>
                  <a:gd name="T30" fmla="*/ 3 w 74"/>
                  <a:gd name="T31" fmla="*/ 198 h 242"/>
                  <a:gd name="T32" fmla="*/ 6 w 74"/>
                  <a:gd name="T33" fmla="*/ 198 h 242"/>
                  <a:gd name="T34" fmla="*/ 7 w 74"/>
                  <a:gd name="T35" fmla="*/ 198 h 242"/>
                  <a:gd name="T36" fmla="*/ 9 w 74"/>
                  <a:gd name="T37" fmla="*/ 195 h 242"/>
                  <a:gd name="T38" fmla="*/ 14 w 74"/>
                  <a:gd name="T39" fmla="*/ 182 h 242"/>
                  <a:gd name="T40" fmla="*/ 17 w 74"/>
                  <a:gd name="T41" fmla="*/ 172 h 242"/>
                  <a:gd name="T42" fmla="*/ 20 w 74"/>
                  <a:gd name="T43" fmla="*/ 165 h 242"/>
                  <a:gd name="T44" fmla="*/ 21 w 74"/>
                  <a:gd name="T45" fmla="*/ 162 h 242"/>
                  <a:gd name="T46" fmla="*/ 21 w 74"/>
                  <a:gd name="T47" fmla="*/ 167 h 242"/>
                  <a:gd name="T48" fmla="*/ 20 w 74"/>
                  <a:gd name="T49" fmla="*/ 175 h 242"/>
                  <a:gd name="T50" fmla="*/ 17 w 74"/>
                  <a:gd name="T51" fmla="*/ 188 h 242"/>
                  <a:gd name="T52" fmla="*/ 13 w 74"/>
                  <a:gd name="T53" fmla="*/ 201 h 242"/>
                  <a:gd name="T54" fmla="*/ 6 w 74"/>
                  <a:gd name="T55" fmla="*/ 212 h 242"/>
                  <a:gd name="T56" fmla="*/ 2 w 74"/>
                  <a:gd name="T57" fmla="*/ 220 h 242"/>
                  <a:gd name="T58" fmla="*/ 0 w 74"/>
                  <a:gd name="T59" fmla="*/ 229 h 242"/>
                  <a:gd name="T60" fmla="*/ 0 w 74"/>
                  <a:gd name="T61" fmla="*/ 237 h 242"/>
                  <a:gd name="T62" fmla="*/ 2 w 74"/>
                  <a:gd name="T63" fmla="*/ 242 h 242"/>
                  <a:gd name="T64" fmla="*/ 7 w 74"/>
                  <a:gd name="T65" fmla="*/ 242 h 242"/>
                  <a:gd name="T66" fmla="*/ 21 w 74"/>
                  <a:gd name="T67" fmla="*/ 227 h 242"/>
                  <a:gd name="T68" fmla="*/ 36 w 74"/>
                  <a:gd name="T69" fmla="*/ 212 h 242"/>
                  <a:gd name="T70" fmla="*/ 47 w 74"/>
                  <a:gd name="T71" fmla="*/ 198 h 242"/>
                  <a:gd name="T72" fmla="*/ 54 w 74"/>
                  <a:gd name="T73" fmla="*/ 186 h 242"/>
                  <a:gd name="T74" fmla="*/ 57 w 74"/>
                  <a:gd name="T75" fmla="*/ 174 h 242"/>
                  <a:gd name="T76" fmla="*/ 68 w 74"/>
                  <a:gd name="T77" fmla="*/ 116 h 242"/>
                  <a:gd name="T78" fmla="*/ 67 w 74"/>
                  <a:gd name="T79" fmla="*/ 116 h 242"/>
                  <a:gd name="T80" fmla="*/ 74 w 74"/>
                  <a:gd name="T81" fmla="*/ 35 h 242"/>
                  <a:gd name="T82" fmla="*/ 27 w 74"/>
                  <a:gd name="T8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242">
                    <a:moveTo>
                      <a:pt x="27" y="0"/>
                    </a:moveTo>
                    <a:lnTo>
                      <a:pt x="33" y="102"/>
                    </a:lnTo>
                    <a:lnTo>
                      <a:pt x="33" y="107"/>
                    </a:lnTo>
                    <a:lnTo>
                      <a:pt x="31" y="111"/>
                    </a:lnTo>
                    <a:lnTo>
                      <a:pt x="27" y="116"/>
                    </a:lnTo>
                    <a:lnTo>
                      <a:pt x="23" y="120"/>
                    </a:lnTo>
                    <a:lnTo>
                      <a:pt x="20" y="121"/>
                    </a:lnTo>
                    <a:lnTo>
                      <a:pt x="17" y="126"/>
                    </a:lnTo>
                    <a:lnTo>
                      <a:pt x="13" y="131"/>
                    </a:lnTo>
                    <a:lnTo>
                      <a:pt x="9" y="141"/>
                    </a:lnTo>
                    <a:lnTo>
                      <a:pt x="6" y="157"/>
                    </a:lnTo>
                    <a:lnTo>
                      <a:pt x="2" y="175"/>
                    </a:lnTo>
                    <a:lnTo>
                      <a:pt x="0" y="192"/>
                    </a:lnTo>
                    <a:lnTo>
                      <a:pt x="0" y="195"/>
                    </a:lnTo>
                    <a:lnTo>
                      <a:pt x="2" y="198"/>
                    </a:lnTo>
                    <a:lnTo>
                      <a:pt x="3" y="198"/>
                    </a:lnTo>
                    <a:lnTo>
                      <a:pt x="6" y="198"/>
                    </a:lnTo>
                    <a:lnTo>
                      <a:pt x="7" y="198"/>
                    </a:lnTo>
                    <a:lnTo>
                      <a:pt x="9" y="195"/>
                    </a:lnTo>
                    <a:lnTo>
                      <a:pt x="14" y="182"/>
                    </a:lnTo>
                    <a:lnTo>
                      <a:pt x="17" y="172"/>
                    </a:lnTo>
                    <a:lnTo>
                      <a:pt x="20" y="165"/>
                    </a:lnTo>
                    <a:lnTo>
                      <a:pt x="21" y="162"/>
                    </a:lnTo>
                    <a:lnTo>
                      <a:pt x="21" y="167"/>
                    </a:lnTo>
                    <a:lnTo>
                      <a:pt x="20" y="175"/>
                    </a:lnTo>
                    <a:lnTo>
                      <a:pt x="17" y="188"/>
                    </a:lnTo>
                    <a:lnTo>
                      <a:pt x="13" y="201"/>
                    </a:lnTo>
                    <a:lnTo>
                      <a:pt x="6" y="212"/>
                    </a:lnTo>
                    <a:lnTo>
                      <a:pt x="2" y="220"/>
                    </a:lnTo>
                    <a:lnTo>
                      <a:pt x="0" y="229"/>
                    </a:lnTo>
                    <a:lnTo>
                      <a:pt x="0" y="237"/>
                    </a:lnTo>
                    <a:lnTo>
                      <a:pt x="2" y="242"/>
                    </a:lnTo>
                    <a:lnTo>
                      <a:pt x="7" y="242"/>
                    </a:lnTo>
                    <a:lnTo>
                      <a:pt x="21" y="227"/>
                    </a:lnTo>
                    <a:lnTo>
                      <a:pt x="36" y="212"/>
                    </a:lnTo>
                    <a:lnTo>
                      <a:pt x="47" y="198"/>
                    </a:lnTo>
                    <a:lnTo>
                      <a:pt x="54" y="186"/>
                    </a:lnTo>
                    <a:lnTo>
                      <a:pt x="57" y="174"/>
                    </a:lnTo>
                    <a:lnTo>
                      <a:pt x="68" y="116"/>
                    </a:lnTo>
                    <a:lnTo>
                      <a:pt x="67" y="116"/>
                    </a:lnTo>
                    <a:lnTo>
                      <a:pt x="74" y="35"/>
                    </a:lnTo>
                    <a:lnTo>
                      <a:pt x="27"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468"/>
              <p:cNvSpPr>
                <a:spLocks/>
              </p:cNvSpPr>
              <p:nvPr/>
            </p:nvSpPr>
            <p:spPr bwMode="auto">
              <a:xfrm>
                <a:off x="4805" y="2176"/>
                <a:ext cx="49" cy="220"/>
              </a:xfrm>
              <a:custGeom>
                <a:avLst/>
                <a:gdLst>
                  <a:gd name="T0" fmla="*/ 0 w 97"/>
                  <a:gd name="T1" fmla="*/ 0 h 440"/>
                  <a:gd name="T2" fmla="*/ 8 w 97"/>
                  <a:gd name="T3" fmla="*/ 59 h 440"/>
                  <a:gd name="T4" fmla="*/ 28 w 97"/>
                  <a:gd name="T5" fmla="*/ 167 h 440"/>
                  <a:gd name="T6" fmla="*/ 14 w 97"/>
                  <a:gd name="T7" fmla="*/ 252 h 440"/>
                  <a:gd name="T8" fmla="*/ 14 w 97"/>
                  <a:gd name="T9" fmla="*/ 259 h 440"/>
                  <a:gd name="T10" fmla="*/ 12 w 97"/>
                  <a:gd name="T11" fmla="*/ 266 h 440"/>
                  <a:gd name="T12" fmla="*/ 14 w 97"/>
                  <a:gd name="T13" fmla="*/ 273 h 440"/>
                  <a:gd name="T14" fmla="*/ 18 w 97"/>
                  <a:gd name="T15" fmla="*/ 355 h 440"/>
                  <a:gd name="T16" fmla="*/ 61 w 97"/>
                  <a:gd name="T17" fmla="*/ 440 h 440"/>
                  <a:gd name="T18" fmla="*/ 97 w 97"/>
                  <a:gd name="T19" fmla="*/ 192 h 440"/>
                  <a:gd name="T20" fmla="*/ 97 w 97"/>
                  <a:gd name="T21" fmla="*/ 161 h 440"/>
                  <a:gd name="T22" fmla="*/ 85 w 97"/>
                  <a:gd name="T23" fmla="*/ 0 h 440"/>
                  <a:gd name="T24" fmla="*/ 0 w 97"/>
                  <a:gd name="T25"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40">
                    <a:moveTo>
                      <a:pt x="0" y="0"/>
                    </a:moveTo>
                    <a:lnTo>
                      <a:pt x="8" y="59"/>
                    </a:lnTo>
                    <a:lnTo>
                      <a:pt x="28" y="167"/>
                    </a:lnTo>
                    <a:lnTo>
                      <a:pt x="14" y="252"/>
                    </a:lnTo>
                    <a:lnTo>
                      <a:pt x="14" y="259"/>
                    </a:lnTo>
                    <a:lnTo>
                      <a:pt x="12" y="266"/>
                    </a:lnTo>
                    <a:lnTo>
                      <a:pt x="14" y="273"/>
                    </a:lnTo>
                    <a:lnTo>
                      <a:pt x="18" y="355"/>
                    </a:lnTo>
                    <a:lnTo>
                      <a:pt x="61" y="440"/>
                    </a:lnTo>
                    <a:lnTo>
                      <a:pt x="97" y="192"/>
                    </a:lnTo>
                    <a:lnTo>
                      <a:pt x="97" y="161"/>
                    </a:lnTo>
                    <a:lnTo>
                      <a:pt x="85" y="0"/>
                    </a:lnTo>
                    <a:lnTo>
                      <a:pt x="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469"/>
              <p:cNvSpPr>
                <a:spLocks/>
              </p:cNvSpPr>
              <p:nvPr/>
            </p:nvSpPr>
            <p:spPr bwMode="auto">
              <a:xfrm>
                <a:off x="4745" y="2100"/>
                <a:ext cx="104" cy="241"/>
              </a:xfrm>
              <a:custGeom>
                <a:avLst/>
                <a:gdLst>
                  <a:gd name="T0" fmla="*/ 203 w 207"/>
                  <a:gd name="T1" fmla="*/ 132 h 482"/>
                  <a:gd name="T2" fmla="*/ 200 w 207"/>
                  <a:gd name="T3" fmla="*/ 112 h 482"/>
                  <a:gd name="T4" fmla="*/ 192 w 207"/>
                  <a:gd name="T5" fmla="*/ 93 h 482"/>
                  <a:gd name="T6" fmla="*/ 181 w 207"/>
                  <a:gd name="T7" fmla="*/ 79 h 482"/>
                  <a:gd name="T8" fmla="*/ 165 w 207"/>
                  <a:gd name="T9" fmla="*/ 68 h 482"/>
                  <a:gd name="T10" fmla="*/ 147 w 207"/>
                  <a:gd name="T11" fmla="*/ 61 h 482"/>
                  <a:gd name="T12" fmla="*/ 0 w 207"/>
                  <a:gd name="T13" fmla="*/ 0 h 482"/>
                  <a:gd name="T14" fmla="*/ 0 w 207"/>
                  <a:gd name="T15" fmla="*/ 467 h 482"/>
                  <a:gd name="T16" fmla="*/ 4 w 207"/>
                  <a:gd name="T17" fmla="*/ 468 h 482"/>
                  <a:gd name="T18" fmla="*/ 15 w 207"/>
                  <a:gd name="T19" fmla="*/ 470 h 482"/>
                  <a:gd name="T20" fmla="*/ 32 w 207"/>
                  <a:gd name="T21" fmla="*/ 472 h 482"/>
                  <a:gd name="T22" fmla="*/ 52 w 207"/>
                  <a:gd name="T23" fmla="*/ 477 h 482"/>
                  <a:gd name="T24" fmla="*/ 74 w 207"/>
                  <a:gd name="T25" fmla="*/ 479 h 482"/>
                  <a:gd name="T26" fmla="*/ 96 w 207"/>
                  <a:gd name="T27" fmla="*/ 481 h 482"/>
                  <a:gd name="T28" fmla="*/ 114 w 207"/>
                  <a:gd name="T29" fmla="*/ 482 h 482"/>
                  <a:gd name="T30" fmla="*/ 114 w 207"/>
                  <a:gd name="T31" fmla="*/ 482 h 482"/>
                  <a:gd name="T32" fmla="*/ 108 w 207"/>
                  <a:gd name="T33" fmla="*/ 453 h 482"/>
                  <a:gd name="T34" fmla="*/ 108 w 207"/>
                  <a:gd name="T35" fmla="*/ 422 h 482"/>
                  <a:gd name="T36" fmla="*/ 111 w 207"/>
                  <a:gd name="T37" fmla="*/ 389 h 482"/>
                  <a:gd name="T38" fmla="*/ 116 w 207"/>
                  <a:gd name="T39" fmla="*/ 355 h 482"/>
                  <a:gd name="T40" fmla="*/ 121 w 207"/>
                  <a:gd name="T41" fmla="*/ 325 h 482"/>
                  <a:gd name="T42" fmla="*/ 127 w 207"/>
                  <a:gd name="T43" fmla="*/ 297 h 482"/>
                  <a:gd name="T44" fmla="*/ 131 w 207"/>
                  <a:gd name="T45" fmla="*/ 273 h 482"/>
                  <a:gd name="T46" fmla="*/ 132 w 207"/>
                  <a:gd name="T47" fmla="*/ 263 h 482"/>
                  <a:gd name="T48" fmla="*/ 135 w 207"/>
                  <a:gd name="T49" fmla="*/ 253 h 482"/>
                  <a:gd name="T50" fmla="*/ 125 w 207"/>
                  <a:gd name="T51" fmla="*/ 194 h 482"/>
                  <a:gd name="T52" fmla="*/ 207 w 207"/>
                  <a:gd name="T53" fmla="*/ 184 h 482"/>
                  <a:gd name="T54" fmla="*/ 203 w 207"/>
                  <a:gd name="T55" fmla="*/ 13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482">
                    <a:moveTo>
                      <a:pt x="203" y="132"/>
                    </a:moveTo>
                    <a:lnTo>
                      <a:pt x="200" y="112"/>
                    </a:lnTo>
                    <a:lnTo>
                      <a:pt x="192" y="93"/>
                    </a:lnTo>
                    <a:lnTo>
                      <a:pt x="181" y="79"/>
                    </a:lnTo>
                    <a:lnTo>
                      <a:pt x="165" y="68"/>
                    </a:lnTo>
                    <a:lnTo>
                      <a:pt x="147" y="61"/>
                    </a:lnTo>
                    <a:lnTo>
                      <a:pt x="0" y="0"/>
                    </a:lnTo>
                    <a:lnTo>
                      <a:pt x="0" y="467"/>
                    </a:lnTo>
                    <a:lnTo>
                      <a:pt x="4" y="468"/>
                    </a:lnTo>
                    <a:lnTo>
                      <a:pt x="15" y="470"/>
                    </a:lnTo>
                    <a:lnTo>
                      <a:pt x="32" y="472"/>
                    </a:lnTo>
                    <a:lnTo>
                      <a:pt x="52" y="477"/>
                    </a:lnTo>
                    <a:lnTo>
                      <a:pt x="74" y="479"/>
                    </a:lnTo>
                    <a:lnTo>
                      <a:pt x="96" y="481"/>
                    </a:lnTo>
                    <a:lnTo>
                      <a:pt x="114" y="482"/>
                    </a:lnTo>
                    <a:lnTo>
                      <a:pt x="114" y="482"/>
                    </a:lnTo>
                    <a:lnTo>
                      <a:pt x="108" y="453"/>
                    </a:lnTo>
                    <a:lnTo>
                      <a:pt x="108" y="422"/>
                    </a:lnTo>
                    <a:lnTo>
                      <a:pt x="111" y="389"/>
                    </a:lnTo>
                    <a:lnTo>
                      <a:pt x="116" y="355"/>
                    </a:lnTo>
                    <a:lnTo>
                      <a:pt x="121" y="325"/>
                    </a:lnTo>
                    <a:lnTo>
                      <a:pt x="127" y="297"/>
                    </a:lnTo>
                    <a:lnTo>
                      <a:pt x="131" y="273"/>
                    </a:lnTo>
                    <a:lnTo>
                      <a:pt x="132" y="263"/>
                    </a:lnTo>
                    <a:lnTo>
                      <a:pt x="135" y="253"/>
                    </a:lnTo>
                    <a:lnTo>
                      <a:pt x="125" y="194"/>
                    </a:lnTo>
                    <a:lnTo>
                      <a:pt x="207" y="184"/>
                    </a:lnTo>
                    <a:lnTo>
                      <a:pt x="203" y="132"/>
                    </a:lnTo>
                    <a:close/>
                  </a:path>
                </a:pathLst>
              </a:custGeom>
              <a:solidFill>
                <a:srgbClr val="D911A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470"/>
              <p:cNvSpPr>
                <a:spLocks/>
              </p:cNvSpPr>
              <p:nvPr/>
            </p:nvSpPr>
            <p:spPr bwMode="auto">
              <a:xfrm>
                <a:off x="4687" y="2312"/>
                <a:ext cx="115" cy="32"/>
              </a:xfrm>
              <a:custGeom>
                <a:avLst/>
                <a:gdLst>
                  <a:gd name="T0" fmla="*/ 7 w 230"/>
                  <a:gd name="T1" fmla="*/ 0 h 64"/>
                  <a:gd name="T2" fmla="*/ 5 w 230"/>
                  <a:gd name="T3" fmla="*/ 31 h 64"/>
                  <a:gd name="T4" fmla="*/ 0 w 230"/>
                  <a:gd name="T5" fmla="*/ 58 h 64"/>
                  <a:gd name="T6" fmla="*/ 76 w 230"/>
                  <a:gd name="T7" fmla="*/ 64 h 64"/>
                  <a:gd name="T8" fmla="*/ 154 w 230"/>
                  <a:gd name="T9" fmla="*/ 64 h 64"/>
                  <a:gd name="T10" fmla="*/ 230 w 230"/>
                  <a:gd name="T11" fmla="*/ 58 h 64"/>
                  <a:gd name="T12" fmla="*/ 224 w 230"/>
                  <a:gd name="T13" fmla="*/ 31 h 64"/>
                  <a:gd name="T14" fmla="*/ 224 w 230"/>
                  <a:gd name="T15" fmla="*/ 0 h 64"/>
                  <a:gd name="T16" fmla="*/ 7 w 230"/>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64">
                    <a:moveTo>
                      <a:pt x="7" y="0"/>
                    </a:moveTo>
                    <a:lnTo>
                      <a:pt x="5" y="31"/>
                    </a:lnTo>
                    <a:lnTo>
                      <a:pt x="0" y="58"/>
                    </a:lnTo>
                    <a:lnTo>
                      <a:pt x="76" y="64"/>
                    </a:lnTo>
                    <a:lnTo>
                      <a:pt x="154" y="64"/>
                    </a:lnTo>
                    <a:lnTo>
                      <a:pt x="230" y="58"/>
                    </a:lnTo>
                    <a:lnTo>
                      <a:pt x="224" y="31"/>
                    </a:lnTo>
                    <a:lnTo>
                      <a:pt x="224" y="0"/>
                    </a:lnTo>
                    <a:lnTo>
                      <a:pt x="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471"/>
              <p:cNvSpPr>
                <a:spLocks/>
              </p:cNvSpPr>
              <p:nvPr/>
            </p:nvSpPr>
            <p:spPr bwMode="auto">
              <a:xfrm>
                <a:off x="4745" y="2312"/>
                <a:ext cx="57" cy="32"/>
              </a:xfrm>
              <a:custGeom>
                <a:avLst/>
                <a:gdLst>
                  <a:gd name="T0" fmla="*/ 0 w 114"/>
                  <a:gd name="T1" fmla="*/ 0 h 64"/>
                  <a:gd name="T2" fmla="*/ 0 w 114"/>
                  <a:gd name="T3" fmla="*/ 64 h 64"/>
                  <a:gd name="T4" fmla="*/ 114 w 114"/>
                  <a:gd name="T5" fmla="*/ 58 h 64"/>
                  <a:gd name="T6" fmla="*/ 108 w 114"/>
                  <a:gd name="T7" fmla="*/ 31 h 64"/>
                  <a:gd name="T8" fmla="*/ 108 w 114"/>
                  <a:gd name="T9" fmla="*/ 0 h 64"/>
                  <a:gd name="T10" fmla="*/ 0 w 114"/>
                  <a:gd name="T11" fmla="*/ 0 h 64"/>
                </a:gdLst>
                <a:ahLst/>
                <a:cxnLst>
                  <a:cxn ang="0">
                    <a:pos x="T0" y="T1"/>
                  </a:cxn>
                  <a:cxn ang="0">
                    <a:pos x="T2" y="T3"/>
                  </a:cxn>
                  <a:cxn ang="0">
                    <a:pos x="T4" y="T5"/>
                  </a:cxn>
                  <a:cxn ang="0">
                    <a:pos x="T6" y="T7"/>
                  </a:cxn>
                  <a:cxn ang="0">
                    <a:pos x="T8" y="T9"/>
                  </a:cxn>
                  <a:cxn ang="0">
                    <a:pos x="T10" y="T11"/>
                  </a:cxn>
                </a:cxnLst>
                <a:rect l="0" t="0" r="r" b="b"/>
                <a:pathLst>
                  <a:path w="114" h="64">
                    <a:moveTo>
                      <a:pt x="0" y="0"/>
                    </a:moveTo>
                    <a:lnTo>
                      <a:pt x="0" y="64"/>
                    </a:lnTo>
                    <a:lnTo>
                      <a:pt x="114" y="58"/>
                    </a:lnTo>
                    <a:lnTo>
                      <a:pt x="108" y="31"/>
                    </a:lnTo>
                    <a:lnTo>
                      <a:pt x="108"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472"/>
              <p:cNvSpPr>
                <a:spLocks/>
              </p:cNvSpPr>
              <p:nvPr/>
            </p:nvSpPr>
            <p:spPr bwMode="auto">
              <a:xfrm>
                <a:off x="4745" y="1964"/>
                <a:ext cx="71" cy="143"/>
              </a:xfrm>
              <a:custGeom>
                <a:avLst/>
                <a:gdLst>
                  <a:gd name="T0" fmla="*/ 7 w 142"/>
                  <a:gd name="T1" fmla="*/ 0 h 287"/>
                  <a:gd name="T2" fmla="*/ 0 w 142"/>
                  <a:gd name="T3" fmla="*/ 0 h 287"/>
                  <a:gd name="T4" fmla="*/ 0 w 142"/>
                  <a:gd name="T5" fmla="*/ 287 h 287"/>
                  <a:gd name="T6" fmla="*/ 36 w 142"/>
                  <a:gd name="T7" fmla="*/ 287 h 287"/>
                  <a:gd name="T8" fmla="*/ 60 w 142"/>
                  <a:gd name="T9" fmla="*/ 283 h 287"/>
                  <a:gd name="T10" fmla="*/ 84 w 142"/>
                  <a:gd name="T11" fmla="*/ 270 h 287"/>
                  <a:gd name="T12" fmla="*/ 106 w 142"/>
                  <a:gd name="T13" fmla="*/ 253 h 287"/>
                  <a:gd name="T14" fmla="*/ 123 w 142"/>
                  <a:gd name="T15" fmla="*/ 232 h 287"/>
                  <a:gd name="T16" fmla="*/ 134 w 142"/>
                  <a:gd name="T17" fmla="*/ 211 h 287"/>
                  <a:gd name="T18" fmla="*/ 141 w 142"/>
                  <a:gd name="T19" fmla="*/ 188 h 287"/>
                  <a:gd name="T20" fmla="*/ 142 w 142"/>
                  <a:gd name="T21" fmla="*/ 164 h 287"/>
                  <a:gd name="T22" fmla="*/ 140 w 142"/>
                  <a:gd name="T23" fmla="*/ 139 h 287"/>
                  <a:gd name="T24" fmla="*/ 134 w 142"/>
                  <a:gd name="T25" fmla="*/ 113 h 287"/>
                  <a:gd name="T26" fmla="*/ 127 w 142"/>
                  <a:gd name="T27" fmla="*/ 91 h 287"/>
                  <a:gd name="T28" fmla="*/ 117 w 142"/>
                  <a:gd name="T29" fmla="*/ 70 h 287"/>
                  <a:gd name="T30" fmla="*/ 101 w 142"/>
                  <a:gd name="T31" fmla="*/ 47 h 287"/>
                  <a:gd name="T32" fmla="*/ 82 w 142"/>
                  <a:gd name="T33" fmla="*/ 27 h 287"/>
                  <a:gd name="T34" fmla="*/ 59 w 142"/>
                  <a:gd name="T35" fmla="*/ 13 h 287"/>
                  <a:gd name="T36" fmla="*/ 35 w 142"/>
                  <a:gd name="T37" fmla="*/ 5 h 287"/>
                  <a:gd name="T38" fmla="*/ 7 w 142"/>
                  <a:gd name="T3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287">
                    <a:moveTo>
                      <a:pt x="7" y="0"/>
                    </a:moveTo>
                    <a:lnTo>
                      <a:pt x="0" y="0"/>
                    </a:lnTo>
                    <a:lnTo>
                      <a:pt x="0" y="287"/>
                    </a:lnTo>
                    <a:lnTo>
                      <a:pt x="36" y="287"/>
                    </a:lnTo>
                    <a:lnTo>
                      <a:pt x="60" y="283"/>
                    </a:lnTo>
                    <a:lnTo>
                      <a:pt x="84" y="270"/>
                    </a:lnTo>
                    <a:lnTo>
                      <a:pt x="106" y="253"/>
                    </a:lnTo>
                    <a:lnTo>
                      <a:pt x="123" y="232"/>
                    </a:lnTo>
                    <a:lnTo>
                      <a:pt x="134" y="211"/>
                    </a:lnTo>
                    <a:lnTo>
                      <a:pt x="141" y="188"/>
                    </a:lnTo>
                    <a:lnTo>
                      <a:pt x="142" y="164"/>
                    </a:lnTo>
                    <a:lnTo>
                      <a:pt x="140" y="139"/>
                    </a:lnTo>
                    <a:lnTo>
                      <a:pt x="134" y="113"/>
                    </a:lnTo>
                    <a:lnTo>
                      <a:pt x="127" y="91"/>
                    </a:lnTo>
                    <a:lnTo>
                      <a:pt x="117" y="70"/>
                    </a:lnTo>
                    <a:lnTo>
                      <a:pt x="101" y="47"/>
                    </a:lnTo>
                    <a:lnTo>
                      <a:pt x="82" y="27"/>
                    </a:lnTo>
                    <a:lnTo>
                      <a:pt x="59" y="13"/>
                    </a:lnTo>
                    <a:lnTo>
                      <a:pt x="35" y="5"/>
                    </a:lnTo>
                    <a:lnTo>
                      <a:pt x="7" y="0"/>
                    </a:lnTo>
                    <a:close/>
                  </a:path>
                </a:pathLst>
              </a:custGeom>
              <a:solidFill>
                <a:srgbClr val="E8C5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473"/>
              <p:cNvSpPr>
                <a:spLocks/>
              </p:cNvSpPr>
              <p:nvPr/>
            </p:nvSpPr>
            <p:spPr bwMode="auto">
              <a:xfrm>
                <a:off x="4712" y="2083"/>
                <a:ext cx="65" cy="103"/>
              </a:xfrm>
              <a:custGeom>
                <a:avLst/>
                <a:gdLst>
                  <a:gd name="T0" fmla="*/ 0 w 128"/>
                  <a:gd name="T1" fmla="*/ 65 h 207"/>
                  <a:gd name="T2" fmla="*/ 65 w 128"/>
                  <a:gd name="T3" fmla="*/ 207 h 207"/>
                  <a:gd name="T4" fmla="*/ 128 w 128"/>
                  <a:gd name="T5" fmla="*/ 65 h 207"/>
                  <a:gd name="T6" fmla="*/ 128 w 128"/>
                  <a:gd name="T7" fmla="*/ 0 h 207"/>
                  <a:gd name="T8" fmla="*/ 0 w 128"/>
                  <a:gd name="T9" fmla="*/ 0 h 207"/>
                  <a:gd name="T10" fmla="*/ 0 w 128"/>
                  <a:gd name="T11" fmla="*/ 65 h 207"/>
                </a:gdLst>
                <a:ahLst/>
                <a:cxnLst>
                  <a:cxn ang="0">
                    <a:pos x="T0" y="T1"/>
                  </a:cxn>
                  <a:cxn ang="0">
                    <a:pos x="T2" y="T3"/>
                  </a:cxn>
                  <a:cxn ang="0">
                    <a:pos x="T4" y="T5"/>
                  </a:cxn>
                  <a:cxn ang="0">
                    <a:pos x="T6" y="T7"/>
                  </a:cxn>
                  <a:cxn ang="0">
                    <a:pos x="T8" y="T9"/>
                  </a:cxn>
                  <a:cxn ang="0">
                    <a:pos x="T10" y="T11"/>
                  </a:cxn>
                </a:cxnLst>
                <a:rect l="0" t="0" r="r" b="b"/>
                <a:pathLst>
                  <a:path w="128" h="207">
                    <a:moveTo>
                      <a:pt x="0" y="65"/>
                    </a:moveTo>
                    <a:lnTo>
                      <a:pt x="65" y="207"/>
                    </a:lnTo>
                    <a:lnTo>
                      <a:pt x="128" y="65"/>
                    </a:lnTo>
                    <a:lnTo>
                      <a:pt x="128" y="0"/>
                    </a:lnTo>
                    <a:lnTo>
                      <a:pt x="0" y="0"/>
                    </a:lnTo>
                    <a:lnTo>
                      <a:pt x="0" y="65"/>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474"/>
              <p:cNvSpPr>
                <a:spLocks/>
              </p:cNvSpPr>
              <p:nvPr/>
            </p:nvSpPr>
            <p:spPr bwMode="auto">
              <a:xfrm>
                <a:off x="4701" y="1988"/>
                <a:ext cx="87" cy="118"/>
              </a:xfrm>
              <a:custGeom>
                <a:avLst/>
                <a:gdLst>
                  <a:gd name="T0" fmla="*/ 116 w 174"/>
                  <a:gd name="T1" fmla="*/ 0 h 234"/>
                  <a:gd name="T2" fmla="*/ 58 w 174"/>
                  <a:gd name="T3" fmla="*/ 0 h 234"/>
                  <a:gd name="T4" fmla="*/ 41 w 174"/>
                  <a:gd name="T5" fmla="*/ 3 h 234"/>
                  <a:gd name="T6" fmla="*/ 27 w 174"/>
                  <a:gd name="T7" fmla="*/ 11 h 234"/>
                  <a:gd name="T8" fmla="*/ 14 w 174"/>
                  <a:gd name="T9" fmla="*/ 25 h 234"/>
                  <a:gd name="T10" fmla="*/ 6 w 174"/>
                  <a:gd name="T11" fmla="*/ 42 h 234"/>
                  <a:gd name="T12" fmla="*/ 0 w 174"/>
                  <a:gd name="T13" fmla="*/ 63 h 234"/>
                  <a:gd name="T14" fmla="*/ 0 w 174"/>
                  <a:gd name="T15" fmla="*/ 141 h 234"/>
                  <a:gd name="T16" fmla="*/ 3 w 174"/>
                  <a:gd name="T17" fmla="*/ 157 h 234"/>
                  <a:gd name="T18" fmla="*/ 11 w 174"/>
                  <a:gd name="T19" fmla="*/ 175 h 234"/>
                  <a:gd name="T20" fmla="*/ 24 w 174"/>
                  <a:gd name="T21" fmla="*/ 193 h 234"/>
                  <a:gd name="T22" fmla="*/ 38 w 174"/>
                  <a:gd name="T23" fmla="*/ 209 h 234"/>
                  <a:gd name="T24" fmla="*/ 54 w 174"/>
                  <a:gd name="T25" fmla="*/ 222 h 234"/>
                  <a:gd name="T26" fmla="*/ 71 w 174"/>
                  <a:gd name="T27" fmla="*/ 232 h 234"/>
                  <a:gd name="T28" fmla="*/ 85 w 174"/>
                  <a:gd name="T29" fmla="*/ 234 h 234"/>
                  <a:gd name="T30" fmla="*/ 89 w 174"/>
                  <a:gd name="T31" fmla="*/ 234 h 234"/>
                  <a:gd name="T32" fmla="*/ 105 w 174"/>
                  <a:gd name="T33" fmla="*/ 232 h 234"/>
                  <a:gd name="T34" fmla="*/ 120 w 174"/>
                  <a:gd name="T35" fmla="*/ 222 h 234"/>
                  <a:gd name="T36" fmla="*/ 136 w 174"/>
                  <a:gd name="T37" fmla="*/ 209 h 234"/>
                  <a:gd name="T38" fmla="*/ 151 w 174"/>
                  <a:gd name="T39" fmla="*/ 193 h 234"/>
                  <a:gd name="T40" fmla="*/ 162 w 174"/>
                  <a:gd name="T41" fmla="*/ 175 h 234"/>
                  <a:gd name="T42" fmla="*/ 171 w 174"/>
                  <a:gd name="T43" fmla="*/ 157 h 234"/>
                  <a:gd name="T44" fmla="*/ 174 w 174"/>
                  <a:gd name="T45" fmla="*/ 141 h 234"/>
                  <a:gd name="T46" fmla="*/ 174 w 174"/>
                  <a:gd name="T47" fmla="*/ 63 h 234"/>
                  <a:gd name="T48" fmla="*/ 168 w 174"/>
                  <a:gd name="T49" fmla="*/ 42 h 234"/>
                  <a:gd name="T50" fmla="*/ 160 w 174"/>
                  <a:gd name="T51" fmla="*/ 25 h 234"/>
                  <a:gd name="T52" fmla="*/ 147 w 174"/>
                  <a:gd name="T53" fmla="*/ 11 h 234"/>
                  <a:gd name="T54" fmla="*/ 133 w 174"/>
                  <a:gd name="T55" fmla="*/ 3 h 234"/>
                  <a:gd name="T56" fmla="*/ 116 w 174"/>
                  <a:gd name="T5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 h="234">
                    <a:moveTo>
                      <a:pt x="116" y="0"/>
                    </a:moveTo>
                    <a:lnTo>
                      <a:pt x="58" y="0"/>
                    </a:lnTo>
                    <a:lnTo>
                      <a:pt x="41" y="3"/>
                    </a:lnTo>
                    <a:lnTo>
                      <a:pt x="27" y="11"/>
                    </a:lnTo>
                    <a:lnTo>
                      <a:pt x="14" y="25"/>
                    </a:lnTo>
                    <a:lnTo>
                      <a:pt x="6" y="42"/>
                    </a:lnTo>
                    <a:lnTo>
                      <a:pt x="0" y="63"/>
                    </a:lnTo>
                    <a:lnTo>
                      <a:pt x="0" y="141"/>
                    </a:lnTo>
                    <a:lnTo>
                      <a:pt x="3" y="157"/>
                    </a:lnTo>
                    <a:lnTo>
                      <a:pt x="11" y="175"/>
                    </a:lnTo>
                    <a:lnTo>
                      <a:pt x="24" y="193"/>
                    </a:lnTo>
                    <a:lnTo>
                      <a:pt x="38" y="209"/>
                    </a:lnTo>
                    <a:lnTo>
                      <a:pt x="54" y="222"/>
                    </a:lnTo>
                    <a:lnTo>
                      <a:pt x="71" y="232"/>
                    </a:lnTo>
                    <a:lnTo>
                      <a:pt x="85" y="234"/>
                    </a:lnTo>
                    <a:lnTo>
                      <a:pt x="89" y="234"/>
                    </a:lnTo>
                    <a:lnTo>
                      <a:pt x="105" y="232"/>
                    </a:lnTo>
                    <a:lnTo>
                      <a:pt x="120" y="222"/>
                    </a:lnTo>
                    <a:lnTo>
                      <a:pt x="136" y="209"/>
                    </a:lnTo>
                    <a:lnTo>
                      <a:pt x="151" y="193"/>
                    </a:lnTo>
                    <a:lnTo>
                      <a:pt x="162" y="175"/>
                    </a:lnTo>
                    <a:lnTo>
                      <a:pt x="171" y="157"/>
                    </a:lnTo>
                    <a:lnTo>
                      <a:pt x="174" y="141"/>
                    </a:lnTo>
                    <a:lnTo>
                      <a:pt x="174" y="63"/>
                    </a:lnTo>
                    <a:lnTo>
                      <a:pt x="168" y="42"/>
                    </a:lnTo>
                    <a:lnTo>
                      <a:pt x="160" y="25"/>
                    </a:lnTo>
                    <a:lnTo>
                      <a:pt x="147" y="11"/>
                    </a:lnTo>
                    <a:lnTo>
                      <a:pt x="133" y="3"/>
                    </a:lnTo>
                    <a:lnTo>
                      <a:pt x="116"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475"/>
              <p:cNvSpPr>
                <a:spLocks/>
              </p:cNvSpPr>
              <p:nvPr/>
            </p:nvSpPr>
            <p:spPr bwMode="auto">
              <a:xfrm>
                <a:off x="4695" y="2032"/>
                <a:ext cx="9" cy="30"/>
              </a:xfrm>
              <a:custGeom>
                <a:avLst/>
                <a:gdLst>
                  <a:gd name="T0" fmla="*/ 10 w 19"/>
                  <a:gd name="T1" fmla="*/ 0 h 60"/>
                  <a:gd name="T2" fmla="*/ 6 w 19"/>
                  <a:gd name="T3" fmla="*/ 2 h 60"/>
                  <a:gd name="T4" fmla="*/ 3 w 19"/>
                  <a:gd name="T5" fmla="*/ 3 h 60"/>
                  <a:gd name="T6" fmla="*/ 2 w 19"/>
                  <a:gd name="T7" fmla="*/ 6 h 60"/>
                  <a:gd name="T8" fmla="*/ 0 w 19"/>
                  <a:gd name="T9" fmla="*/ 10 h 60"/>
                  <a:gd name="T10" fmla="*/ 0 w 19"/>
                  <a:gd name="T11" fmla="*/ 50 h 60"/>
                  <a:gd name="T12" fmla="*/ 2 w 19"/>
                  <a:gd name="T13" fmla="*/ 54 h 60"/>
                  <a:gd name="T14" fmla="*/ 3 w 19"/>
                  <a:gd name="T15" fmla="*/ 57 h 60"/>
                  <a:gd name="T16" fmla="*/ 6 w 19"/>
                  <a:gd name="T17" fmla="*/ 58 h 60"/>
                  <a:gd name="T18" fmla="*/ 10 w 19"/>
                  <a:gd name="T19" fmla="*/ 60 h 60"/>
                  <a:gd name="T20" fmla="*/ 13 w 19"/>
                  <a:gd name="T21" fmla="*/ 58 h 60"/>
                  <a:gd name="T22" fmla="*/ 17 w 19"/>
                  <a:gd name="T23" fmla="*/ 57 h 60"/>
                  <a:gd name="T24" fmla="*/ 19 w 19"/>
                  <a:gd name="T25" fmla="*/ 54 h 60"/>
                  <a:gd name="T26" fmla="*/ 19 w 19"/>
                  <a:gd name="T27" fmla="*/ 50 h 60"/>
                  <a:gd name="T28" fmla="*/ 19 w 19"/>
                  <a:gd name="T29" fmla="*/ 10 h 60"/>
                  <a:gd name="T30" fmla="*/ 19 w 19"/>
                  <a:gd name="T31" fmla="*/ 6 h 60"/>
                  <a:gd name="T32" fmla="*/ 17 w 19"/>
                  <a:gd name="T33" fmla="*/ 3 h 60"/>
                  <a:gd name="T34" fmla="*/ 13 w 19"/>
                  <a:gd name="T35" fmla="*/ 2 h 60"/>
                  <a:gd name="T36" fmla="*/ 10 w 19"/>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0">
                    <a:moveTo>
                      <a:pt x="10" y="0"/>
                    </a:moveTo>
                    <a:lnTo>
                      <a:pt x="6" y="2"/>
                    </a:lnTo>
                    <a:lnTo>
                      <a:pt x="3" y="3"/>
                    </a:lnTo>
                    <a:lnTo>
                      <a:pt x="2" y="6"/>
                    </a:lnTo>
                    <a:lnTo>
                      <a:pt x="0" y="10"/>
                    </a:lnTo>
                    <a:lnTo>
                      <a:pt x="0" y="50"/>
                    </a:lnTo>
                    <a:lnTo>
                      <a:pt x="2" y="54"/>
                    </a:lnTo>
                    <a:lnTo>
                      <a:pt x="3" y="57"/>
                    </a:lnTo>
                    <a:lnTo>
                      <a:pt x="6" y="58"/>
                    </a:lnTo>
                    <a:lnTo>
                      <a:pt x="10" y="60"/>
                    </a:lnTo>
                    <a:lnTo>
                      <a:pt x="13" y="58"/>
                    </a:lnTo>
                    <a:lnTo>
                      <a:pt x="17" y="57"/>
                    </a:lnTo>
                    <a:lnTo>
                      <a:pt x="19" y="54"/>
                    </a:lnTo>
                    <a:lnTo>
                      <a:pt x="19" y="50"/>
                    </a:lnTo>
                    <a:lnTo>
                      <a:pt x="19" y="10"/>
                    </a:lnTo>
                    <a:lnTo>
                      <a:pt x="19" y="6"/>
                    </a:lnTo>
                    <a:lnTo>
                      <a:pt x="17" y="3"/>
                    </a:lnTo>
                    <a:lnTo>
                      <a:pt x="13" y="2"/>
                    </a:lnTo>
                    <a:lnTo>
                      <a:pt x="10"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476"/>
              <p:cNvSpPr>
                <a:spLocks/>
              </p:cNvSpPr>
              <p:nvPr/>
            </p:nvSpPr>
            <p:spPr bwMode="auto">
              <a:xfrm>
                <a:off x="4785" y="2032"/>
                <a:ext cx="9" cy="30"/>
              </a:xfrm>
              <a:custGeom>
                <a:avLst/>
                <a:gdLst>
                  <a:gd name="T0" fmla="*/ 9 w 19"/>
                  <a:gd name="T1" fmla="*/ 0 h 60"/>
                  <a:gd name="T2" fmla="*/ 6 w 19"/>
                  <a:gd name="T3" fmla="*/ 2 h 60"/>
                  <a:gd name="T4" fmla="*/ 3 w 19"/>
                  <a:gd name="T5" fmla="*/ 3 h 60"/>
                  <a:gd name="T6" fmla="*/ 0 w 19"/>
                  <a:gd name="T7" fmla="*/ 6 h 60"/>
                  <a:gd name="T8" fmla="*/ 0 w 19"/>
                  <a:gd name="T9" fmla="*/ 10 h 60"/>
                  <a:gd name="T10" fmla="*/ 0 w 19"/>
                  <a:gd name="T11" fmla="*/ 50 h 60"/>
                  <a:gd name="T12" fmla="*/ 0 w 19"/>
                  <a:gd name="T13" fmla="*/ 54 h 60"/>
                  <a:gd name="T14" fmla="*/ 3 w 19"/>
                  <a:gd name="T15" fmla="*/ 57 h 60"/>
                  <a:gd name="T16" fmla="*/ 6 w 19"/>
                  <a:gd name="T17" fmla="*/ 58 h 60"/>
                  <a:gd name="T18" fmla="*/ 9 w 19"/>
                  <a:gd name="T19" fmla="*/ 60 h 60"/>
                  <a:gd name="T20" fmla="*/ 13 w 19"/>
                  <a:gd name="T21" fmla="*/ 58 h 60"/>
                  <a:gd name="T22" fmla="*/ 16 w 19"/>
                  <a:gd name="T23" fmla="*/ 57 h 60"/>
                  <a:gd name="T24" fmla="*/ 19 w 19"/>
                  <a:gd name="T25" fmla="*/ 54 h 60"/>
                  <a:gd name="T26" fmla="*/ 19 w 19"/>
                  <a:gd name="T27" fmla="*/ 50 h 60"/>
                  <a:gd name="T28" fmla="*/ 19 w 19"/>
                  <a:gd name="T29" fmla="*/ 10 h 60"/>
                  <a:gd name="T30" fmla="*/ 19 w 19"/>
                  <a:gd name="T31" fmla="*/ 6 h 60"/>
                  <a:gd name="T32" fmla="*/ 16 w 19"/>
                  <a:gd name="T33" fmla="*/ 3 h 60"/>
                  <a:gd name="T34" fmla="*/ 13 w 19"/>
                  <a:gd name="T35" fmla="*/ 2 h 60"/>
                  <a:gd name="T36" fmla="*/ 9 w 19"/>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0">
                    <a:moveTo>
                      <a:pt x="9" y="0"/>
                    </a:moveTo>
                    <a:lnTo>
                      <a:pt x="6" y="2"/>
                    </a:lnTo>
                    <a:lnTo>
                      <a:pt x="3" y="3"/>
                    </a:lnTo>
                    <a:lnTo>
                      <a:pt x="0" y="6"/>
                    </a:lnTo>
                    <a:lnTo>
                      <a:pt x="0" y="10"/>
                    </a:lnTo>
                    <a:lnTo>
                      <a:pt x="0" y="50"/>
                    </a:lnTo>
                    <a:lnTo>
                      <a:pt x="0" y="54"/>
                    </a:lnTo>
                    <a:lnTo>
                      <a:pt x="3" y="57"/>
                    </a:lnTo>
                    <a:lnTo>
                      <a:pt x="6" y="58"/>
                    </a:lnTo>
                    <a:lnTo>
                      <a:pt x="9" y="60"/>
                    </a:lnTo>
                    <a:lnTo>
                      <a:pt x="13" y="58"/>
                    </a:lnTo>
                    <a:lnTo>
                      <a:pt x="16" y="57"/>
                    </a:lnTo>
                    <a:lnTo>
                      <a:pt x="19" y="54"/>
                    </a:lnTo>
                    <a:lnTo>
                      <a:pt x="19" y="50"/>
                    </a:lnTo>
                    <a:lnTo>
                      <a:pt x="19" y="10"/>
                    </a:lnTo>
                    <a:lnTo>
                      <a:pt x="19" y="6"/>
                    </a:lnTo>
                    <a:lnTo>
                      <a:pt x="16" y="3"/>
                    </a:lnTo>
                    <a:lnTo>
                      <a:pt x="13" y="2"/>
                    </a:lnTo>
                    <a:lnTo>
                      <a:pt x="9"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477"/>
              <p:cNvSpPr>
                <a:spLocks/>
              </p:cNvSpPr>
              <p:nvPr/>
            </p:nvSpPr>
            <p:spPr bwMode="auto">
              <a:xfrm>
                <a:off x="4745" y="1988"/>
                <a:ext cx="43" cy="118"/>
              </a:xfrm>
              <a:custGeom>
                <a:avLst/>
                <a:gdLst>
                  <a:gd name="T0" fmla="*/ 28 w 86"/>
                  <a:gd name="T1" fmla="*/ 0 h 234"/>
                  <a:gd name="T2" fmla="*/ 0 w 86"/>
                  <a:gd name="T3" fmla="*/ 0 h 234"/>
                  <a:gd name="T4" fmla="*/ 0 w 86"/>
                  <a:gd name="T5" fmla="*/ 234 h 234"/>
                  <a:gd name="T6" fmla="*/ 1 w 86"/>
                  <a:gd name="T7" fmla="*/ 234 h 234"/>
                  <a:gd name="T8" fmla="*/ 17 w 86"/>
                  <a:gd name="T9" fmla="*/ 232 h 234"/>
                  <a:gd name="T10" fmla="*/ 32 w 86"/>
                  <a:gd name="T11" fmla="*/ 222 h 234"/>
                  <a:gd name="T12" fmla="*/ 48 w 86"/>
                  <a:gd name="T13" fmla="*/ 209 h 234"/>
                  <a:gd name="T14" fmla="*/ 63 w 86"/>
                  <a:gd name="T15" fmla="*/ 193 h 234"/>
                  <a:gd name="T16" fmla="*/ 74 w 86"/>
                  <a:gd name="T17" fmla="*/ 175 h 234"/>
                  <a:gd name="T18" fmla="*/ 83 w 86"/>
                  <a:gd name="T19" fmla="*/ 157 h 234"/>
                  <a:gd name="T20" fmla="*/ 86 w 86"/>
                  <a:gd name="T21" fmla="*/ 141 h 234"/>
                  <a:gd name="T22" fmla="*/ 86 w 86"/>
                  <a:gd name="T23" fmla="*/ 63 h 234"/>
                  <a:gd name="T24" fmla="*/ 80 w 86"/>
                  <a:gd name="T25" fmla="*/ 42 h 234"/>
                  <a:gd name="T26" fmla="*/ 72 w 86"/>
                  <a:gd name="T27" fmla="*/ 25 h 234"/>
                  <a:gd name="T28" fmla="*/ 59 w 86"/>
                  <a:gd name="T29" fmla="*/ 11 h 234"/>
                  <a:gd name="T30" fmla="*/ 45 w 86"/>
                  <a:gd name="T31" fmla="*/ 3 h 234"/>
                  <a:gd name="T32" fmla="*/ 28 w 86"/>
                  <a:gd name="T33"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234">
                    <a:moveTo>
                      <a:pt x="28" y="0"/>
                    </a:moveTo>
                    <a:lnTo>
                      <a:pt x="0" y="0"/>
                    </a:lnTo>
                    <a:lnTo>
                      <a:pt x="0" y="234"/>
                    </a:lnTo>
                    <a:lnTo>
                      <a:pt x="1" y="234"/>
                    </a:lnTo>
                    <a:lnTo>
                      <a:pt x="17" y="232"/>
                    </a:lnTo>
                    <a:lnTo>
                      <a:pt x="32" y="222"/>
                    </a:lnTo>
                    <a:lnTo>
                      <a:pt x="48" y="209"/>
                    </a:lnTo>
                    <a:lnTo>
                      <a:pt x="63" y="193"/>
                    </a:lnTo>
                    <a:lnTo>
                      <a:pt x="74" y="175"/>
                    </a:lnTo>
                    <a:lnTo>
                      <a:pt x="83" y="157"/>
                    </a:lnTo>
                    <a:lnTo>
                      <a:pt x="86" y="141"/>
                    </a:lnTo>
                    <a:lnTo>
                      <a:pt x="86" y="63"/>
                    </a:lnTo>
                    <a:lnTo>
                      <a:pt x="80" y="42"/>
                    </a:lnTo>
                    <a:lnTo>
                      <a:pt x="72" y="25"/>
                    </a:lnTo>
                    <a:lnTo>
                      <a:pt x="59" y="11"/>
                    </a:lnTo>
                    <a:lnTo>
                      <a:pt x="45" y="3"/>
                    </a:lnTo>
                    <a:lnTo>
                      <a:pt x="2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478"/>
              <p:cNvSpPr>
                <a:spLocks/>
              </p:cNvSpPr>
              <p:nvPr/>
            </p:nvSpPr>
            <p:spPr bwMode="auto">
              <a:xfrm>
                <a:off x="4724" y="1971"/>
                <a:ext cx="21" cy="33"/>
              </a:xfrm>
              <a:custGeom>
                <a:avLst/>
                <a:gdLst>
                  <a:gd name="T0" fmla="*/ 6 w 43"/>
                  <a:gd name="T1" fmla="*/ 4 h 65"/>
                  <a:gd name="T2" fmla="*/ 0 w 43"/>
                  <a:gd name="T3" fmla="*/ 13 h 65"/>
                  <a:gd name="T4" fmla="*/ 0 w 43"/>
                  <a:gd name="T5" fmla="*/ 24 h 65"/>
                  <a:gd name="T6" fmla="*/ 3 w 43"/>
                  <a:gd name="T7" fmla="*/ 35 h 65"/>
                  <a:gd name="T8" fmla="*/ 11 w 43"/>
                  <a:gd name="T9" fmla="*/ 45 h 65"/>
                  <a:gd name="T10" fmla="*/ 26 w 43"/>
                  <a:gd name="T11" fmla="*/ 56 h 65"/>
                  <a:gd name="T12" fmla="*/ 43 w 43"/>
                  <a:gd name="T13" fmla="*/ 65 h 65"/>
                  <a:gd name="T14" fmla="*/ 43 w 43"/>
                  <a:gd name="T15" fmla="*/ 0 h 65"/>
                  <a:gd name="T16" fmla="*/ 38 w 43"/>
                  <a:gd name="T17" fmla="*/ 0 h 65"/>
                  <a:gd name="T18" fmla="*/ 34 w 43"/>
                  <a:gd name="T19" fmla="*/ 0 h 65"/>
                  <a:gd name="T20" fmla="*/ 24 w 43"/>
                  <a:gd name="T21" fmla="*/ 0 h 65"/>
                  <a:gd name="T22" fmla="*/ 13 w 43"/>
                  <a:gd name="T23" fmla="*/ 0 h 65"/>
                  <a:gd name="T24" fmla="*/ 6 w 43"/>
                  <a:gd name="T25"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65">
                    <a:moveTo>
                      <a:pt x="6" y="4"/>
                    </a:moveTo>
                    <a:lnTo>
                      <a:pt x="0" y="13"/>
                    </a:lnTo>
                    <a:lnTo>
                      <a:pt x="0" y="24"/>
                    </a:lnTo>
                    <a:lnTo>
                      <a:pt x="3" y="35"/>
                    </a:lnTo>
                    <a:lnTo>
                      <a:pt x="11" y="45"/>
                    </a:lnTo>
                    <a:lnTo>
                      <a:pt x="26" y="56"/>
                    </a:lnTo>
                    <a:lnTo>
                      <a:pt x="43" y="65"/>
                    </a:lnTo>
                    <a:lnTo>
                      <a:pt x="43" y="0"/>
                    </a:lnTo>
                    <a:lnTo>
                      <a:pt x="38" y="0"/>
                    </a:lnTo>
                    <a:lnTo>
                      <a:pt x="34" y="0"/>
                    </a:lnTo>
                    <a:lnTo>
                      <a:pt x="24" y="0"/>
                    </a:lnTo>
                    <a:lnTo>
                      <a:pt x="13" y="0"/>
                    </a:lnTo>
                    <a:lnTo>
                      <a:pt x="6" y="4"/>
                    </a:lnTo>
                    <a:close/>
                  </a:path>
                </a:pathLst>
              </a:custGeom>
              <a:solidFill>
                <a:srgbClr val="EED2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479"/>
              <p:cNvSpPr>
                <a:spLocks/>
              </p:cNvSpPr>
              <p:nvPr/>
            </p:nvSpPr>
            <p:spPr bwMode="auto">
              <a:xfrm>
                <a:off x="4745" y="1971"/>
                <a:ext cx="46" cy="70"/>
              </a:xfrm>
              <a:custGeom>
                <a:avLst/>
                <a:gdLst>
                  <a:gd name="T0" fmla="*/ 28 w 91"/>
                  <a:gd name="T1" fmla="*/ 7 h 140"/>
                  <a:gd name="T2" fmla="*/ 14 w 91"/>
                  <a:gd name="T3" fmla="*/ 3 h 140"/>
                  <a:gd name="T4" fmla="*/ 0 w 91"/>
                  <a:gd name="T5" fmla="*/ 0 h 140"/>
                  <a:gd name="T6" fmla="*/ 0 w 91"/>
                  <a:gd name="T7" fmla="*/ 65 h 140"/>
                  <a:gd name="T8" fmla="*/ 15 w 91"/>
                  <a:gd name="T9" fmla="*/ 72 h 140"/>
                  <a:gd name="T10" fmla="*/ 32 w 91"/>
                  <a:gd name="T11" fmla="*/ 80 h 140"/>
                  <a:gd name="T12" fmla="*/ 49 w 91"/>
                  <a:gd name="T13" fmla="*/ 89 h 140"/>
                  <a:gd name="T14" fmla="*/ 63 w 91"/>
                  <a:gd name="T15" fmla="*/ 99 h 140"/>
                  <a:gd name="T16" fmla="*/ 72 w 91"/>
                  <a:gd name="T17" fmla="*/ 109 h 140"/>
                  <a:gd name="T18" fmla="*/ 77 w 91"/>
                  <a:gd name="T19" fmla="*/ 120 h 140"/>
                  <a:gd name="T20" fmla="*/ 77 w 91"/>
                  <a:gd name="T21" fmla="*/ 130 h 140"/>
                  <a:gd name="T22" fmla="*/ 73 w 91"/>
                  <a:gd name="T23" fmla="*/ 140 h 140"/>
                  <a:gd name="T24" fmla="*/ 83 w 91"/>
                  <a:gd name="T25" fmla="*/ 126 h 140"/>
                  <a:gd name="T26" fmla="*/ 90 w 91"/>
                  <a:gd name="T27" fmla="*/ 109 h 140"/>
                  <a:gd name="T28" fmla="*/ 91 w 91"/>
                  <a:gd name="T29" fmla="*/ 92 h 140"/>
                  <a:gd name="T30" fmla="*/ 87 w 91"/>
                  <a:gd name="T31" fmla="*/ 75 h 140"/>
                  <a:gd name="T32" fmla="*/ 80 w 91"/>
                  <a:gd name="T33" fmla="*/ 59 h 140"/>
                  <a:gd name="T34" fmla="*/ 70 w 91"/>
                  <a:gd name="T35" fmla="*/ 44 h 140"/>
                  <a:gd name="T36" fmla="*/ 59 w 91"/>
                  <a:gd name="T37" fmla="*/ 30 h 140"/>
                  <a:gd name="T38" fmla="*/ 45 w 91"/>
                  <a:gd name="T39" fmla="*/ 17 h 140"/>
                  <a:gd name="T40" fmla="*/ 28 w 91"/>
                  <a:gd name="T41" fmla="*/ 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140">
                    <a:moveTo>
                      <a:pt x="28" y="7"/>
                    </a:moveTo>
                    <a:lnTo>
                      <a:pt x="14" y="3"/>
                    </a:lnTo>
                    <a:lnTo>
                      <a:pt x="0" y="0"/>
                    </a:lnTo>
                    <a:lnTo>
                      <a:pt x="0" y="65"/>
                    </a:lnTo>
                    <a:lnTo>
                      <a:pt x="15" y="72"/>
                    </a:lnTo>
                    <a:lnTo>
                      <a:pt x="32" y="80"/>
                    </a:lnTo>
                    <a:lnTo>
                      <a:pt x="49" y="89"/>
                    </a:lnTo>
                    <a:lnTo>
                      <a:pt x="63" y="99"/>
                    </a:lnTo>
                    <a:lnTo>
                      <a:pt x="72" y="109"/>
                    </a:lnTo>
                    <a:lnTo>
                      <a:pt x="77" y="120"/>
                    </a:lnTo>
                    <a:lnTo>
                      <a:pt x="77" y="130"/>
                    </a:lnTo>
                    <a:lnTo>
                      <a:pt x="73" y="140"/>
                    </a:lnTo>
                    <a:lnTo>
                      <a:pt x="83" y="126"/>
                    </a:lnTo>
                    <a:lnTo>
                      <a:pt x="90" y="109"/>
                    </a:lnTo>
                    <a:lnTo>
                      <a:pt x="91" y="92"/>
                    </a:lnTo>
                    <a:lnTo>
                      <a:pt x="87" y="75"/>
                    </a:lnTo>
                    <a:lnTo>
                      <a:pt x="80" y="59"/>
                    </a:lnTo>
                    <a:lnTo>
                      <a:pt x="70" y="44"/>
                    </a:lnTo>
                    <a:lnTo>
                      <a:pt x="59" y="30"/>
                    </a:lnTo>
                    <a:lnTo>
                      <a:pt x="45" y="17"/>
                    </a:lnTo>
                    <a:lnTo>
                      <a:pt x="28" y="7"/>
                    </a:lnTo>
                    <a:close/>
                  </a:path>
                </a:pathLst>
              </a:custGeom>
              <a:solidFill>
                <a:srgbClr val="E8C5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480"/>
              <p:cNvSpPr>
                <a:spLocks/>
              </p:cNvSpPr>
              <p:nvPr/>
            </p:nvSpPr>
            <p:spPr bwMode="auto">
              <a:xfrm>
                <a:off x="4672" y="2092"/>
                <a:ext cx="49" cy="92"/>
              </a:xfrm>
              <a:custGeom>
                <a:avLst/>
                <a:gdLst>
                  <a:gd name="T0" fmla="*/ 82 w 99"/>
                  <a:gd name="T1" fmla="*/ 27 h 184"/>
                  <a:gd name="T2" fmla="*/ 82 w 99"/>
                  <a:gd name="T3" fmla="*/ 21 h 184"/>
                  <a:gd name="T4" fmla="*/ 81 w 99"/>
                  <a:gd name="T5" fmla="*/ 13 h 184"/>
                  <a:gd name="T6" fmla="*/ 81 w 99"/>
                  <a:gd name="T7" fmla="*/ 4 h 184"/>
                  <a:gd name="T8" fmla="*/ 81 w 99"/>
                  <a:gd name="T9" fmla="*/ 0 h 184"/>
                  <a:gd name="T10" fmla="*/ 56 w 99"/>
                  <a:gd name="T11" fmla="*/ 0 h 184"/>
                  <a:gd name="T12" fmla="*/ 34 w 99"/>
                  <a:gd name="T13" fmla="*/ 0 h 184"/>
                  <a:gd name="T14" fmla="*/ 17 w 99"/>
                  <a:gd name="T15" fmla="*/ 0 h 184"/>
                  <a:gd name="T16" fmla="*/ 4 w 99"/>
                  <a:gd name="T17" fmla="*/ 0 h 184"/>
                  <a:gd name="T18" fmla="*/ 0 w 99"/>
                  <a:gd name="T19" fmla="*/ 0 h 184"/>
                  <a:gd name="T20" fmla="*/ 0 w 99"/>
                  <a:gd name="T21" fmla="*/ 3 h 184"/>
                  <a:gd name="T22" fmla="*/ 3 w 99"/>
                  <a:gd name="T23" fmla="*/ 10 h 184"/>
                  <a:gd name="T24" fmla="*/ 4 w 99"/>
                  <a:gd name="T25" fmla="*/ 20 h 184"/>
                  <a:gd name="T26" fmla="*/ 7 w 99"/>
                  <a:gd name="T27" fmla="*/ 30 h 184"/>
                  <a:gd name="T28" fmla="*/ 10 w 99"/>
                  <a:gd name="T29" fmla="*/ 38 h 184"/>
                  <a:gd name="T30" fmla="*/ 11 w 99"/>
                  <a:gd name="T31" fmla="*/ 43 h 184"/>
                  <a:gd name="T32" fmla="*/ 20 w 99"/>
                  <a:gd name="T33" fmla="*/ 65 h 184"/>
                  <a:gd name="T34" fmla="*/ 31 w 99"/>
                  <a:gd name="T35" fmla="*/ 86 h 184"/>
                  <a:gd name="T36" fmla="*/ 42 w 99"/>
                  <a:gd name="T37" fmla="*/ 108 h 184"/>
                  <a:gd name="T38" fmla="*/ 49 w 99"/>
                  <a:gd name="T39" fmla="*/ 132 h 184"/>
                  <a:gd name="T40" fmla="*/ 51 w 99"/>
                  <a:gd name="T41" fmla="*/ 146 h 184"/>
                  <a:gd name="T42" fmla="*/ 49 w 99"/>
                  <a:gd name="T43" fmla="*/ 161 h 184"/>
                  <a:gd name="T44" fmla="*/ 48 w 99"/>
                  <a:gd name="T45" fmla="*/ 167 h 184"/>
                  <a:gd name="T46" fmla="*/ 47 w 99"/>
                  <a:gd name="T47" fmla="*/ 174 h 184"/>
                  <a:gd name="T48" fmla="*/ 45 w 99"/>
                  <a:gd name="T49" fmla="*/ 181 h 184"/>
                  <a:gd name="T50" fmla="*/ 42 w 99"/>
                  <a:gd name="T51" fmla="*/ 184 h 184"/>
                  <a:gd name="T52" fmla="*/ 61 w 99"/>
                  <a:gd name="T53" fmla="*/ 173 h 184"/>
                  <a:gd name="T54" fmla="*/ 76 w 99"/>
                  <a:gd name="T55" fmla="*/ 157 h 184"/>
                  <a:gd name="T56" fmla="*/ 88 w 99"/>
                  <a:gd name="T57" fmla="*/ 140 h 184"/>
                  <a:gd name="T58" fmla="*/ 96 w 99"/>
                  <a:gd name="T59" fmla="*/ 120 h 184"/>
                  <a:gd name="T60" fmla="*/ 99 w 99"/>
                  <a:gd name="T61" fmla="*/ 110 h 184"/>
                  <a:gd name="T62" fmla="*/ 99 w 99"/>
                  <a:gd name="T63" fmla="*/ 99 h 184"/>
                  <a:gd name="T64" fmla="*/ 96 w 99"/>
                  <a:gd name="T65" fmla="*/ 77 h 184"/>
                  <a:gd name="T66" fmla="*/ 92 w 99"/>
                  <a:gd name="T67" fmla="*/ 60 h 184"/>
                  <a:gd name="T68" fmla="*/ 86 w 99"/>
                  <a:gd name="T69" fmla="*/ 44 h 184"/>
                  <a:gd name="T70" fmla="*/ 82 w 99"/>
                  <a:gd name="T71" fmla="*/ 2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184">
                    <a:moveTo>
                      <a:pt x="82" y="27"/>
                    </a:moveTo>
                    <a:lnTo>
                      <a:pt x="82" y="21"/>
                    </a:lnTo>
                    <a:lnTo>
                      <a:pt x="81" y="13"/>
                    </a:lnTo>
                    <a:lnTo>
                      <a:pt x="81" y="4"/>
                    </a:lnTo>
                    <a:lnTo>
                      <a:pt x="81" y="0"/>
                    </a:lnTo>
                    <a:lnTo>
                      <a:pt x="56" y="0"/>
                    </a:lnTo>
                    <a:lnTo>
                      <a:pt x="34" y="0"/>
                    </a:lnTo>
                    <a:lnTo>
                      <a:pt x="17" y="0"/>
                    </a:lnTo>
                    <a:lnTo>
                      <a:pt x="4" y="0"/>
                    </a:lnTo>
                    <a:lnTo>
                      <a:pt x="0" y="0"/>
                    </a:lnTo>
                    <a:lnTo>
                      <a:pt x="0" y="3"/>
                    </a:lnTo>
                    <a:lnTo>
                      <a:pt x="3" y="10"/>
                    </a:lnTo>
                    <a:lnTo>
                      <a:pt x="4" y="20"/>
                    </a:lnTo>
                    <a:lnTo>
                      <a:pt x="7" y="30"/>
                    </a:lnTo>
                    <a:lnTo>
                      <a:pt x="10" y="38"/>
                    </a:lnTo>
                    <a:lnTo>
                      <a:pt x="11" y="43"/>
                    </a:lnTo>
                    <a:lnTo>
                      <a:pt x="20" y="65"/>
                    </a:lnTo>
                    <a:lnTo>
                      <a:pt x="31" y="86"/>
                    </a:lnTo>
                    <a:lnTo>
                      <a:pt x="42" y="108"/>
                    </a:lnTo>
                    <a:lnTo>
                      <a:pt x="49" y="132"/>
                    </a:lnTo>
                    <a:lnTo>
                      <a:pt x="51" y="146"/>
                    </a:lnTo>
                    <a:lnTo>
                      <a:pt x="49" y="161"/>
                    </a:lnTo>
                    <a:lnTo>
                      <a:pt x="48" y="167"/>
                    </a:lnTo>
                    <a:lnTo>
                      <a:pt x="47" y="174"/>
                    </a:lnTo>
                    <a:lnTo>
                      <a:pt x="45" y="181"/>
                    </a:lnTo>
                    <a:lnTo>
                      <a:pt x="42" y="184"/>
                    </a:lnTo>
                    <a:lnTo>
                      <a:pt x="61" y="173"/>
                    </a:lnTo>
                    <a:lnTo>
                      <a:pt x="76" y="157"/>
                    </a:lnTo>
                    <a:lnTo>
                      <a:pt x="88" y="140"/>
                    </a:lnTo>
                    <a:lnTo>
                      <a:pt x="96" y="120"/>
                    </a:lnTo>
                    <a:lnTo>
                      <a:pt x="99" y="110"/>
                    </a:lnTo>
                    <a:lnTo>
                      <a:pt x="99" y="99"/>
                    </a:lnTo>
                    <a:lnTo>
                      <a:pt x="96" y="77"/>
                    </a:lnTo>
                    <a:lnTo>
                      <a:pt x="92" y="60"/>
                    </a:lnTo>
                    <a:lnTo>
                      <a:pt x="86" y="44"/>
                    </a:lnTo>
                    <a:lnTo>
                      <a:pt x="82" y="27"/>
                    </a:lnTo>
                    <a:close/>
                  </a:path>
                </a:pathLst>
              </a:custGeom>
              <a:solidFill>
                <a:srgbClr val="EED2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481"/>
              <p:cNvSpPr>
                <a:spLocks/>
              </p:cNvSpPr>
              <p:nvPr/>
            </p:nvSpPr>
            <p:spPr bwMode="auto">
              <a:xfrm>
                <a:off x="3727" y="2826"/>
                <a:ext cx="44" cy="38"/>
              </a:xfrm>
              <a:custGeom>
                <a:avLst/>
                <a:gdLst>
                  <a:gd name="T0" fmla="*/ 78 w 90"/>
                  <a:gd name="T1" fmla="*/ 27 h 77"/>
                  <a:gd name="T2" fmla="*/ 80 w 90"/>
                  <a:gd name="T3" fmla="*/ 0 h 77"/>
                  <a:gd name="T4" fmla="*/ 13 w 90"/>
                  <a:gd name="T5" fmla="*/ 6 h 77"/>
                  <a:gd name="T6" fmla="*/ 16 w 90"/>
                  <a:gd name="T7" fmla="*/ 20 h 77"/>
                  <a:gd name="T8" fmla="*/ 17 w 90"/>
                  <a:gd name="T9" fmla="*/ 34 h 77"/>
                  <a:gd name="T10" fmla="*/ 13 w 90"/>
                  <a:gd name="T11" fmla="*/ 47 h 77"/>
                  <a:gd name="T12" fmla="*/ 0 w 90"/>
                  <a:gd name="T13" fmla="*/ 71 h 77"/>
                  <a:gd name="T14" fmla="*/ 90 w 90"/>
                  <a:gd name="T15" fmla="*/ 77 h 77"/>
                  <a:gd name="T16" fmla="*/ 80 w 90"/>
                  <a:gd name="T17" fmla="*/ 38 h 77"/>
                  <a:gd name="T18" fmla="*/ 78 w 90"/>
                  <a:gd name="T19" fmla="*/ 33 h 77"/>
                  <a:gd name="T20" fmla="*/ 78 w 90"/>
                  <a:gd name="T21"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7">
                    <a:moveTo>
                      <a:pt x="78" y="27"/>
                    </a:moveTo>
                    <a:lnTo>
                      <a:pt x="80" y="0"/>
                    </a:lnTo>
                    <a:lnTo>
                      <a:pt x="13" y="6"/>
                    </a:lnTo>
                    <a:lnTo>
                      <a:pt x="16" y="20"/>
                    </a:lnTo>
                    <a:lnTo>
                      <a:pt x="17" y="34"/>
                    </a:lnTo>
                    <a:lnTo>
                      <a:pt x="13" y="47"/>
                    </a:lnTo>
                    <a:lnTo>
                      <a:pt x="0" y="71"/>
                    </a:lnTo>
                    <a:lnTo>
                      <a:pt x="90" y="77"/>
                    </a:lnTo>
                    <a:lnTo>
                      <a:pt x="80" y="38"/>
                    </a:lnTo>
                    <a:lnTo>
                      <a:pt x="78" y="33"/>
                    </a:lnTo>
                    <a:lnTo>
                      <a:pt x="78" y="27"/>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482"/>
              <p:cNvSpPr>
                <a:spLocks/>
              </p:cNvSpPr>
              <p:nvPr/>
            </p:nvSpPr>
            <p:spPr bwMode="auto">
              <a:xfrm>
                <a:off x="3720" y="2869"/>
                <a:ext cx="55" cy="7"/>
              </a:xfrm>
              <a:custGeom>
                <a:avLst/>
                <a:gdLst>
                  <a:gd name="T0" fmla="*/ 0 w 109"/>
                  <a:gd name="T1" fmla="*/ 4 h 16"/>
                  <a:gd name="T2" fmla="*/ 1 w 109"/>
                  <a:gd name="T3" fmla="*/ 9 h 16"/>
                  <a:gd name="T4" fmla="*/ 4 w 109"/>
                  <a:gd name="T5" fmla="*/ 11 h 16"/>
                  <a:gd name="T6" fmla="*/ 7 w 109"/>
                  <a:gd name="T7" fmla="*/ 14 h 16"/>
                  <a:gd name="T8" fmla="*/ 11 w 109"/>
                  <a:gd name="T9" fmla="*/ 16 h 16"/>
                  <a:gd name="T10" fmla="*/ 97 w 109"/>
                  <a:gd name="T11" fmla="*/ 16 h 16"/>
                  <a:gd name="T12" fmla="*/ 102 w 109"/>
                  <a:gd name="T13" fmla="*/ 14 h 16"/>
                  <a:gd name="T14" fmla="*/ 106 w 109"/>
                  <a:gd name="T15" fmla="*/ 11 h 16"/>
                  <a:gd name="T16" fmla="*/ 107 w 109"/>
                  <a:gd name="T17" fmla="*/ 9 h 16"/>
                  <a:gd name="T18" fmla="*/ 109 w 109"/>
                  <a:gd name="T19" fmla="*/ 4 h 16"/>
                  <a:gd name="T20" fmla="*/ 109 w 109"/>
                  <a:gd name="T21" fmla="*/ 0 h 16"/>
                  <a:gd name="T22" fmla="*/ 0 w 109"/>
                  <a:gd name="T23" fmla="*/ 0 h 16"/>
                  <a:gd name="T24" fmla="*/ 0 w 109"/>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6">
                    <a:moveTo>
                      <a:pt x="0" y="4"/>
                    </a:moveTo>
                    <a:lnTo>
                      <a:pt x="1" y="9"/>
                    </a:lnTo>
                    <a:lnTo>
                      <a:pt x="4" y="11"/>
                    </a:lnTo>
                    <a:lnTo>
                      <a:pt x="7" y="14"/>
                    </a:lnTo>
                    <a:lnTo>
                      <a:pt x="11" y="16"/>
                    </a:lnTo>
                    <a:lnTo>
                      <a:pt x="97" y="16"/>
                    </a:lnTo>
                    <a:lnTo>
                      <a:pt x="102" y="14"/>
                    </a:lnTo>
                    <a:lnTo>
                      <a:pt x="106" y="11"/>
                    </a:lnTo>
                    <a:lnTo>
                      <a:pt x="107" y="9"/>
                    </a:lnTo>
                    <a:lnTo>
                      <a:pt x="109" y="4"/>
                    </a:lnTo>
                    <a:lnTo>
                      <a:pt x="109"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483"/>
              <p:cNvSpPr>
                <a:spLocks/>
              </p:cNvSpPr>
              <p:nvPr/>
            </p:nvSpPr>
            <p:spPr bwMode="auto">
              <a:xfrm>
                <a:off x="3722" y="2849"/>
                <a:ext cx="52" cy="20"/>
              </a:xfrm>
              <a:custGeom>
                <a:avLst/>
                <a:gdLst>
                  <a:gd name="T0" fmla="*/ 52 w 104"/>
                  <a:gd name="T1" fmla="*/ 0 h 40"/>
                  <a:gd name="T2" fmla="*/ 31 w 104"/>
                  <a:gd name="T3" fmla="*/ 3 h 40"/>
                  <a:gd name="T4" fmla="*/ 14 w 104"/>
                  <a:gd name="T5" fmla="*/ 11 h 40"/>
                  <a:gd name="T6" fmla="*/ 4 w 104"/>
                  <a:gd name="T7" fmla="*/ 24 h 40"/>
                  <a:gd name="T8" fmla="*/ 0 w 104"/>
                  <a:gd name="T9" fmla="*/ 40 h 40"/>
                  <a:gd name="T10" fmla="*/ 104 w 104"/>
                  <a:gd name="T11" fmla="*/ 40 h 40"/>
                  <a:gd name="T12" fmla="*/ 100 w 104"/>
                  <a:gd name="T13" fmla="*/ 24 h 40"/>
                  <a:gd name="T14" fmla="*/ 89 w 104"/>
                  <a:gd name="T15" fmla="*/ 11 h 40"/>
                  <a:gd name="T16" fmla="*/ 72 w 104"/>
                  <a:gd name="T17" fmla="*/ 3 h 40"/>
                  <a:gd name="T18" fmla="*/ 52 w 104"/>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40">
                    <a:moveTo>
                      <a:pt x="52" y="0"/>
                    </a:moveTo>
                    <a:lnTo>
                      <a:pt x="31" y="3"/>
                    </a:lnTo>
                    <a:lnTo>
                      <a:pt x="14" y="11"/>
                    </a:lnTo>
                    <a:lnTo>
                      <a:pt x="4" y="24"/>
                    </a:lnTo>
                    <a:lnTo>
                      <a:pt x="0" y="40"/>
                    </a:lnTo>
                    <a:lnTo>
                      <a:pt x="104" y="40"/>
                    </a:lnTo>
                    <a:lnTo>
                      <a:pt x="100" y="24"/>
                    </a:lnTo>
                    <a:lnTo>
                      <a:pt x="89" y="11"/>
                    </a:lnTo>
                    <a:lnTo>
                      <a:pt x="72" y="3"/>
                    </a:lnTo>
                    <a:lnTo>
                      <a:pt x="52"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484"/>
              <p:cNvSpPr>
                <a:spLocks/>
              </p:cNvSpPr>
              <p:nvPr/>
            </p:nvSpPr>
            <p:spPr bwMode="auto">
              <a:xfrm>
                <a:off x="3723" y="2851"/>
                <a:ext cx="50" cy="18"/>
              </a:xfrm>
              <a:custGeom>
                <a:avLst/>
                <a:gdLst>
                  <a:gd name="T0" fmla="*/ 50 w 99"/>
                  <a:gd name="T1" fmla="*/ 0 h 37"/>
                  <a:gd name="T2" fmla="*/ 30 w 99"/>
                  <a:gd name="T3" fmla="*/ 3 h 37"/>
                  <a:gd name="T4" fmla="*/ 15 w 99"/>
                  <a:gd name="T5" fmla="*/ 10 h 37"/>
                  <a:gd name="T6" fmla="*/ 5 w 99"/>
                  <a:gd name="T7" fmla="*/ 22 h 37"/>
                  <a:gd name="T8" fmla="*/ 0 w 99"/>
                  <a:gd name="T9" fmla="*/ 37 h 37"/>
                  <a:gd name="T10" fmla="*/ 99 w 99"/>
                  <a:gd name="T11" fmla="*/ 37 h 37"/>
                  <a:gd name="T12" fmla="*/ 95 w 99"/>
                  <a:gd name="T13" fmla="*/ 22 h 37"/>
                  <a:gd name="T14" fmla="*/ 84 w 99"/>
                  <a:gd name="T15" fmla="*/ 10 h 37"/>
                  <a:gd name="T16" fmla="*/ 68 w 99"/>
                  <a:gd name="T17" fmla="*/ 3 h 37"/>
                  <a:gd name="T18" fmla="*/ 5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50" y="0"/>
                    </a:moveTo>
                    <a:lnTo>
                      <a:pt x="30" y="3"/>
                    </a:lnTo>
                    <a:lnTo>
                      <a:pt x="15" y="10"/>
                    </a:lnTo>
                    <a:lnTo>
                      <a:pt x="5" y="22"/>
                    </a:lnTo>
                    <a:lnTo>
                      <a:pt x="0" y="37"/>
                    </a:lnTo>
                    <a:lnTo>
                      <a:pt x="99" y="37"/>
                    </a:lnTo>
                    <a:lnTo>
                      <a:pt x="95" y="22"/>
                    </a:lnTo>
                    <a:lnTo>
                      <a:pt x="84" y="10"/>
                    </a:lnTo>
                    <a:lnTo>
                      <a:pt x="68" y="3"/>
                    </a:lnTo>
                    <a:lnTo>
                      <a:pt x="50" y="0"/>
                    </a:lnTo>
                    <a:close/>
                  </a:path>
                </a:pathLst>
              </a:custGeom>
              <a:solidFill>
                <a:srgbClr val="2E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485"/>
              <p:cNvSpPr>
                <a:spLocks/>
              </p:cNvSpPr>
              <p:nvPr/>
            </p:nvSpPr>
            <p:spPr bwMode="auto">
              <a:xfrm>
                <a:off x="3814" y="2826"/>
                <a:ext cx="45" cy="38"/>
              </a:xfrm>
              <a:custGeom>
                <a:avLst/>
                <a:gdLst>
                  <a:gd name="T0" fmla="*/ 74 w 91"/>
                  <a:gd name="T1" fmla="*/ 20 h 77"/>
                  <a:gd name="T2" fmla="*/ 78 w 91"/>
                  <a:gd name="T3" fmla="*/ 6 h 77"/>
                  <a:gd name="T4" fmla="*/ 12 w 91"/>
                  <a:gd name="T5" fmla="*/ 0 h 77"/>
                  <a:gd name="T6" fmla="*/ 13 w 91"/>
                  <a:gd name="T7" fmla="*/ 27 h 77"/>
                  <a:gd name="T8" fmla="*/ 13 w 91"/>
                  <a:gd name="T9" fmla="*/ 33 h 77"/>
                  <a:gd name="T10" fmla="*/ 12 w 91"/>
                  <a:gd name="T11" fmla="*/ 38 h 77"/>
                  <a:gd name="T12" fmla="*/ 0 w 91"/>
                  <a:gd name="T13" fmla="*/ 77 h 77"/>
                  <a:gd name="T14" fmla="*/ 91 w 91"/>
                  <a:gd name="T15" fmla="*/ 71 h 77"/>
                  <a:gd name="T16" fmla="*/ 78 w 91"/>
                  <a:gd name="T17" fmla="*/ 47 h 77"/>
                  <a:gd name="T18" fmla="*/ 74 w 91"/>
                  <a:gd name="T19" fmla="*/ 34 h 77"/>
                  <a:gd name="T20" fmla="*/ 74 w 91"/>
                  <a:gd name="T21" fmla="*/ 2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7">
                    <a:moveTo>
                      <a:pt x="74" y="20"/>
                    </a:moveTo>
                    <a:lnTo>
                      <a:pt x="78" y="6"/>
                    </a:lnTo>
                    <a:lnTo>
                      <a:pt x="12" y="0"/>
                    </a:lnTo>
                    <a:lnTo>
                      <a:pt x="13" y="27"/>
                    </a:lnTo>
                    <a:lnTo>
                      <a:pt x="13" y="33"/>
                    </a:lnTo>
                    <a:lnTo>
                      <a:pt x="12" y="38"/>
                    </a:lnTo>
                    <a:lnTo>
                      <a:pt x="0" y="77"/>
                    </a:lnTo>
                    <a:lnTo>
                      <a:pt x="91" y="71"/>
                    </a:lnTo>
                    <a:lnTo>
                      <a:pt x="78" y="47"/>
                    </a:lnTo>
                    <a:lnTo>
                      <a:pt x="74" y="34"/>
                    </a:lnTo>
                    <a:lnTo>
                      <a:pt x="74" y="2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486"/>
              <p:cNvSpPr>
                <a:spLocks/>
              </p:cNvSpPr>
              <p:nvPr/>
            </p:nvSpPr>
            <p:spPr bwMode="auto">
              <a:xfrm>
                <a:off x="3810" y="2869"/>
                <a:ext cx="55" cy="7"/>
              </a:xfrm>
              <a:custGeom>
                <a:avLst/>
                <a:gdLst>
                  <a:gd name="T0" fmla="*/ 0 w 109"/>
                  <a:gd name="T1" fmla="*/ 4 h 16"/>
                  <a:gd name="T2" fmla="*/ 2 w 109"/>
                  <a:gd name="T3" fmla="*/ 9 h 16"/>
                  <a:gd name="T4" fmla="*/ 5 w 109"/>
                  <a:gd name="T5" fmla="*/ 11 h 16"/>
                  <a:gd name="T6" fmla="*/ 7 w 109"/>
                  <a:gd name="T7" fmla="*/ 14 h 16"/>
                  <a:gd name="T8" fmla="*/ 12 w 109"/>
                  <a:gd name="T9" fmla="*/ 16 h 16"/>
                  <a:gd name="T10" fmla="*/ 98 w 109"/>
                  <a:gd name="T11" fmla="*/ 16 h 16"/>
                  <a:gd name="T12" fmla="*/ 102 w 109"/>
                  <a:gd name="T13" fmla="*/ 14 h 16"/>
                  <a:gd name="T14" fmla="*/ 106 w 109"/>
                  <a:gd name="T15" fmla="*/ 11 h 16"/>
                  <a:gd name="T16" fmla="*/ 108 w 109"/>
                  <a:gd name="T17" fmla="*/ 9 h 16"/>
                  <a:gd name="T18" fmla="*/ 109 w 109"/>
                  <a:gd name="T19" fmla="*/ 4 h 16"/>
                  <a:gd name="T20" fmla="*/ 109 w 109"/>
                  <a:gd name="T21" fmla="*/ 0 h 16"/>
                  <a:gd name="T22" fmla="*/ 0 w 109"/>
                  <a:gd name="T23" fmla="*/ 0 h 16"/>
                  <a:gd name="T24" fmla="*/ 0 w 109"/>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6">
                    <a:moveTo>
                      <a:pt x="0" y="4"/>
                    </a:moveTo>
                    <a:lnTo>
                      <a:pt x="2" y="9"/>
                    </a:lnTo>
                    <a:lnTo>
                      <a:pt x="5" y="11"/>
                    </a:lnTo>
                    <a:lnTo>
                      <a:pt x="7" y="14"/>
                    </a:lnTo>
                    <a:lnTo>
                      <a:pt x="12" y="16"/>
                    </a:lnTo>
                    <a:lnTo>
                      <a:pt x="98" y="16"/>
                    </a:lnTo>
                    <a:lnTo>
                      <a:pt x="102" y="14"/>
                    </a:lnTo>
                    <a:lnTo>
                      <a:pt x="106" y="11"/>
                    </a:lnTo>
                    <a:lnTo>
                      <a:pt x="108" y="9"/>
                    </a:lnTo>
                    <a:lnTo>
                      <a:pt x="109" y="4"/>
                    </a:lnTo>
                    <a:lnTo>
                      <a:pt x="109"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487"/>
              <p:cNvSpPr>
                <a:spLocks/>
              </p:cNvSpPr>
              <p:nvPr/>
            </p:nvSpPr>
            <p:spPr bwMode="auto">
              <a:xfrm>
                <a:off x="3811" y="2849"/>
                <a:ext cx="53" cy="20"/>
              </a:xfrm>
              <a:custGeom>
                <a:avLst/>
                <a:gdLst>
                  <a:gd name="T0" fmla="*/ 53 w 106"/>
                  <a:gd name="T1" fmla="*/ 0 h 40"/>
                  <a:gd name="T2" fmla="*/ 32 w 106"/>
                  <a:gd name="T3" fmla="*/ 3 h 40"/>
                  <a:gd name="T4" fmla="*/ 15 w 106"/>
                  <a:gd name="T5" fmla="*/ 11 h 40"/>
                  <a:gd name="T6" fmla="*/ 4 w 106"/>
                  <a:gd name="T7" fmla="*/ 24 h 40"/>
                  <a:gd name="T8" fmla="*/ 0 w 106"/>
                  <a:gd name="T9" fmla="*/ 40 h 40"/>
                  <a:gd name="T10" fmla="*/ 106 w 106"/>
                  <a:gd name="T11" fmla="*/ 40 h 40"/>
                  <a:gd name="T12" fmla="*/ 102 w 106"/>
                  <a:gd name="T13" fmla="*/ 24 h 40"/>
                  <a:gd name="T14" fmla="*/ 90 w 106"/>
                  <a:gd name="T15" fmla="*/ 11 h 40"/>
                  <a:gd name="T16" fmla="*/ 73 w 106"/>
                  <a:gd name="T17" fmla="*/ 3 h 40"/>
                  <a:gd name="T18" fmla="*/ 53 w 106"/>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40">
                    <a:moveTo>
                      <a:pt x="53" y="0"/>
                    </a:moveTo>
                    <a:lnTo>
                      <a:pt x="32" y="3"/>
                    </a:lnTo>
                    <a:lnTo>
                      <a:pt x="15" y="11"/>
                    </a:lnTo>
                    <a:lnTo>
                      <a:pt x="4" y="24"/>
                    </a:lnTo>
                    <a:lnTo>
                      <a:pt x="0" y="40"/>
                    </a:lnTo>
                    <a:lnTo>
                      <a:pt x="106" y="40"/>
                    </a:lnTo>
                    <a:lnTo>
                      <a:pt x="102" y="24"/>
                    </a:lnTo>
                    <a:lnTo>
                      <a:pt x="90" y="11"/>
                    </a:lnTo>
                    <a:lnTo>
                      <a:pt x="73" y="3"/>
                    </a:lnTo>
                    <a:lnTo>
                      <a:pt x="53"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488"/>
              <p:cNvSpPr>
                <a:spLocks/>
              </p:cNvSpPr>
              <p:nvPr/>
            </p:nvSpPr>
            <p:spPr bwMode="auto">
              <a:xfrm>
                <a:off x="3813" y="2851"/>
                <a:ext cx="49" cy="18"/>
              </a:xfrm>
              <a:custGeom>
                <a:avLst/>
                <a:gdLst>
                  <a:gd name="T0" fmla="*/ 49 w 99"/>
                  <a:gd name="T1" fmla="*/ 0 h 37"/>
                  <a:gd name="T2" fmla="*/ 30 w 99"/>
                  <a:gd name="T3" fmla="*/ 3 h 37"/>
                  <a:gd name="T4" fmla="*/ 14 w 99"/>
                  <a:gd name="T5" fmla="*/ 10 h 37"/>
                  <a:gd name="T6" fmla="*/ 3 w 99"/>
                  <a:gd name="T7" fmla="*/ 22 h 37"/>
                  <a:gd name="T8" fmla="*/ 0 w 99"/>
                  <a:gd name="T9" fmla="*/ 37 h 37"/>
                  <a:gd name="T10" fmla="*/ 99 w 99"/>
                  <a:gd name="T11" fmla="*/ 37 h 37"/>
                  <a:gd name="T12" fmla="*/ 95 w 99"/>
                  <a:gd name="T13" fmla="*/ 22 h 37"/>
                  <a:gd name="T14" fmla="*/ 83 w 99"/>
                  <a:gd name="T15" fmla="*/ 10 h 37"/>
                  <a:gd name="T16" fmla="*/ 68 w 99"/>
                  <a:gd name="T17" fmla="*/ 3 h 37"/>
                  <a:gd name="T18" fmla="*/ 49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49" y="0"/>
                    </a:moveTo>
                    <a:lnTo>
                      <a:pt x="30" y="3"/>
                    </a:lnTo>
                    <a:lnTo>
                      <a:pt x="14" y="10"/>
                    </a:lnTo>
                    <a:lnTo>
                      <a:pt x="3" y="22"/>
                    </a:lnTo>
                    <a:lnTo>
                      <a:pt x="0" y="37"/>
                    </a:lnTo>
                    <a:lnTo>
                      <a:pt x="99" y="37"/>
                    </a:lnTo>
                    <a:lnTo>
                      <a:pt x="95" y="22"/>
                    </a:lnTo>
                    <a:lnTo>
                      <a:pt x="83" y="10"/>
                    </a:lnTo>
                    <a:lnTo>
                      <a:pt x="68" y="3"/>
                    </a:lnTo>
                    <a:lnTo>
                      <a:pt x="49" y="0"/>
                    </a:lnTo>
                    <a:close/>
                  </a:path>
                </a:pathLst>
              </a:custGeom>
              <a:solidFill>
                <a:srgbClr val="2E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489"/>
              <p:cNvSpPr>
                <a:spLocks/>
              </p:cNvSpPr>
              <p:nvPr/>
            </p:nvSpPr>
            <p:spPr bwMode="auto">
              <a:xfrm>
                <a:off x="3749" y="2115"/>
                <a:ext cx="87" cy="282"/>
              </a:xfrm>
              <a:custGeom>
                <a:avLst/>
                <a:gdLst>
                  <a:gd name="T0" fmla="*/ 0 w 174"/>
                  <a:gd name="T1" fmla="*/ 31 h 564"/>
                  <a:gd name="T2" fmla="*/ 64 w 174"/>
                  <a:gd name="T3" fmla="*/ 341 h 564"/>
                  <a:gd name="T4" fmla="*/ 64 w 174"/>
                  <a:gd name="T5" fmla="*/ 564 h 564"/>
                  <a:gd name="T6" fmla="*/ 111 w 174"/>
                  <a:gd name="T7" fmla="*/ 564 h 564"/>
                  <a:gd name="T8" fmla="*/ 111 w 174"/>
                  <a:gd name="T9" fmla="*/ 341 h 564"/>
                  <a:gd name="T10" fmla="*/ 174 w 174"/>
                  <a:gd name="T11" fmla="*/ 31 h 564"/>
                  <a:gd name="T12" fmla="*/ 85 w 174"/>
                  <a:gd name="T13" fmla="*/ 0 h 564"/>
                  <a:gd name="T14" fmla="*/ 0 w 174"/>
                  <a:gd name="T15" fmla="*/ 31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564">
                    <a:moveTo>
                      <a:pt x="0" y="31"/>
                    </a:moveTo>
                    <a:lnTo>
                      <a:pt x="64" y="341"/>
                    </a:lnTo>
                    <a:lnTo>
                      <a:pt x="64" y="564"/>
                    </a:lnTo>
                    <a:lnTo>
                      <a:pt x="111" y="564"/>
                    </a:lnTo>
                    <a:lnTo>
                      <a:pt x="111" y="341"/>
                    </a:lnTo>
                    <a:lnTo>
                      <a:pt x="174" y="31"/>
                    </a:lnTo>
                    <a:lnTo>
                      <a:pt x="85" y="0"/>
                    </a:lnTo>
                    <a:lnTo>
                      <a:pt x="0" y="31"/>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490"/>
              <p:cNvSpPr>
                <a:spLocks/>
              </p:cNvSpPr>
              <p:nvPr/>
            </p:nvSpPr>
            <p:spPr bwMode="auto">
              <a:xfrm>
                <a:off x="3792" y="2116"/>
                <a:ext cx="44" cy="281"/>
              </a:xfrm>
              <a:custGeom>
                <a:avLst/>
                <a:gdLst>
                  <a:gd name="T0" fmla="*/ 0 w 86"/>
                  <a:gd name="T1" fmla="*/ 563 h 563"/>
                  <a:gd name="T2" fmla="*/ 23 w 86"/>
                  <a:gd name="T3" fmla="*/ 563 h 563"/>
                  <a:gd name="T4" fmla="*/ 23 w 86"/>
                  <a:gd name="T5" fmla="*/ 340 h 563"/>
                  <a:gd name="T6" fmla="*/ 86 w 86"/>
                  <a:gd name="T7" fmla="*/ 30 h 563"/>
                  <a:gd name="T8" fmla="*/ 0 w 86"/>
                  <a:gd name="T9" fmla="*/ 0 h 563"/>
                  <a:gd name="T10" fmla="*/ 0 w 86"/>
                  <a:gd name="T11" fmla="*/ 563 h 563"/>
                </a:gdLst>
                <a:ahLst/>
                <a:cxnLst>
                  <a:cxn ang="0">
                    <a:pos x="T0" y="T1"/>
                  </a:cxn>
                  <a:cxn ang="0">
                    <a:pos x="T2" y="T3"/>
                  </a:cxn>
                  <a:cxn ang="0">
                    <a:pos x="T4" y="T5"/>
                  </a:cxn>
                  <a:cxn ang="0">
                    <a:pos x="T6" y="T7"/>
                  </a:cxn>
                  <a:cxn ang="0">
                    <a:pos x="T8" y="T9"/>
                  </a:cxn>
                  <a:cxn ang="0">
                    <a:pos x="T10" y="T11"/>
                  </a:cxn>
                </a:cxnLst>
                <a:rect l="0" t="0" r="r" b="b"/>
                <a:pathLst>
                  <a:path w="86" h="563">
                    <a:moveTo>
                      <a:pt x="0" y="563"/>
                    </a:moveTo>
                    <a:lnTo>
                      <a:pt x="23" y="563"/>
                    </a:lnTo>
                    <a:lnTo>
                      <a:pt x="23" y="340"/>
                    </a:lnTo>
                    <a:lnTo>
                      <a:pt x="86" y="30"/>
                    </a:lnTo>
                    <a:lnTo>
                      <a:pt x="0" y="0"/>
                    </a:lnTo>
                    <a:lnTo>
                      <a:pt x="0" y="563"/>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Rectangle 491"/>
              <p:cNvSpPr>
                <a:spLocks noChangeArrowheads="1"/>
              </p:cNvSpPr>
              <p:nvPr/>
            </p:nvSpPr>
            <p:spPr bwMode="auto">
              <a:xfrm>
                <a:off x="3719" y="2381"/>
                <a:ext cx="146" cy="15"/>
              </a:xfrm>
              <a:prstGeom prst="rect">
                <a:avLst/>
              </a:prstGeom>
              <a:solidFill>
                <a:srgbClr val="3A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492"/>
              <p:cNvSpPr>
                <a:spLocks/>
              </p:cNvSpPr>
              <p:nvPr/>
            </p:nvSpPr>
            <p:spPr bwMode="auto">
              <a:xfrm>
                <a:off x="3754" y="2086"/>
                <a:ext cx="77" cy="89"/>
              </a:xfrm>
              <a:custGeom>
                <a:avLst/>
                <a:gdLst>
                  <a:gd name="T0" fmla="*/ 3 w 156"/>
                  <a:gd name="T1" fmla="*/ 0 h 178"/>
                  <a:gd name="T2" fmla="*/ 0 w 156"/>
                  <a:gd name="T3" fmla="*/ 93 h 178"/>
                  <a:gd name="T4" fmla="*/ 78 w 156"/>
                  <a:gd name="T5" fmla="*/ 178 h 178"/>
                  <a:gd name="T6" fmla="*/ 156 w 156"/>
                  <a:gd name="T7" fmla="*/ 93 h 178"/>
                  <a:gd name="T8" fmla="*/ 152 w 156"/>
                  <a:gd name="T9" fmla="*/ 0 h 178"/>
                  <a:gd name="T10" fmla="*/ 3 w 156"/>
                  <a:gd name="T11" fmla="*/ 0 h 178"/>
                </a:gdLst>
                <a:ahLst/>
                <a:cxnLst>
                  <a:cxn ang="0">
                    <a:pos x="T0" y="T1"/>
                  </a:cxn>
                  <a:cxn ang="0">
                    <a:pos x="T2" y="T3"/>
                  </a:cxn>
                  <a:cxn ang="0">
                    <a:pos x="T4" y="T5"/>
                  </a:cxn>
                  <a:cxn ang="0">
                    <a:pos x="T6" y="T7"/>
                  </a:cxn>
                  <a:cxn ang="0">
                    <a:pos x="T8" y="T9"/>
                  </a:cxn>
                  <a:cxn ang="0">
                    <a:pos x="T10" y="T11"/>
                  </a:cxn>
                </a:cxnLst>
                <a:rect l="0" t="0" r="r" b="b"/>
                <a:pathLst>
                  <a:path w="156" h="178">
                    <a:moveTo>
                      <a:pt x="3" y="0"/>
                    </a:moveTo>
                    <a:lnTo>
                      <a:pt x="0" y="93"/>
                    </a:lnTo>
                    <a:lnTo>
                      <a:pt x="78" y="178"/>
                    </a:lnTo>
                    <a:lnTo>
                      <a:pt x="156" y="93"/>
                    </a:lnTo>
                    <a:lnTo>
                      <a:pt x="152" y="0"/>
                    </a:lnTo>
                    <a:lnTo>
                      <a:pt x="3"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493"/>
              <p:cNvSpPr>
                <a:spLocks/>
              </p:cNvSpPr>
              <p:nvPr/>
            </p:nvSpPr>
            <p:spPr bwMode="auto">
              <a:xfrm>
                <a:off x="3776" y="2163"/>
                <a:ext cx="33" cy="162"/>
              </a:xfrm>
              <a:custGeom>
                <a:avLst/>
                <a:gdLst>
                  <a:gd name="T0" fmla="*/ 54 w 67"/>
                  <a:gd name="T1" fmla="*/ 0 h 324"/>
                  <a:gd name="T2" fmla="*/ 13 w 67"/>
                  <a:gd name="T3" fmla="*/ 0 h 324"/>
                  <a:gd name="T4" fmla="*/ 9 w 67"/>
                  <a:gd name="T5" fmla="*/ 1 h 324"/>
                  <a:gd name="T6" fmla="*/ 4 w 67"/>
                  <a:gd name="T7" fmla="*/ 3 h 324"/>
                  <a:gd name="T8" fmla="*/ 1 w 67"/>
                  <a:gd name="T9" fmla="*/ 6 h 324"/>
                  <a:gd name="T10" fmla="*/ 0 w 67"/>
                  <a:gd name="T11" fmla="*/ 8 h 324"/>
                  <a:gd name="T12" fmla="*/ 0 w 67"/>
                  <a:gd name="T13" fmla="*/ 13 h 324"/>
                  <a:gd name="T14" fmla="*/ 1 w 67"/>
                  <a:gd name="T15" fmla="*/ 16 h 324"/>
                  <a:gd name="T16" fmla="*/ 23 w 67"/>
                  <a:gd name="T17" fmla="*/ 45 h 324"/>
                  <a:gd name="T18" fmla="*/ 23 w 67"/>
                  <a:gd name="T19" fmla="*/ 47 h 324"/>
                  <a:gd name="T20" fmla="*/ 24 w 67"/>
                  <a:gd name="T21" fmla="*/ 47 h 324"/>
                  <a:gd name="T22" fmla="*/ 4 w 67"/>
                  <a:gd name="T23" fmla="*/ 290 h 324"/>
                  <a:gd name="T24" fmla="*/ 34 w 67"/>
                  <a:gd name="T25" fmla="*/ 324 h 324"/>
                  <a:gd name="T26" fmla="*/ 62 w 67"/>
                  <a:gd name="T27" fmla="*/ 290 h 324"/>
                  <a:gd name="T28" fmla="*/ 42 w 67"/>
                  <a:gd name="T29" fmla="*/ 47 h 324"/>
                  <a:gd name="T30" fmla="*/ 44 w 67"/>
                  <a:gd name="T31" fmla="*/ 47 h 324"/>
                  <a:gd name="T32" fmla="*/ 44 w 67"/>
                  <a:gd name="T33" fmla="*/ 45 h 324"/>
                  <a:gd name="T34" fmla="*/ 65 w 67"/>
                  <a:gd name="T35" fmla="*/ 16 h 324"/>
                  <a:gd name="T36" fmla="*/ 67 w 67"/>
                  <a:gd name="T37" fmla="*/ 13 h 324"/>
                  <a:gd name="T38" fmla="*/ 67 w 67"/>
                  <a:gd name="T39" fmla="*/ 8 h 324"/>
                  <a:gd name="T40" fmla="*/ 65 w 67"/>
                  <a:gd name="T41" fmla="*/ 6 h 324"/>
                  <a:gd name="T42" fmla="*/ 62 w 67"/>
                  <a:gd name="T43" fmla="*/ 3 h 324"/>
                  <a:gd name="T44" fmla="*/ 59 w 67"/>
                  <a:gd name="T45" fmla="*/ 1 h 324"/>
                  <a:gd name="T46" fmla="*/ 54 w 67"/>
                  <a:gd name="T4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324">
                    <a:moveTo>
                      <a:pt x="54" y="0"/>
                    </a:moveTo>
                    <a:lnTo>
                      <a:pt x="13" y="0"/>
                    </a:lnTo>
                    <a:lnTo>
                      <a:pt x="9" y="1"/>
                    </a:lnTo>
                    <a:lnTo>
                      <a:pt x="4" y="3"/>
                    </a:lnTo>
                    <a:lnTo>
                      <a:pt x="1" y="6"/>
                    </a:lnTo>
                    <a:lnTo>
                      <a:pt x="0" y="8"/>
                    </a:lnTo>
                    <a:lnTo>
                      <a:pt x="0" y="13"/>
                    </a:lnTo>
                    <a:lnTo>
                      <a:pt x="1" y="16"/>
                    </a:lnTo>
                    <a:lnTo>
                      <a:pt x="23" y="45"/>
                    </a:lnTo>
                    <a:lnTo>
                      <a:pt x="23" y="47"/>
                    </a:lnTo>
                    <a:lnTo>
                      <a:pt x="24" y="47"/>
                    </a:lnTo>
                    <a:lnTo>
                      <a:pt x="4" y="290"/>
                    </a:lnTo>
                    <a:lnTo>
                      <a:pt x="34" y="324"/>
                    </a:lnTo>
                    <a:lnTo>
                      <a:pt x="62" y="290"/>
                    </a:lnTo>
                    <a:lnTo>
                      <a:pt x="42" y="47"/>
                    </a:lnTo>
                    <a:lnTo>
                      <a:pt x="44" y="47"/>
                    </a:lnTo>
                    <a:lnTo>
                      <a:pt x="44" y="45"/>
                    </a:lnTo>
                    <a:lnTo>
                      <a:pt x="65" y="16"/>
                    </a:lnTo>
                    <a:lnTo>
                      <a:pt x="67" y="13"/>
                    </a:lnTo>
                    <a:lnTo>
                      <a:pt x="67" y="8"/>
                    </a:lnTo>
                    <a:lnTo>
                      <a:pt x="65" y="6"/>
                    </a:lnTo>
                    <a:lnTo>
                      <a:pt x="62" y="3"/>
                    </a:lnTo>
                    <a:lnTo>
                      <a:pt x="59" y="1"/>
                    </a:lnTo>
                    <a:lnTo>
                      <a:pt x="54" y="0"/>
                    </a:lnTo>
                    <a:close/>
                  </a:path>
                </a:pathLst>
              </a:custGeom>
              <a:solidFill>
                <a:srgbClr val="EE193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494"/>
              <p:cNvSpPr>
                <a:spLocks/>
              </p:cNvSpPr>
              <p:nvPr/>
            </p:nvSpPr>
            <p:spPr bwMode="auto">
              <a:xfrm>
                <a:off x="3754" y="2128"/>
                <a:ext cx="77" cy="50"/>
              </a:xfrm>
              <a:custGeom>
                <a:avLst/>
                <a:gdLst>
                  <a:gd name="T0" fmla="*/ 0 w 156"/>
                  <a:gd name="T1" fmla="*/ 0 h 99"/>
                  <a:gd name="T2" fmla="*/ 2 w 156"/>
                  <a:gd name="T3" fmla="*/ 11 h 99"/>
                  <a:gd name="T4" fmla="*/ 45 w 156"/>
                  <a:gd name="T5" fmla="*/ 99 h 99"/>
                  <a:gd name="T6" fmla="*/ 78 w 156"/>
                  <a:gd name="T7" fmla="*/ 70 h 99"/>
                  <a:gd name="T8" fmla="*/ 109 w 156"/>
                  <a:gd name="T9" fmla="*/ 99 h 99"/>
                  <a:gd name="T10" fmla="*/ 156 w 156"/>
                  <a:gd name="T11" fmla="*/ 8 h 99"/>
                  <a:gd name="T12" fmla="*/ 156 w 156"/>
                  <a:gd name="T13" fmla="*/ 1 h 99"/>
                  <a:gd name="T14" fmla="*/ 78 w 156"/>
                  <a:gd name="T15" fmla="*/ 63 h 99"/>
                  <a:gd name="T16" fmla="*/ 0 w 156"/>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99">
                    <a:moveTo>
                      <a:pt x="0" y="0"/>
                    </a:moveTo>
                    <a:lnTo>
                      <a:pt x="2" y="11"/>
                    </a:lnTo>
                    <a:lnTo>
                      <a:pt x="45" y="99"/>
                    </a:lnTo>
                    <a:lnTo>
                      <a:pt x="78" y="70"/>
                    </a:lnTo>
                    <a:lnTo>
                      <a:pt x="109" y="99"/>
                    </a:lnTo>
                    <a:lnTo>
                      <a:pt x="156" y="8"/>
                    </a:lnTo>
                    <a:lnTo>
                      <a:pt x="156" y="1"/>
                    </a:lnTo>
                    <a:lnTo>
                      <a:pt x="78" y="63"/>
                    </a:lnTo>
                    <a:lnTo>
                      <a:pt x="0" y="0"/>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495"/>
              <p:cNvSpPr>
                <a:spLocks/>
              </p:cNvSpPr>
              <p:nvPr/>
            </p:nvSpPr>
            <p:spPr bwMode="auto">
              <a:xfrm>
                <a:off x="3792" y="2163"/>
                <a:ext cx="17" cy="162"/>
              </a:xfrm>
              <a:custGeom>
                <a:avLst/>
                <a:gdLst>
                  <a:gd name="T0" fmla="*/ 20 w 33"/>
                  <a:gd name="T1" fmla="*/ 0 h 324"/>
                  <a:gd name="T2" fmla="*/ 0 w 33"/>
                  <a:gd name="T3" fmla="*/ 0 h 324"/>
                  <a:gd name="T4" fmla="*/ 0 w 33"/>
                  <a:gd name="T5" fmla="*/ 324 h 324"/>
                  <a:gd name="T6" fmla="*/ 0 w 33"/>
                  <a:gd name="T7" fmla="*/ 324 h 324"/>
                  <a:gd name="T8" fmla="*/ 28 w 33"/>
                  <a:gd name="T9" fmla="*/ 290 h 324"/>
                  <a:gd name="T10" fmla="*/ 8 w 33"/>
                  <a:gd name="T11" fmla="*/ 47 h 324"/>
                  <a:gd name="T12" fmla="*/ 10 w 33"/>
                  <a:gd name="T13" fmla="*/ 47 h 324"/>
                  <a:gd name="T14" fmla="*/ 10 w 33"/>
                  <a:gd name="T15" fmla="*/ 45 h 324"/>
                  <a:gd name="T16" fmla="*/ 31 w 33"/>
                  <a:gd name="T17" fmla="*/ 16 h 324"/>
                  <a:gd name="T18" fmla="*/ 33 w 33"/>
                  <a:gd name="T19" fmla="*/ 13 h 324"/>
                  <a:gd name="T20" fmla="*/ 33 w 33"/>
                  <a:gd name="T21" fmla="*/ 8 h 324"/>
                  <a:gd name="T22" fmla="*/ 31 w 33"/>
                  <a:gd name="T23" fmla="*/ 6 h 324"/>
                  <a:gd name="T24" fmla="*/ 28 w 33"/>
                  <a:gd name="T25" fmla="*/ 3 h 324"/>
                  <a:gd name="T26" fmla="*/ 25 w 33"/>
                  <a:gd name="T27" fmla="*/ 1 h 324"/>
                  <a:gd name="T28" fmla="*/ 20 w 33"/>
                  <a:gd name="T2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24">
                    <a:moveTo>
                      <a:pt x="20" y="0"/>
                    </a:moveTo>
                    <a:lnTo>
                      <a:pt x="0" y="0"/>
                    </a:lnTo>
                    <a:lnTo>
                      <a:pt x="0" y="324"/>
                    </a:lnTo>
                    <a:lnTo>
                      <a:pt x="0" y="324"/>
                    </a:lnTo>
                    <a:lnTo>
                      <a:pt x="28" y="290"/>
                    </a:lnTo>
                    <a:lnTo>
                      <a:pt x="8" y="47"/>
                    </a:lnTo>
                    <a:lnTo>
                      <a:pt x="10" y="47"/>
                    </a:lnTo>
                    <a:lnTo>
                      <a:pt x="10" y="45"/>
                    </a:lnTo>
                    <a:lnTo>
                      <a:pt x="31" y="16"/>
                    </a:lnTo>
                    <a:lnTo>
                      <a:pt x="33" y="13"/>
                    </a:lnTo>
                    <a:lnTo>
                      <a:pt x="33" y="8"/>
                    </a:lnTo>
                    <a:lnTo>
                      <a:pt x="31" y="6"/>
                    </a:lnTo>
                    <a:lnTo>
                      <a:pt x="28" y="3"/>
                    </a:lnTo>
                    <a:lnTo>
                      <a:pt x="25" y="1"/>
                    </a:lnTo>
                    <a:lnTo>
                      <a:pt x="20" y="0"/>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496"/>
              <p:cNvSpPr>
                <a:spLocks/>
              </p:cNvSpPr>
              <p:nvPr/>
            </p:nvSpPr>
            <p:spPr bwMode="auto">
              <a:xfrm>
                <a:off x="3792" y="2129"/>
                <a:ext cx="39" cy="49"/>
              </a:xfrm>
              <a:custGeom>
                <a:avLst/>
                <a:gdLst>
                  <a:gd name="T0" fmla="*/ 0 w 78"/>
                  <a:gd name="T1" fmla="*/ 69 h 98"/>
                  <a:gd name="T2" fmla="*/ 31 w 78"/>
                  <a:gd name="T3" fmla="*/ 98 h 98"/>
                  <a:gd name="T4" fmla="*/ 78 w 78"/>
                  <a:gd name="T5" fmla="*/ 7 h 98"/>
                  <a:gd name="T6" fmla="*/ 78 w 78"/>
                  <a:gd name="T7" fmla="*/ 0 h 98"/>
                  <a:gd name="T8" fmla="*/ 0 w 78"/>
                  <a:gd name="T9" fmla="*/ 62 h 98"/>
                  <a:gd name="T10" fmla="*/ 0 w 78"/>
                  <a:gd name="T11" fmla="*/ 69 h 98"/>
                </a:gdLst>
                <a:ahLst/>
                <a:cxnLst>
                  <a:cxn ang="0">
                    <a:pos x="T0" y="T1"/>
                  </a:cxn>
                  <a:cxn ang="0">
                    <a:pos x="T2" y="T3"/>
                  </a:cxn>
                  <a:cxn ang="0">
                    <a:pos x="T4" y="T5"/>
                  </a:cxn>
                  <a:cxn ang="0">
                    <a:pos x="T6" y="T7"/>
                  </a:cxn>
                  <a:cxn ang="0">
                    <a:pos x="T8" y="T9"/>
                  </a:cxn>
                  <a:cxn ang="0">
                    <a:pos x="T10" y="T11"/>
                  </a:cxn>
                </a:cxnLst>
                <a:rect l="0" t="0" r="r" b="b"/>
                <a:pathLst>
                  <a:path w="78" h="98">
                    <a:moveTo>
                      <a:pt x="0" y="69"/>
                    </a:moveTo>
                    <a:lnTo>
                      <a:pt x="31" y="98"/>
                    </a:lnTo>
                    <a:lnTo>
                      <a:pt x="78" y="7"/>
                    </a:lnTo>
                    <a:lnTo>
                      <a:pt x="78" y="0"/>
                    </a:lnTo>
                    <a:lnTo>
                      <a:pt x="0" y="62"/>
                    </a:lnTo>
                    <a:lnTo>
                      <a:pt x="0" y="69"/>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497"/>
              <p:cNvSpPr>
                <a:spLocks/>
              </p:cNvSpPr>
              <p:nvPr/>
            </p:nvSpPr>
            <p:spPr bwMode="auto">
              <a:xfrm>
                <a:off x="3708" y="2396"/>
                <a:ext cx="169" cy="455"/>
              </a:xfrm>
              <a:custGeom>
                <a:avLst/>
                <a:gdLst>
                  <a:gd name="T0" fmla="*/ 170 w 340"/>
                  <a:gd name="T1" fmla="*/ 0 h 911"/>
                  <a:gd name="T2" fmla="*/ 23 w 340"/>
                  <a:gd name="T3" fmla="*/ 0 h 911"/>
                  <a:gd name="T4" fmla="*/ 0 w 340"/>
                  <a:gd name="T5" fmla="*/ 119 h 911"/>
                  <a:gd name="T6" fmla="*/ 0 w 340"/>
                  <a:gd name="T7" fmla="*/ 168 h 911"/>
                  <a:gd name="T8" fmla="*/ 31 w 340"/>
                  <a:gd name="T9" fmla="*/ 911 h 911"/>
                  <a:gd name="T10" fmla="*/ 129 w 340"/>
                  <a:gd name="T11" fmla="*/ 911 h 911"/>
                  <a:gd name="T12" fmla="*/ 150 w 340"/>
                  <a:gd name="T13" fmla="*/ 245 h 911"/>
                  <a:gd name="T14" fmla="*/ 152 w 340"/>
                  <a:gd name="T15" fmla="*/ 239 h 911"/>
                  <a:gd name="T16" fmla="*/ 154 w 340"/>
                  <a:gd name="T17" fmla="*/ 235 h 911"/>
                  <a:gd name="T18" fmla="*/ 159 w 340"/>
                  <a:gd name="T19" fmla="*/ 231 h 911"/>
                  <a:gd name="T20" fmla="*/ 164 w 340"/>
                  <a:gd name="T21" fmla="*/ 228 h 911"/>
                  <a:gd name="T22" fmla="*/ 170 w 340"/>
                  <a:gd name="T23" fmla="*/ 226 h 911"/>
                  <a:gd name="T24" fmla="*/ 176 w 340"/>
                  <a:gd name="T25" fmla="*/ 228 h 911"/>
                  <a:gd name="T26" fmla="*/ 180 w 340"/>
                  <a:gd name="T27" fmla="*/ 231 h 911"/>
                  <a:gd name="T28" fmla="*/ 184 w 340"/>
                  <a:gd name="T29" fmla="*/ 235 h 911"/>
                  <a:gd name="T30" fmla="*/ 187 w 340"/>
                  <a:gd name="T31" fmla="*/ 239 h 911"/>
                  <a:gd name="T32" fmla="*/ 188 w 340"/>
                  <a:gd name="T33" fmla="*/ 245 h 911"/>
                  <a:gd name="T34" fmla="*/ 211 w 340"/>
                  <a:gd name="T35" fmla="*/ 884 h 911"/>
                  <a:gd name="T36" fmla="*/ 307 w 340"/>
                  <a:gd name="T37" fmla="*/ 892 h 911"/>
                  <a:gd name="T38" fmla="*/ 338 w 340"/>
                  <a:gd name="T39" fmla="*/ 168 h 911"/>
                  <a:gd name="T40" fmla="*/ 340 w 340"/>
                  <a:gd name="T41" fmla="*/ 119 h 911"/>
                  <a:gd name="T42" fmla="*/ 316 w 340"/>
                  <a:gd name="T43" fmla="*/ 0 h 911"/>
                  <a:gd name="T44" fmla="*/ 170 w 340"/>
                  <a:gd name="T45"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911">
                    <a:moveTo>
                      <a:pt x="170" y="0"/>
                    </a:moveTo>
                    <a:lnTo>
                      <a:pt x="23" y="0"/>
                    </a:lnTo>
                    <a:lnTo>
                      <a:pt x="0" y="119"/>
                    </a:lnTo>
                    <a:lnTo>
                      <a:pt x="0" y="168"/>
                    </a:lnTo>
                    <a:lnTo>
                      <a:pt x="31" y="911"/>
                    </a:lnTo>
                    <a:lnTo>
                      <a:pt x="129" y="911"/>
                    </a:lnTo>
                    <a:lnTo>
                      <a:pt x="150" y="245"/>
                    </a:lnTo>
                    <a:lnTo>
                      <a:pt x="152" y="239"/>
                    </a:lnTo>
                    <a:lnTo>
                      <a:pt x="154" y="235"/>
                    </a:lnTo>
                    <a:lnTo>
                      <a:pt x="159" y="231"/>
                    </a:lnTo>
                    <a:lnTo>
                      <a:pt x="164" y="228"/>
                    </a:lnTo>
                    <a:lnTo>
                      <a:pt x="170" y="226"/>
                    </a:lnTo>
                    <a:lnTo>
                      <a:pt x="176" y="228"/>
                    </a:lnTo>
                    <a:lnTo>
                      <a:pt x="180" y="231"/>
                    </a:lnTo>
                    <a:lnTo>
                      <a:pt x="184" y="235"/>
                    </a:lnTo>
                    <a:lnTo>
                      <a:pt x="187" y="239"/>
                    </a:lnTo>
                    <a:lnTo>
                      <a:pt x="188" y="245"/>
                    </a:lnTo>
                    <a:lnTo>
                      <a:pt x="211" y="884"/>
                    </a:lnTo>
                    <a:lnTo>
                      <a:pt x="307" y="892"/>
                    </a:lnTo>
                    <a:lnTo>
                      <a:pt x="338" y="168"/>
                    </a:lnTo>
                    <a:lnTo>
                      <a:pt x="340" y="119"/>
                    </a:lnTo>
                    <a:lnTo>
                      <a:pt x="316" y="0"/>
                    </a:lnTo>
                    <a:lnTo>
                      <a:pt x="17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498"/>
              <p:cNvSpPr>
                <a:spLocks/>
              </p:cNvSpPr>
              <p:nvPr/>
            </p:nvSpPr>
            <p:spPr bwMode="auto">
              <a:xfrm>
                <a:off x="3792" y="2396"/>
                <a:ext cx="85" cy="455"/>
              </a:xfrm>
              <a:custGeom>
                <a:avLst/>
                <a:gdLst>
                  <a:gd name="T0" fmla="*/ 0 w 170"/>
                  <a:gd name="T1" fmla="*/ 0 h 911"/>
                  <a:gd name="T2" fmla="*/ 0 w 170"/>
                  <a:gd name="T3" fmla="*/ 0 h 911"/>
                  <a:gd name="T4" fmla="*/ 0 w 170"/>
                  <a:gd name="T5" fmla="*/ 226 h 911"/>
                  <a:gd name="T6" fmla="*/ 6 w 170"/>
                  <a:gd name="T7" fmla="*/ 228 h 911"/>
                  <a:gd name="T8" fmla="*/ 10 w 170"/>
                  <a:gd name="T9" fmla="*/ 231 h 911"/>
                  <a:gd name="T10" fmla="*/ 14 w 170"/>
                  <a:gd name="T11" fmla="*/ 235 h 911"/>
                  <a:gd name="T12" fmla="*/ 17 w 170"/>
                  <a:gd name="T13" fmla="*/ 239 h 911"/>
                  <a:gd name="T14" fmla="*/ 18 w 170"/>
                  <a:gd name="T15" fmla="*/ 245 h 911"/>
                  <a:gd name="T16" fmla="*/ 41 w 170"/>
                  <a:gd name="T17" fmla="*/ 911 h 911"/>
                  <a:gd name="T18" fmla="*/ 137 w 170"/>
                  <a:gd name="T19" fmla="*/ 911 h 911"/>
                  <a:gd name="T20" fmla="*/ 168 w 170"/>
                  <a:gd name="T21" fmla="*/ 168 h 911"/>
                  <a:gd name="T22" fmla="*/ 170 w 170"/>
                  <a:gd name="T23" fmla="*/ 119 h 911"/>
                  <a:gd name="T24" fmla="*/ 146 w 170"/>
                  <a:gd name="T25" fmla="*/ 0 h 911"/>
                  <a:gd name="T26" fmla="*/ 0 w 170"/>
                  <a:gd name="T2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911">
                    <a:moveTo>
                      <a:pt x="0" y="0"/>
                    </a:moveTo>
                    <a:lnTo>
                      <a:pt x="0" y="0"/>
                    </a:lnTo>
                    <a:lnTo>
                      <a:pt x="0" y="226"/>
                    </a:lnTo>
                    <a:lnTo>
                      <a:pt x="6" y="228"/>
                    </a:lnTo>
                    <a:lnTo>
                      <a:pt x="10" y="231"/>
                    </a:lnTo>
                    <a:lnTo>
                      <a:pt x="14" y="235"/>
                    </a:lnTo>
                    <a:lnTo>
                      <a:pt x="17" y="239"/>
                    </a:lnTo>
                    <a:lnTo>
                      <a:pt x="18" y="245"/>
                    </a:lnTo>
                    <a:lnTo>
                      <a:pt x="41" y="911"/>
                    </a:lnTo>
                    <a:lnTo>
                      <a:pt x="137" y="911"/>
                    </a:lnTo>
                    <a:lnTo>
                      <a:pt x="168" y="168"/>
                    </a:lnTo>
                    <a:lnTo>
                      <a:pt x="170" y="119"/>
                    </a:lnTo>
                    <a:lnTo>
                      <a:pt x="146"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499"/>
              <p:cNvSpPr>
                <a:spLocks/>
              </p:cNvSpPr>
              <p:nvPr/>
            </p:nvSpPr>
            <p:spPr bwMode="auto">
              <a:xfrm>
                <a:off x="3861" y="2399"/>
                <a:ext cx="38" cy="105"/>
              </a:xfrm>
              <a:custGeom>
                <a:avLst/>
                <a:gdLst>
                  <a:gd name="T0" fmla="*/ 27 w 75"/>
                  <a:gd name="T1" fmla="*/ 10 h 211"/>
                  <a:gd name="T2" fmla="*/ 33 w 75"/>
                  <a:gd name="T3" fmla="*/ 68 h 211"/>
                  <a:gd name="T4" fmla="*/ 33 w 75"/>
                  <a:gd name="T5" fmla="*/ 74 h 211"/>
                  <a:gd name="T6" fmla="*/ 31 w 75"/>
                  <a:gd name="T7" fmla="*/ 78 h 211"/>
                  <a:gd name="T8" fmla="*/ 28 w 75"/>
                  <a:gd name="T9" fmla="*/ 82 h 211"/>
                  <a:gd name="T10" fmla="*/ 24 w 75"/>
                  <a:gd name="T11" fmla="*/ 87 h 211"/>
                  <a:gd name="T12" fmla="*/ 20 w 75"/>
                  <a:gd name="T13" fmla="*/ 88 h 211"/>
                  <a:gd name="T14" fmla="*/ 17 w 75"/>
                  <a:gd name="T15" fmla="*/ 92 h 211"/>
                  <a:gd name="T16" fmla="*/ 13 w 75"/>
                  <a:gd name="T17" fmla="*/ 98 h 211"/>
                  <a:gd name="T18" fmla="*/ 10 w 75"/>
                  <a:gd name="T19" fmla="*/ 109 h 211"/>
                  <a:gd name="T20" fmla="*/ 6 w 75"/>
                  <a:gd name="T21" fmla="*/ 125 h 211"/>
                  <a:gd name="T22" fmla="*/ 3 w 75"/>
                  <a:gd name="T23" fmla="*/ 143 h 211"/>
                  <a:gd name="T24" fmla="*/ 0 w 75"/>
                  <a:gd name="T25" fmla="*/ 161 h 211"/>
                  <a:gd name="T26" fmla="*/ 0 w 75"/>
                  <a:gd name="T27" fmla="*/ 164 h 211"/>
                  <a:gd name="T28" fmla="*/ 2 w 75"/>
                  <a:gd name="T29" fmla="*/ 166 h 211"/>
                  <a:gd name="T30" fmla="*/ 3 w 75"/>
                  <a:gd name="T31" fmla="*/ 167 h 211"/>
                  <a:gd name="T32" fmla="*/ 6 w 75"/>
                  <a:gd name="T33" fmla="*/ 167 h 211"/>
                  <a:gd name="T34" fmla="*/ 9 w 75"/>
                  <a:gd name="T35" fmla="*/ 166 h 211"/>
                  <a:gd name="T36" fmla="*/ 10 w 75"/>
                  <a:gd name="T37" fmla="*/ 163 h 211"/>
                  <a:gd name="T38" fmla="*/ 14 w 75"/>
                  <a:gd name="T39" fmla="*/ 150 h 211"/>
                  <a:gd name="T40" fmla="*/ 19 w 75"/>
                  <a:gd name="T41" fmla="*/ 140 h 211"/>
                  <a:gd name="T42" fmla="*/ 21 w 75"/>
                  <a:gd name="T43" fmla="*/ 133 h 211"/>
                  <a:gd name="T44" fmla="*/ 21 w 75"/>
                  <a:gd name="T45" fmla="*/ 130 h 211"/>
                  <a:gd name="T46" fmla="*/ 21 w 75"/>
                  <a:gd name="T47" fmla="*/ 133 h 211"/>
                  <a:gd name="T48" fmla="*/ 20 w 75"/>
                  <a:gd name="T49" fmla="*/ 143 h 211"/>
                  <a:gd name="T50" fmla="*/ 17 w 75"/>
                  <a:gd name="T51" fmla="*/ 156 h 211"/>
                  <a:gd name="T52" fmla="*/ 13 w 75"/>
                  <a:gd name="T53" fmla="*/ 170 h 211"/>
                  <a:gd name="T54" fmla="*/ 6 w 75"/>
                  <a:gd name="T55" fmla="*/ 181 h 211"/>
                  <a:gd name="T56" fmla="*/ 3 w 75"/>
                  <a:gd name="T57" fmla="*/ 187 h 211"/>
                  <a:gd name="T58" fmla="*/ 0 w 75"/>
                  <a:gd name="T59" fmla="*/ 195 h 211"/>
                  <a:gd name="T60" fmla="*/ 0 w 75"/>
                  <a:gd name="T61" fmla="*/ 202 h 211"/>
                  <a:gd name="T62" fmla="*/ 0 w 75"/>
                  <a:gd name="T63" fmla="*/ 208 h 211"/>
                  <a:gd name="T64" fmla="*/ 3 w 75"/>
                  <a:gd name="T65" fmla="*/ 211 h 211"/>
                  <a:gd name="T66" fmla="*/ 7 w 75"/>
                  <a:gd name="T67" fmla="*/ 210 h 211"/>
                  <a:gd name="T68" fmla="*/ 23 w 75"/>
                  <a:gd name="T69" fmla="*/ 197 h 211"/>
                  <a:gd name="T70" fmla="*/ 37 w 75"/>
                  <a:gd name="T71" fmla="*/ 181 h 211"/>
                  <a:gd name="T72" fmla="*/ 48 w 75"/>
                  <a:gd name="T73" fmla="*/ 166 h 211"/>
                  <a:gd name="T74" fmla="*/ 55 w 75"/>
                  <a:gd name="T75" fmla="*/ 154 h 211"/>
                  <a:gd name="T76" fmla="*/ 58 w 75"/>
                  <a:gd name="T77" fmla="*/ 142 h 211"/>
                  <a:gd name="T78" fmla="*/ 69 w 75"/>
                  <a:gd name="T79" fmla="*/ 82 h 211"/>
                  <a:gd name="T80" fmla="*/ 68 w 75"/>
                  <a:gd name="T81" fmla="*/ 82 h 211"/>
                  <a:gd name="T82" fmla="*/ 75 w 75"/>
                  <a:gd name="T83" fmla="*/ 0 h 211"/>
                  <a:gd name="T84" fmla="*/ 27 w 75"/>
                  <a:gd name="T85" fmla="*/ 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211">
                    <a:moveTo>
                      <a:pt x="27" y="10"/>
                    </a:moveTo>
                    <a:lnTo>
                      <a:pt x="33" y="68"/>
                    </a:lnTo>
                    <a:lnTo>
                      <a:pt x="33" y="74"/>
                    </a:lnTo>
                    <a:lnTo>
                      <a:pt x="31" y="78"/>
                    </a:lnTo>
                    <a:lnTo>
                      <a:pt x="28" y="82"/>
                    </a:lnTo>
                    <a:lnTo>
                      <a:pt x="24" y="87"/>
                    </a:lnTo>
                    <a:lnTo>
                      <a:pt x="20" y="88"/>
                    </a:lnTo>
                    <a:lnTo>
                      <a:pt x="17" y="92"/>
                    </a:lnTo>
                    <a:lnTo>
                      <a:pt x="13" y="98"/>
                    </a:lnTo>
                    <a:lnTo>
                      <a:pt x="10" y="109"/>
                    </a:lnTo>
                    <a:lnTo>
                      <a:pt x="6" y="125"/>
                    </a:lnTo>
                    <a:lnTo>
                      <a:pt x="3" y="143"/>
                    </a:lnTo>
                    <a:lnTo>
                      <a:pt x="0" y="161"/>
                    </a:lnTo>
                    <a:lnTo>
                      <a:pt x="0" y="164"/>
                    </a:lnTo>
                    <a:lnTo>
                      <a:pt x="2" y="166"/>
                    </a:lnTo>
                    <a:lnTo>
                      <a:pt x="3" y="167"/>
                    </a:lnTo>
                    <a:lnTo>
                      <a:pt x="6" y="167"/>
                    </a:lnTo>
                    <a:lnTo>
                      <a:pt x="9" y="166"/>
                    </a:lnTo>
                    <a:lnTo>
                      <a:pt x="10" y="163"/>
                    </a:lnTo>
                    <a:lnTo>
                      <a:pt x="14" y="150"/>
                    </a:lnTo>
                    <a:lnTo>
                      <a:pt x="19" y="140"/>
                    </a:lnTo>
                    <a:lnTo>
                      <a:pt x="21" y="133"/>
                    </a:lnTo>
                    <a:lnTo>
                      <a:pt x="21" y="130"/>
                    </a:lnTo>
                    <a:lnTo>
                      <a:pt x="21" y="133"/>
                    </a:lnTo>
                    <a:lnTo>
                      <a:pt x="20" y="143"/>
                    </a:lnTo>
                    <a:lnTo>
                      <a:pt x="17" y="156"/>
                    </a:lnTo>
                    <a:lnTo>
                      <a:pt x="13" y="170"/>
                    </a:lnTo>
                    <a:lnTo>
                      <a:pt x="6" y="181"/>
                    </a:lnTo>
                    <a:lnTo>
                      <a:pt x="3" y="187"/>
                    </a:lnTo>
                    <a:lnTo>
                      <a:pt x="0" y="195"/>
                    </a:lnTo>
                    <a:lnTo>
                      <a:pt x="0" y="202"/>
                    </a:lnTo>
                    <a:lnTo>
                      <a:pt x="0" y="208"/>
                    </a:lnTo>
                    <a:lnTo>
                      <a:pt x="3" y="211"/>
                    </a:lnTo>
                    <a:lnTo>
                      <a:pt x="7" y="210"/>
                    </a:lnTo>
                    <a:lnTo>
                      <a:pt x="23" y="197"/>
                    </a:lnTo>
                    <a:lnTo>
                      <a:pt x="37" y="181"/>
                    </a:lnTo>
                    <a:lnTo>
                      <a:pt x="48" y="166"/>
                    </a:lnTo>
                    <a:lnTo>
                      <a:pt x="55" y="154"/>
                    </a:lnTo>
                    <a:lnTo>
                      <a:pt x="58" y="142"/>
                    </a:lnTo>
                    <a:lnTo>
                      <a:pt x="69" y="82"/>
                    </a:lnTo>
                    <a:lnTo>
                      <a:pt x="68" y="82"/>
                    </a:lnTo>
                    <a:lnTo>
                      <a:pt x="75" y="0"/>
                    </a:lnTo>
                    <a:lnTo>
                      <a:pt x="27" y="1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500"/>
              <p:cNvSpPr>
                <a:spLocks/>
              </p:cNvSpPr>
              <p:nvPr/>
            </p:nvSpPr>
            <p:spPr bwMode="auto">
              <a:xfrm>
                <a:off x="3686" y="2399"/>
                <a:ext cx="38" cy="105"/>
              </a:xfrm>
              <a:custGeom>
                <a:avLst/>
                <a:gdLst>
                  <a:gd name="T0" fmla="*/ 77 w 77"/>
                  <a:gd name="T1" fmla="*/ 161 h 211"/>
                  <a:gd name="T2" fmla="*/ 74 w 77"/>
                  <a:gd name="T3" fmla="*/ 143 h 211"/>
                  <a:gd name="T4" fmla="*/ 70 w 77"/>
                  <a:gd name="T5" fmla="*/ 125 h 211"/>
                  <a:gd name="T6" fmla="*/ 67 w 77"/>
                  <a:gd name="T7" fmla="*/ 109 h 211"/>
                  <a:gd name="T8" fmla="*/ 63 w 77"/>
                  <a:gd name="T9" fmla="*/ 98 h 211"/>
                  <a:gd name="T10" fmla="*/ 58 w 77"/>
                  <a:gd name="T11" fmla="*/ 92 h 211"/>
                  <a:gd name="T12" fmla="*/ 56 w 77"/>
                  <a:gd name="T13" fmla="*/ 88 h 211"/>
                  <a:gd name="T14" fmla="*/ 51 w 77"/>
                  <a:gd name="T15" fmla="*/ 87 h 211"/>
                  <a:gd name="T16" fmla="*/ 47 w 77"/>
                  <a:gd name="T17" fmla="*/ 82 h 211"/>
                  <a:gd name="T18" fmla="*/ 44 w 77"/>
                  <a:gd name="T19" fmla="*/ 78 h 211"/>
                  <a:gd name="T20" fmla="*/ 43 w 77"/>
                  <a:gd name="T21" fmla="*/ 74 h 211"/>
                  <a:gd name="T22" fmla="*/ 43 w 77"/>
                  <a:gd name="T23" fmla="*/ 68 h 211"/>
                  <a:gd name="T24" fmla="*/ 49 w 77"/>
                  <a:gd name="T25" fmla="*/ 10 h 211"/>
                  <a:gd name="T26" fmla="*/ 0 w 77"/>
                  <a:gd name="T27" fmla="*/ 0 h 211"/>
                  <a:gd name="T28" fmla="*/ 8 w 77"/>
                  <a:gd name="T29" fmla="*/ 82 h 211"/>
                  <a:gd name="T30" fmla="*/ 8 w 77"/>
                  <a:gd name="T31" fmla="*/ 82 h 211"/>
                  <a:gd name="T32" fmla="*/ 17 w 77"/>
                  <a:gd name="T33" fmla="*/ 142 h 211"/>
                  <a:gd name="T34" fmla="*/ 22 w 77"/>
                  <a:gd name="T35" fmla="*/ 154 h 211"/>
                  <a:gd name="T36" fmla="*/ 29 w 77"/>
                  <a:gd name="T37" fmla="*/ 166 h 211"/>
                  <a:gd name="T38" fmla="*/ 40 w 77"/>
                  <a:gd name="T39" fmla="*/ 181 h 211"/>
                  <a:gd name="T40" fmla="*/ 54 w 77"/>
                  <a:gd name="T41" fmla="*/ 197 h 211"/>
                  <a:gd name="T42" fmla="*/ 68 w 77"/>
                  <a:gd name="T43" fmla="*/ 210 h 211"/>
                  <a:gd name="T44" fmla="*/ 73 w 77"/>
                  <a:gd name="T45" fmla="*/ 211 h 211"/>
                  <a:gd name="T46" fmla="*/ 75 w 77"/>
                  <a:gd name="T47" fmla="*/ 208 h 211"/>
                  <a:gd name="T48" fmla="*/ 77 w 77"/>
                  <a:gd name="T49" fmla="*/ 202 h 211"/>
                  <a:gd name="T50" fmla="*/ 75 w 77"/>
                  <a:gd name="T51" fmla="*/ 195 h 211"/>
                  <a:gd name="T52" fmla="*/ 73 w 77"/>
                  <a:gd name="T53" fmla="*/ 187 h 211"/>
                  <a:gd name="T54" fmla="*/ 70 w 77"/>
                  <a:gd name="T55" fmla="*/ 181 h 211"/>
                  <a:gd name="T56" fmla="*/ 63 w 77"/>
                  <a:gd name="T57" fmla="*/ 170 h 211"/>
                  <a:gd name="T58" fmla="*/ 58 w 77"/>
                  <a:gd name="T59" fmla="*/ 156 h 211"/>
                  <a:gd name="T60" fmla="*/ 56 w 77"/>
                  <a:gd name="T61" fmla="*/ 143 h 211"/>
                  <a:gd name="T62" fmla="*/ 54 w 77"/>
                  <a:gd name="T63" fmla="*/ 133 h 211"/>
                  <a:gd name="T64" fmla="*/ 54 w 77"/>
                  <a:gd name="T65" fmla="*/ 130 h 211"/>
                  <a:gd name="T66" fmla="*/ 56 w 77"/>
                  <a:gd name="T67" fmla="*/ 133 h 211"/>
                  <a:gd name="T68" fmla="*/ 58 w 77"/>
                  <a:gd name="T69" fmla="*/ 140 h 211"/>
                  <a:gd name="T70" fmla="*/ 61 w 77"/>
                  <a:gd name="T71" fmla="*/ 150 h 211"/>
                  <a:gd name="T72" fmla="*/ 67 w 77"/>
                  <a:gd name="T73" fmla="*/ 163 h 211"/>
                  <a:gd name="T74" fmla="*/ 68 w 77"/>
                  <a:gd name="T75" fmla="*/ 166 h 211"/>
                  <a:gd name="T76" fmla="*/ 70 w 77"/>
                  <a:gd name="T77" fmla="*/ 167 h 211"/>
                  <a:gd name="T78" fmla="*/ 73 w 77"/>
                  <a:gd name="T79" fmla="*/ 167 h 211"/>
                  <a:gd name="T80" fmla="*/ 74 w 77"/>
                  <a:gd name="T81" fmla="*/ 166 h 211"/>
                  <a:gd name="T82" fmla="*/ 75 w 77"/>
                  <a:gd name="T83" fmla="*/ 164 h 211"/>
                  <a:gd name="T84" fmla="*/ 77 w 77"/>
                  <a:gd name="T85" fmla="*/ 16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11">
                    <a:moveTo>
                      <a:pt x="77" y="161"/>
                    </a:moveTo>
                    <a:lnTo>
                      <a:pt x="74" y="143"/>
                    </a:lnTo>
                    <a:lnTo>
                      <a:pt x="70" y="125"/>
                    </a:lnTo>
                    <a:lnTo>
                      <a:pt x="67" y="109"/>
                    </a:lnTo>
                    <a:lnTo>
                      <a:pt x="63" y="98"/>
                    </a:lnTo>
                    <a:lnTo>
                      <a:pt x="58" y="92"/>
                    </a:lnTo>
                    <a:lnTo>
                      <a:pt x="56" y="88"/>
                    </a:lnTo>
                    <a:lnTo>
                      <a:pt x="51" y="87"/>
                    </a:lnTo>
                    <a:lnTo>
                      <a:pt x="47" y="82"/>
                    </a:lnTo>
                    <a:lnTo>
                      <a:pt x="44" y="78"/>
                    </a:lnTo>
                    <a:lnTo>
                      <a:pt x="43" y="74"/>
                    </a:lnTo>
                    <a:lnTo>
                      <a:pt x="43" y="68"/>
                    </a:lnTo>
                    <a:lnTo>
                      <a:pt x="49" y="10"/>
                    </a:lnTo>
                    <a:lnTo>
                      <a:pt x="0" y="0"/>
                    </a:lnTo>
                    <a:lnTo>
                      <a:pt x="8" y="82"/>
                    </a:lnTo>
                    <a:lnTo>
                      <a:pt x="8" y="82"/>
                    </a:lnTo>
                    <a:lnTo>
                      <a:pt x="17" y="142"/>
                    </a:lnTo>
                    <a:lnTo>
                      <a:pt x="22" y="154"/>
                    </a:lnTo>
                    <a:lnTo>
                      <a:pt x="29" y="166"/>
                    </a:lnTo>
                    <a:lnTo>
                      <a:pt x="40" y="181"/>
                    </a:lnTo>
                    <a:lnTo>
                      <a:pt x="54" y="197"/>
                    </a:lnTo>
                    <a:lnTo>
                      <a:pt x="68" y="210"/>
                    </a:lnTo>
                    <a:lnTo>
                      <a:pt x="73" y="211"/>
                    </a:lnTo>
                    <a:lnTo>
                      <a:pt x="75" y="208"/>
                    </a:lnTo>
                    <a:lnTo>
                      <a:pt x="77" y="202"/>
                    </a:lnTo>
                    <a:lnTo>
                      <a:pt x="75" y="195"/>
                    </a:lnTo>
                    <a:lnTo>
                      <a:pt x="73" y="187"/>
                    </a:lnTo>
                    <a:lnTo>
                      <a:pt x="70" y="181"/>
                    </a:lnTo>
                    <a:lnTo>
                      <a:pt x="63" y="170"/>
                    </a:lnTo>
                    <a:lnTo>
                      <a:pt x="58" y="156"/>
                    </a:lnTo>
                    <a:lnTo>
                      <a:pt x="56" y="143"/>
                    </a:lnTo>
                    <a:lnTo>
                      <a:pt x="54" y="133"/>
                    </a:lnTo>
                    <a:lnTo>
                      <a:pt x="54" y="130"/>
                    </a:lnTo>
                    <a:lnTo>
                      <a:pt x="56" y="133"/>
                    </a:lnTo>
                    <a:lnTo>
                      <a:pt x="58" y="140"/>
                    </a:lnTo>
                    <a:lnTo>
                      <a:pt x="61" y="150"/>
                    </a:lnTo>
                    <a:lnTo>
                      <a:pt x="67" y="163"/>
                    </a:lnTo>
                    <a:lnTo>
                      <a:pt x="68" y="166"/>
                    </a:lnTo>
                    <a:lnTo>
                      <a:pt x="70" y="167"/>
                    </a:lnTo>
                    <a:lnTo>
                      <a:pt x="73" y="167"/>
                    </a:lnTo>
                    <a:lnTo>
                      <a:pt x="74" y="166"/>
                    </a:lnTo>
                    <a:lnTo>
                      <a:pt x="75" y="164"/>
                    </a:lnTo>
                    <a:lnTo>
                      <a:pt x="77" y="161"/>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501"/>
              <p:cNvSpPr>
                <a:spLocks/>
              </p:cNvSpPr>
              <p:nvPr/>
            </p:nvSpPr>
            <p:spPr bwMode="auto">
              <a:xfrm>
                <a:off x="3668" y="2178"/>
                <a:ext cx="58" cy="256"/>
              </a:xfrm>
              <a:custGeom>
                <a:avLst/>
                <a:gdLst>
                  <a:gd name="T0" fmla="*/ 10 w 116"/>
                  <a:gd name="T1" fmla="*/ 0 h 512"/>
                  <a:gd name="T2" fmla="*/ 0 w 116"/>
                  <a:gd name="T3" fmla="*/ 225 h 512"/>
                  <a:gd name="T4" fmla="*/ 37 w 116"/>
                  <a:gd name="T5" fmla="*/ 512 h 512"/>
                  <a:gd name="T6" fmla="*/ 82 w 116"/>
                  <a:gd name="T7" fmla="*/ 506 h 512"/>
                  <a:gd name="T8" fmla="*/ 92 w 116"/>
                  <a:gd name="T9" fmla="*/ 311 h 512"/>
                  <a:gd name="T10" fmla="*/ 79 w 116"/>
                  <a:gd name="T11" fmla="*/ 225 h 512"/>
                  <a:gd name="T12" fmla="*/ 116 w 116"/>
                  <a:gd name="T13" fmla="*/ 12 h 512"/>
                  <a:gd name="T14" fmla="*/ 10 w 116"/>
                  <a:gd name="T15" fmla="*/ 0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12">
                    <a:moveTo>
                      <a:pt x="10" y="0"/>
                    </a:moveTo>
                    <a:lnTo>
                      <a:pt x="0" y="225"/>
                    </a:lnTo>
                    <a:lnTo>
                      <a:pt x="37" y="512"/>
                    </a:lnTo>
                    <a:lnTo>
                      <a:pt x="82" y="506"/>
                    </a:lnTo>
                    <a:lnTo>
                      <a:pt x="92" y="311"/>
                    </a:lnTo>
                    <a:lnTo>
                      <a:pt x="79" y="225"/>
                    </a:lnTo>
                    <a:lnTo>
                      <a:pt x="116" y="12"/>
                    </a:lnTo>
                    <a:lnTo>
                      <a:pt x="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502"/>
              <p:cNvSpPr>
                <a:spLocks/>
              </p:cNvSpPr>
              <p:nvPr/>
            </p:nvSpPr>
            <p:spPr bwMode="auto">
              <a:xfrm>
                <a:off x="3858" y="2178"/>
                <a:ext cx="58" cy="256"/>
              </a:xfrm>
              <a:custGeom>
                <a:avLst/>
                <a:gdLst>
                  <a:gd name="T0" fmla="*/ 0 w 116"/>
                  <a:gd name="T1" fmla="*/ 12 h 512"/>
                  <a:gd name="T2" fmla="*/ 37 w 116"/>
                  <a:gd name="T3" fmla="*/ 225 h 512"/>
                  <a:gd name="T4" fmla="*/ 25 w 116"/>
                  <a:gd name="T5" fmla="*/ 311 h 512"/>
                  <a:gd name="T6" fmla="*/ 34 w 116"/>
                  <a:gd name="T7" fmla="*/ 506 h 512"/>
                  <a:gd name="T8" fmla="*/ 80 w 116"/>
                  <a:gd name="T9" fmla="*/ 512 h 512"/>
                  <a:gd name="T10" fmla="*/ 116 w 116"/>
                  <a:gd name="T11" fmla="*/ 225 h 512"/>
                  <a:gd name="T12" fmla="*/ 107 w 116"/>
                  <a:gd name="T13" fmla="*/ 0 h 512"/>
                  <a:gd name="T14" fmla="*/ 0 w 116"/>
                  <a:gd name="T15" fmla="*/ 12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12">
                    <a:moveTo>
                      <a:pt x="0" y="12"/>
                    </a:moveTo>
                    <a:lnTo>
                      <a:pt x="37" y="225"/>
                    </a:lnTo>
                    <a:lnTo>
                      <a:pt x="25" y="311"/>
                    </a:lnTo>
                    <a:lnTo>
                      <a:pt x="34" y="506"/>
                    </a:lnTo>
                    <a:lnTo>
                      <a:pt x="80" y="512"/>
                    </a:lnTo>
                    <a:lnTo>
                      <a:pt x="116" y="225"/>
                    </a:lnTo>
                    <a:lnTo>
                      <a:pt x="107" y="0"/>
                    </a:lnTo>
                    <a:lnTo>
                      <a:pt x="0"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503"/>
              <p:cNvSpPr>
                <a:spLocks/>
              </p:cNvSpPr>
              <p:nvPr/>
            </p:nvSpPr>
            <p:spPr bwMode="auto">
              <a:xfrm>
                <a:off x="3673" y="2130"/>
                <a:ext cx="107" cy="301"/>
              </a:xfrm>
              <a:custGeom>
                <a:avLst/>
                <a:gdLst>
                  <a:gd name="T0" fmla="*/ 58 w 215"/>
                  <a:gd name="T1" fmla="*/ 32 h 601"/>
                  <a:gd name="T2" fmla="*/ 40 w 215"/>
                  <a:gd name="T3" fmla="*/ 40 h 601"/>
                  <a:gd name="T4" fmla="*/ 24 w 215"/>
                  <a:gd name="T5" fmla="*/ 51 h 601"/>
                  <a:gd name="T6" fmla="*/ 11 w 215"/>
                  <a:gd name="T7" fmla="*/ 66 h 601"/>
                  <a:gd name="T8" fmla="*/ 3 w 215"/>
                  <a:gd name="T9" fmla="*/ 83 h 601"/>
                  <a:gd name="T10" fmla="*/ 0 w 215"/>
                  <a:gd name="T11" fmla="*/ 103 h 601"/>
                  <a:gd name="T12" fmla="*/ 0 w 215"/>
                  <a:gd name="T13" fmla="*/ 157 h 601"/>
                  <a:gd name="T14" fmla="*/ 81 w 215"/>
                  <a:gd name="T15" fmla="*/ 157 h 601"/>
                  <a:gd name="T16" fmla="*/ 92 w 215"/>
                  <a:gd name="T17" fmla="*/ 396 h 601"/>
                  <a:gd name="T18" fmla="*/ 72 w 215"/>
                  <a:gd name="T19" fmla="*/ 601 h 601"/>
                  <a:gd name="T20" fmla="*/ 215 w 215"/>
                  <a:gd name="T21" fmla="*/ 599 h 601"/>
                  <a:gd name="T22" fmla="*/ 215 w 215"/>
                  <a:gd name="T23" fmla="*/ 310 h 601"/>
                  <a:gd name="T24" fmla="*/ 151 w 215"/>
                  <a:gd name="T25" fmla="*/ 0 h 601"/>
                  <a:gd name="T26" fmla="*/ 58 w 215"/>
                  <a:gd name="T27" fmla="*/ 3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601">
                    <a:moveTo>
                      <a:pt x="58" y="32"/>
                    </a:moveTo>
                    <a:lnTo>
                      <a:pt x="40" y="40"/>
                    </a:lnTo>
                    <a:lnTo>
                      <a:pt x="24" y="51"/>
                    </a:lnTo>
                    <a:lnTo>
                      <a:pt x="11" y="66"/>
                    </a:lnTo>
                    <a:lnTo>
                      <a:pt x="3" y="83"/>
                    </a:lnTo>
                    <a:lnTo>
                      <a:pt x="0" y="103"/>
                    </a:lnTo>
                    <a:lnTo>
                      <a:pt x="0" y="157"/>
                    </a:lnTo>
                    <a:lnTo>
                      <a:pt x="81" y="157"/>
                    </a:lnTo>
                    <a:lnTo>
                      <a:pt x="92" y="396"/>
                    </a:lnTo>
                    <a:lnTo>
                      <a:pt x="72" y="601"/>
                    </a:lnTo>
                    <a:lnTo>
                      <a:pt x="215" y="599"/>
                    </a:lnTo>
                    <a:lnTo>
                      <a:pt x="215" y="310"/>
                    </a:lnTo>
                    <a:lnTo>
                      <a:pt x="151" y="0"/>
                    </a:lnTo>
                    <a:lnTo>
                      <a:pt x="58"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504"/>
              <p:cNvSpPr>
                <a:spLocks/>
              </p:cNvSpPr>
              <p:nvPr/>
            </p:nvSpPr>
            <p:spPr bwMode="auto">
              <a:xfrm>
                <a:off x="3725" y="2128"/>
                <a:ext cx="55" cy="157"/>
              </a:xfrm>
              <a:custGeom>
                <a:avLst/>
                <a:gdLst>
                  <a:gd name="T0" fmla="*/ 0 w 112"/>
                  <a:gd name="T1" fmla="*/ 21 h 314"/>
                  <a:gd name="T2" fmla="*/ 112 w 112"/>
                  <a:gd name="T3" fmla="*/ 314 h 314"/>
                  <a:gd name="T4" fmla="*/ 58 w 112"/>
                  <a:gd name="T5" fmla="*/ 0 h 314"/>
                  <a:gd name="T6" fmla="*/ 0 w 112"/>
                  <a:gd name="T7" fmla="*/ 21 h 314"/>
                </a:gdLst>
                <a:ahLst/>
                <a:cxnLst>
                  <a:cxn ang="0">
                    <a:pos x="T0" y="T1"/>
                  </a:cxn>
                  <a:cxn ang="0">
                    <a:pos x="T2" y="T3"/>
                  </a:cxn>
                  <a:cxn ang="0">
                    <a:pos x="T4" y="T5"/>
                  </a:cxn>
                  <a:cxn ang="0">
                    <a:pos x="T6" y="T7"/>
                  </a:cxn>
                </a:cxnLst>
                <a:rect l="0" t="0" r="r" b="b"/>
                <a:pathLst>
                  <a:path w="112" h="314">
                    <a:moveTo>
                      <a:pt x="0" y="21"/>
                    </a:moveTo>
                    <a:lnTo>
                      <a:pt x="112" y="314"/>
                    </a:lnTo>
                    <a:lnTo>
                      <a:pt x="58" y="0"/>
                    </a:lnTo>
                    <a:lnTo>
                      <a:pt x="0" y="2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505"/>
              <p:cNvSpPr>
                <a:spLocks/>
              </p:cNvSpPr>
              <p:nvPr/>
            </p:nvSpPr>
            <p:spPr bwMode="auto">
              <a:xfrm>
                <a:off x="3804" y="2130"/>
                <a:ext cx="107" cy="301"/>
              </a:xfrm>
              <a:custGeom>
                <a:avLst/>
                <a:gdLst>
                  <a:gd name="T0" fmla="*/ 157 w 215"/>
                  <a:gd name="T1" fmla="*/ 32 h 601"/>
                  <a:gd name="T2" fmla="*/ 63 w 215"/>
                  <a:gd name="T3" fmla="*/ 0 h 601"/>
                  <a:gd name="T4" fmla="*/ 0 w 215"/>
                  <a:gd name="T5" fmla="*/ 310 h 601"/>
                  <a:gd name="T6" fmla="*/ 0 w 215"/>
                  <a:gd name="T7" fmla="*/ 599 h 601"/>
                  <a:gd name="T8" fmla="*/ 142 w 215"/>
                  <a:gd name="T9" fmla="*/ 601 h 601"/>
                  <a:gd name="T10" fmla="*/ 123 w 215"/>
                  <a:gd name="T11" fmla="*/ 396 h 601"/>
                  <a:gd name="T12" fmla="*/ 134 w 215"/>
                  <a:gd name="T13" fmla="*/ 157 h 601"/>
                  <a:gd name="T14" fmla="*/ 215 w 215"/>
                  <a:gd name="T15" fmla="*/ 157 h 601"/>
                  <a:gd name="T16" fmla="*/ 215 w 215"/>
                  <a:gd name="T17" fmla="*/ 103 h 601"/>
                  <a:gd name="T18" fmla="*/ 212 w 215"/>
                  <a:gd name="T19" fmla="*/ 83 h 601"/>
                  <a:gd name="T20" fmla="*/ 203 w 215"/>
                  <a:gd name="T21" fmla="*/ 66 h 601"/>
                  <a:gd name="T22" fmla="*/ 192 w 215"/>
                  <a:gd name="T23" fmla="*/ 51 h 601"/>
                  <a:gd name="T24" fmla="*/ 176 w 215"/>
                  <a:gd name="T25" fmla="*/ 40 h 601"/>
                  <a:gd name="T26" fmla="*/ 157 w 215"/>
                  <a:gd name="T27" fmla="*/ 3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601">
                    <a:moveTo>
                      <a:pt x="157" y="32"/>
                    </a:moveTo>
                    <a:lnTo>
                      <a:pt x="63" y="0"/>
                    </a:lnTo>
                    <a:lnTo>
                      <a:pt x="0" y="310"/>
                    </a:lnTo>
                    <a:lnTo>
                      <a:pt x="0" y="599"/>
                    </a:lnTo>
                    <a:lnTo>
                      <a:pt x="142" y="601"/>
                    </a:lnTo>
                    <a:lnTo>
                      <a:pt x="123" y="396"/>
                    </a:lnTo>
                    <a:lnTo>
                      <a:pt x="134" y="157"/>
                    </a:lnTo>
                    <a:lnTo>
                      <a:pt x="215" y="157"/>
                    </a:lnTo>
                    <a:lnTo>
                      <a:pt x="215" y="103"/>
                    </a:lnTo>
                    <a:lnTo>
                      <a:pt x="212" y="83"/>
                    </a:lnTo>
                    <a:lnTo>
                      <a:pt x="203" y="66"/>
                    </a:lnTo>
                    <a:lnTo>
                      <a:pt x="192" y="51"/>
                    </a:lnTo>
                    <a:lnTo>
                      <a:pt x="176" y="40"/>
                    </a:lnTo>
                    <a:lnTo>
                      <a:pt x="157"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506"/>
              <p:cNvSpPr>
                <a:spLocks/>
              </p:cNvSpPr>
              <p:nvPr/>
            </p:nvSpPr>
            <p:spPr bwMode="auto">
              <a:xfrm>
                <a:off x="3804" y="2129"/>
                <a:ext cx="56" cy="156"/>
              </a:xfrm>
              <a:custGeom>
                <a:avLst/>
                <a:gdLst>
                  <a:gd name="T0" fmla="*/ 0 w 113"/>
                  <a:gd name="T1" fmla="*/ 313 h 313"/>
                  <a:gd name="T2" fmla="*/ 113 w 113"/>
                  <a:gd name="T3" fmla="*/ 20 h 313"/>
                  <a:gd name="T4" fmla="*/ 55 w 113"/>
                  <a:gd name="T5" fmla="*/ 0 h 313"/>
                  <a:gd name="T6" fmla="*/ 0 w 113"/>
                  <a:gd name="T7" fmla="*/ 313 h 313"/>
                </a:gdLst>
                <a:ahLst/>
                <a:cxnLst>
                  <a:cxn ang="0">
                    <a:pos x="T0" y="T1"/>
                  </a:cxn>
                  <a:cxn ang="0">
                    <a:pos x="T2" y="T3"/>
                  </a:cxn>
                  <a:cxn ang="0">
                    <a:pos x="T4" y="T5"/>
                  </a:cxn>
                  <a:cxn ang="0">
                    <a:pos x="T6" y="T7"/>
                  </a:cxn>
                </a:cxnLst>
                <a:rect l="0" t="0" r="r" b="b"/>
                <a:pathLst>
                  <a:path w="113" h="313">
                    <a:moveTo>
                      <a:pt x="0" y="313"/>
                    </a:moveTo>
                    <a:lnTo>
                      <a:pt x="113" y="20"/>
                    </a:lnTo>
                    <a:lnTo>
                      <a:pt x="55" y="0"/>
                    </a:lnTo>
                    <a:lnTo>
                      <a:pt x="0" y="3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507"/>
              <p:cNvSpPr>
                <a:spLocks/>
              </p:cNvSpPr>
              <p:nvPr/>
            </p:nvSpPr>
            <p:spPr bwMode="auto">
              <a:xfrm>
                <a:off x="3792" y="1976"/>
                <a:ext cx="50" cy="99"/>
              </a:xfrm>
              <a:custGeom>
                <a:avLst/>
                <a:gdLst>
                  <a:gd name="T0" fmla="*/ 28 w 100"/>
                  <a:gd name="T1" fmla="*/ 0 h 200"/>
                  <a:gd name="T2" fmla="*/ 12 w 100"/>
                  <a:gd name="T3" fmla="*/ 0 h 200"/>
                  <a:gd name="T4" fmla="*/ 4 w 100"/>
                  <a:gd name="T5" fmla="*/ 0 h 200"/>
                  <a:gd name="T6" fmla="*/ 0 w 100"/>
                  <a:gd name="T7" fmla="*/ 0 h 200"/>
                  <a:gd name="T8" fmla="*/ 0 w 100"/>
                  <a:gd name="T9" fmla="*/ 200 h 200"/>
                  <a:gd name="T10" fmla="*/ 15 w 100"/>
                  <a:gd name="T11" fmla="*/ 200 h 200"/>
                  <a:gd name="T12" fmla="*/ 38 w 100"/>
                  <a:gd name="T13" fmla="*/ 195 h 200"/>
                  <a:gd name="T14" fmla="*/ 58 w 100"/>
                  <a:gd name="T15" fmla="*/ 186 h 200"/>
                  <a:gd name="T16" fmla="*/ 75 w 100"/>
                  <a:gd name="T17" fmla="*/ 170 h 200"/>
                  <a:gd name="T18" fmla="*/ 87 w 100"/>
                  <a:gd name="T19" fmla="*/ 150 h 200"/>
                  <a:gd name="T20" fmla="*/ 96 w 100"/>
                  <a:gd name="T21" fmla="*/ 126 h 200"/>
                  <a:gd name="T22" fmla="*/ 100 w 100"/>
                  <a:gd name="T23" fmla="*/ 101 h 200"/>
                  <a:gd name="T24" fmla="*/ 100 w 100"/>
                  <a:gd name="T25" fmla="*/ 98 h 200"/>
                  <a:gd name="T26" fmla="*/ 96 w 100"/>
                  <a:gd name="T27" fmla="*/ 70 h 200"/>
                  <a:gd name="T28" fmla="*/ 86 w 100"/>
                  <a:gd name="T29" fmla="*/ 44 h 200"/>
                  <a:gd name="T30" fmla="*/ 70 w 100"/>
                  <a:gd name="T31" fmla="*/ 24 h 200"/>
                  <a:gd name="T32" fmla="*/ 50 w 100"/>
                  <a:gd name="T33" fmla="*/ 9 h 200"/>
                  <a:gd name="T34" fmla="*/ 28 w 100"/>
                  <a:gd name="T3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200">
                    <a:moveTo>
                      <a:pt x="28" y="0"/>
                    </a:moveTo>
                    <a:lnTo>
                      <a:pt x="12" y="0"/>
                    </a:lnTo>
                    <a:lnTo>
                      <a:pt x="4" y="0"/>
                    </a:lnTo>
                    <a:lnTo>
                      <a:pt x="0" y="0"/>
                    </a:lnTo>
                    <a:lnTo>
                      <a:pt x="0" y="200"/>
                    </a:lnTo>
                    <a:lnTo>
                      <a:pt x="15" y="200"/>
                    </a:lnTo>
                    <a:lnTo>
                      <a:pt x="38" y="195"/>
                    </a:lnTo>
                    <a:lnTo>
                      <a:pt x="58" y="186"/>
                    </a:lnTo>
                    <a:lnTo>
                      <a:pt x="75" y="170"/>
                    </a:lnTo>
                    <a:lnTo>
                      <a:pt x="87" y="150"/>
                    </a:lnTo>
                    <a:lnTo>
                      <a:pt x="96" y="126"/>
                    </a:lnTo>
                    <a:lnTo>
                      <a:pt x="100" y="101"/>
                    </a:lnTo>
                    <a:lnTo>
                      <a:pt x="100" y="98"/>
                    </a:lnTo>
                    <a:lnTo>
                      <a:pt x="96" y="70"/>
                    </a:lnTo>
                    <a:lnTo>
                      <a:pt x="86" y="44"/>
                    </a:lnTo>
                    <a:lnTo>
                      <a:pt x="70" y="24"/>
                    </a:lnTo>
                    <a:lnTo>
                      <a:pt x="50" y="9"/>
                    </a:lnTo>
                    <a:lnTo>
                      <a:pt x="28" y="0"/>
                    </a:lnTo>
                    <a:close/>
                  </a:path>
                </a:pathLst>
              </a:custGeom>
              <a:solidFill>
                <a:srgbClr val="E8C5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508"/>
              <p:cNvSpPr>
                <a:spLocks/>
              </p:cNvSpPr>
              <p:nvPr/>
            </p:nvSpPr>
            <p:spPr bwMode="auto">
              <a:xfrm>
                <a:off x="3742" y="1976"/>
                <a:ext cx="50" cy="99"/>
              </a:xfrm>
              <a:custGeom>
                <a:avLst/>
                <a:gdLst>
                  <a:gd name="T0" fmla="*/ 0 w 99"/>
                  <a:gd name="T1" fmla="*/ 98 h 200"/>
                  <a:gd name="T2" fmla="*/ 0 w 99"/>
                  <a:gd name="T3" fmla="*/ 101 h 200"/>
                  <a:gd name="T4" fmla="*/ 2 w 99"/>
                  <a:gd name="T5" fmla="*/ 126 h 200"/>
                  <a:gd name="T6" fmla="*/ 11 w 99"/>
                  <a:gd name="T7" fmla="*/ 150 h 200"/>
                  <a:gd name="T8" fmla="*/ 25 w 99"/>
                  <a:gd name="T9" fmla="*/ 170 h 200"/>
                  <a:gd name="T10" fmla="*/ 42 w 99"/>
                  <a:gd name="T11" fmla="*/ 186 h 200"/>
                  <a:gd name="T12" fmla="*/ 62 w 99"/>
                  <a:gd name="T13" fmla="*/ 195 h 200"/>
                  <a:gd name="T14" fmla="*/ 84 w 99"/>
                  <a:gd name="T15" fmla="*/ 200 h 200"/>
                  <a:gd name="T16" fmla="*/ 99 w 99"/>
                  <a:gd name="T17" fmla="*/ 200 h 200"/>
                  <a:gd name="T18" fmla="*/ 99 w 99"/>
                  <a:gd name="T19" fmla="*/ 0 h 200"/>
                  <a:gd name="T20" fmla="*/ 96 w 99"/>
                  <a:gd name="T21" fmla="*/ 0 h 200"/>
                  <a:gd name="T22" fmla="*/ 86 w 99"/>
                  <a:gd name="T23" fmla="*/ 0 h 200"/>
                  <a:gd name="T24" fmla="*/ 72 w 99"/>
                  <a:gd name="T25" fmla="*/ 0 h 200"/>
                  <a:gd name="T26" fmla="*/ 49 w 99"/>
                  <a:gd name="T27" fmla="*/ 9 h 200"/>
                  <a:gd name="T28" fmla="*/ 29 w 99"/>
                  <a:gd name="T29" fmla="*/ 24 h 200"/>
                  <a:gd name="T30" fmla="*/ 14 w 99"/>
                  <a:gd name="T31" fmla="*/ 44 h 200"/>
                  <a:gd name="T32" fmla="*/ 4 w 99"/>
                  <a:gd name="T33" fmla="*/ 70 h 200"/>
                  <a:gd name="T34" fmla="*/ 0 w 99"/>
                  <a:gd name="T35" fmla="*/ 9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200">
                    <a:moveTo>
                      <a:pt x="0" y="98"/>
                    </a:moveTo>
                    <a:lnTo>
                      <a:pt x="0" y="101"/>
                    </a:lnTo>
                    <a:lnTo>
                      <a:pt x="2" y="126"/>
                    </a:lnTo>
                    <a:lnTo>
                      <a:pt x="11" y="150"/>
                    </a:lnTo>
                    <a:lnTo>
                      <a:pt x="25" y="170"/>
                    </a:lnTo>
                    <a:lnTo>
                      <a:pt x="42" y="186"/>
                    </a:lnTo>
                    <a:lnTo>
                      <a:pt x="62" y="195"/>
                    </a:lnTo>
                    <a:lnTo>
                      <a:pt x="84" y="200"/>
                    </a:lnTo>
                    <a:lnTo>
                      <a:pt x="99" y="200"/>
                    </a:lnTo>
                    <a:lnTo>
                      <a:pt x="99" y="0"/>
                    </a:lnTo>
                    <a:lnTo>
                      <a:pt x="96" y="0"/>
                    </a:lnTo>
                    <a:lnTo>
                      <a:pt x="86" y="0"/>
                    </a:lnTo>
                    <a:lnTo>
                      <a:pt x="72" y="0"/>
                    </a:lnTo>
                    <a:lnTo>
                      <a:pt x="49" y="9"/>
                    </a:lnTo>
                    <a:lnTo>
                      <a:pt x="29" y="24"/>
                    </a:lnTo>
                    <a:lnTo>
                      <a:pt x="14" y="44"/>
                    </a:lnTo>
                    <a:lnTo>
                      <a:pt x="4" y="70"/>
                    </a:lnTo>
                    <a:lnTo>
                      <a:pt x="0" y="98"/>
                    </a:lnTo>
                    <a:close/>
                  </a:path>
                </a:pathLst>
              </a:custGeom>
              <a:solidFill>
                <a:srgbClr val="EED2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509"/>
              <p:cNvSpPr>
                <a:spLocks/>
              </p:cNvSpPr>
              <p:nvPr/>
            </p:nvSpPr>
            <p:spPr bwMode="auto">
              <a:xfrm>
                <a:off x="3741" y="2041"/>
                <a:ext cx="10" cy="30"/>
              </a:xfrm>
              <a:custGeom>
                <a:avLst/>
                <a:gdLst>
                  <a:gd name="T0" fmla="*/ 10 w 20"/>
                  <a:gd name="T1" fmla="*/ 0 h 61"/>
                  <a:gd name="T2" fmla="*/ 5 w 20"/>
                  <a:gd name="T3" fmla="*/ 2 h 61"/>
                  <a:gd name="T4" fmla="*/ 3 w 20"/>
                  <a:gd name="T5" fmla="*/ 3 h 61"/>
                  <a:gd name="T6" fmla="*/ 1 w 20"/>
                  <a:gd name="T7" fmla="*/ 6 h 61"/>
                  <a:gd name="T8" fmla="*/ 0 w 20"/>
                  <a:gd name="T9" fmla="*/ 10 h 61"/>
                  <a:gd name="T10" fmla="*/ 0 w 20"/>
                  <a:gd name="T11" fmla="*/ 51 h 61"/>
                  <a:gd name="T12" fmla="*/ 1 w 20"/>
                  <a:gd name="T13" fmla="*/ 54 h 61"/>
                  <a:gd name="T14" fmla="*/ 3 w 20"/>
                  <a:gd name="T15" fmla="*/ 58 h 61"/>
                  <a:gd name="T16" fmla="*/ 5 w 20"/>
                  <a:gd name="T17" fmla="*/ 60 h 61"/>
                  <a:gd name="T18" fmla="*/ 10 w 20"/>
                  <a:gd name="T19" fmla="*/ 61 h 61"/>
                  <a:gd name="T20" fmla="*/ 14 w 20"/>
                  <a:gd name="T21" fmla="*/ 60 h 61"/>
                  <a:gd name="T22" fmla="*/ 17 w 20"/>
                  <a:gd name="T23" fmla="*/ 58 h 61"/>
                  <a:gd name="T24" fmla="*/ 18 w 20"/>
                  <a:gd name="T25" fmla="*/ 54 h 61"/>
                  <a:gd name="T26" fmla="*/ 20 w 20"/>
                  <a:gd name="T27" fmla="*/ 51 h 61"/>
                  <a:gd name="T28" fmla="*/ 20 w 20"/>
                  <a:gd name="T29" fmla="*/ 10 h 61"/>
                  <a:gd name="T30" fmla="*/ 18 w 20"/>
                  <a:gd name="T31" fmla="*/ 6 h 61"/>
                  <a:gd name="T32" fmla="*/ 17 w 20"/>
                  <a:gd name="T33" fmla="*/ 3 h 61"/>
                  <a:gd name="T34" fmla="*/ 14 w 20"/>
                  <a:gd name="T35" fmla="*/ 2 h 61"/>
                  <a:gd name="T36" fmla="*/ 10 w 20"/>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1">
                    <a:moveTo>
                      <a:pt x="10" y="0"/>
                    </a:moveTo>
                    <a:lnTo>
                      <a:pt x="5" y="2"/>
                    </a:lnTo>
                    <a:lnTo>
                      <a:pt x="3" y="3"/>
                    </a:lnTo>
                    <a:lnTo>
                      <a:pt x="1" y="6"/>
                    </a:lnTo>
                    <a:lnTo>
                      <a:pt x="0" y="10"/>
                    </a:lnTo>
                    <a:lnTo>
                      <a:pt x="0" y="51"/>
                    </a:lnTo>
                    <a:lnTo>
                      <a:pt x="1" y="54"/>
                    </a:lnTo>
                    <a:lnTo>
                      <a:pt x="3" y="58"/>
                    </a:lnTo>
                    <a:lnTo>
                      <a:pt x="5" y="60"/>
                    </a:lnTo>
                    <a:lnTo>
                      <a:pt x="10" y="61"/>
                    </a:lnTo>
                    <a:lnTo>
                      <a:pt x="14" y="60"/>
                    </a:lnTo>
                    <a:lnTo>
                      <a:pt x="17" y="58"/>
                    </a:lnTo>
                    <a:lnTo>
                      <a:pt x="18" y="54"/>
                    </a:lnTo>
                    <a:lnTo>
                      <a:pt x="20" y="51"/>
                    </a:lnTo>
                    <a:lnTo>
                      <a:pt x="20" y="10"/>
                    </a:lnTo>
                    <a:lnTo>
                      <a:pt x="18" y="6"/>
                    </a:lnTo>
                    <a:lnTo>
                      <a:pt x="17" y="3"/>
                    </a:lnTo>
                    <a:lnTo>
                      <a:pt x="14" y="2"/>
                    </a:lnTo>
                    <a:lnTo>
                      <a:pt x="10"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510"/>
              <p:cNvSpPr>
                <a:spLocks/>
              </p:cNvSpPr>
              <p:nvPr/>
            </p:nvSpPr>
            <p:spPr bwMode="auto">
              <a:xfrm>
                <a:off x="3833" y="2041"/>
                <a:ext cx="10" cy="30"/>
              </a:xfrm>
              <a:custGeom>
                <a:avLst/>
                <a:gdLst>
                  <a:gd name="T0" fmla="*/ 10 w 20"/>
                  <a:gd name="T1" fmla="*/ 0 h 61"/>
                  <a:gd name="T2" fmla="*/ 6 w 20"/>
                  <a:gd name="T3" fmla="*/ 2 h 61"/>
                  <a:gd name="T4" fmla="*/ 3 w 20"/>
                  <a:gd name="T5" fmla="*/ 3 h 61"/>
                  <a:gd name="T6" fmla="*/ 0 w 20"/>
                  <a:gd name="T7" fmla="*/ 6 h 61"/>
                  <a:gd name="T8" fmla="*/ 0 w 20"/>
                  <a:gd name="T9" fmla="*/ 10 h 61"/>
                  <a:gd name="T10" fmla="*/ 0 w 20"/>
                  <a:gd name="T11" fmla="*/ 51 h 61"/>
                  <a:gd name="T12" fmla="*/ 0 w 20"/>
                  <a:gd name="T13" fmla="*/ 54 h 61"/>
                  <a:gd name="T14" fmla="*/ 3 w 20"/>
                  <a:gd name="T15" fmla="*/ 58 h 61"/>
                  <a:gd name="T16" fmla="*/ 6 w 20"/>
                  <a:gd name="T17" fmla="*/ 60 h 61"/>
                  <a:gd name="T18" fmla="*/ 10 w 20"/>
                  <a:gd name="T19" fmla="*/ 61 h 61"/>
                  <a:gd name="T20" fmla="*/ 13 w 20"/>
                  <a:gd name="T21" fmla="*/ 60 h 61"/>
                  <a:gd name="T22" fmla="*/ 17 w 20"/>
                  <a:gd name="T23" fmla="*/ 58 h 61"/>
                  <a:gd name="T24" fmla="*/ 18 w 20"/>
                  <a:gd name="T25" fmla="*/ 54 h 61"/>
                  <a:gd name="T26" fmla="*/ 20 w 20"/>
                  <a:gd name="T27" fmla="*/ 51 h 61"/>
                  <a:gd name="T28" fmla="*/ 20 w 20"/>
                  <a:gd name="T29" fmla="*/ 10 h 61"/>
                  <a:gd name="T30" fmla="*/ 18 w 20"/>
                  <a:gd name="T31" fmla="*/ 6 h 61"/>
                  <a:gd name="T32" fmla="*/ 17 w 20"/>
                  <a:gd name="T33" fmla="*/ 3 h 61"/>
                  <a:gd name="T34" fmla="*/ 13 w 20"/>
                  <a:gd name="T35" fmla="*/ 2 h 61"/>
                  <a:gd name="T36" fmla="*/ 10 w 20"/>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1">
                    <a:moveTo>
                      <a:pt x="10" y="0"/>
                    </a:moveTo>
                    <a:lnTo>
                      <a:pt x="6" y="2"/>
                    </a:lnTo>
                    <a:lnTo>
                      <a:pt x="3" y="3"/>
                    </a:lnTo>
                    <a:lnTo>
                      <a:pt x="0" y="6"/>
                    </a:lnTo>
                    <a:lnTo>
                      <a:pt x="0" y="10"/>
                    </a:lnTo>
                    <a:lnTo>
                      <a:pt x="0" y="51"/>
                    </a:lnTo>
                    <a:lnTo>
                      <a:pt x="0" y="54"/>
                    </a:lnTo>
                    <a:lnTo>
                      <a:pt x="3" y="58"/>
                    </a:lnTo>
                    <a:lnTo>
                      <a:pt x="6" y="60"/>
                    </a:lnTo>
                    <a:lnTo>
                      <a:pt x="10" y="61"/>
                    </a:lnTo>
                    <a:lnTo>
                      <a:pt x="13" y="60"/>
                    </a:lnTo>
                    <a:lnTo>
                      <a:pt x="17" y="58"/>
                    </a:lnTo>
                    <a:lnTo>
                      <a:pt x="18" y="54"/>
                    </a:lnTo>
                    <a:lnTo>
                      <a:pt x="20" y="51"/>
                    </a:lnTo>
                    <a:lnTo>
                      <a:pt x="20" y="10"/>
                    </a:lnTo>
                    <a:lnTo>
                      <a:pt x="18" y="6"/>
                    </a:lnTo>
                    <a:lnTo>
                      <a:pt x="17" y="3"/>
                    </a:lnTo>
                    <a:lnTo>
                      <a:pt x="13" y="2"/>
                    </a:lnTo>
                    <a:lnTo>
                      <a:pt x="1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511"/>
              <p:cNvSpPr>
                <a:spLocks/>
              </p:cNvSpPr>
              <p:nvPr/>
            </p:nvSpPr>
            <p:spPr bwMode="auto">
              <a:xfrm>
                <a:off x="3748" y="1995"/>
                <a:ext cx="88" cy="121"/>
              </a:xfrm>
              <a:custGeom>
                <a:avLst/>
                <a:gdLst>
                  <a:gd name="T0" fmla="*/ 117 w 177"/>
                  <a:gd name="T1" fmla="*/ 0 h 242"/>
                  <a:gd name="T2" fmla="*/ 59 w 177"/>
                  <a:gd name="T3" fmla="*/ 0 h 242"/>
                  <a:gd name="T4" fmla="*/ 42 w 177"/>
                  <a:gd name="T5" fmla="*/ 3 h 242"/>
                  <a:gd name="T6" fmla="*/ 27 w 177"/>
                  <a:gd name="T7" fmla="*/ 13 h 242"/>
                  <a:gd name="T8" fmla="*/ 14 w 177"/>
                  <a:gd name="T9" fmla="*/ 27 h 242"/>
                  <a:gd name="T10" fmla="*/ 4 w 177"/>
                  <a:gd name="T11" fmla="*/ 45 h 242"/>
                  <a:gd name="T12" fmla="*/ 0 w 177"/>
                  <a:gd name="T13" fmla="*/ 65 h 242"/>
                  <a:gd name="T14" fmla="*/ 0 w 177"/>
                  <a:gd name="T15" fmla="*/ 164 h 242"/>
                  <a:gd name="T16" fmla="*/ 3 w 177"/>
                  <a:gd name="T17" fmla="*/ 178 h 242"/>
                  <a:gd name="T18" fmla="*/ 10 w 177"/>
                  <a:gd name="T19" fmla="*/ 189 h 242"/>
                  <a:gd name="T20" fmla="*/ 21 w 177"/>
                  <a:gd name="T21" fmla="*/ 201 h 242"/>
                  <a:gd name="T22" fmla="*/ 32 w 177"/>
                  <a:gd name="T23" fmla="*/ 211 h 242"/>
                  <a:gd name="T24" fmla="*/ 49 w 177"/>
                  <a:gd name="T25" fmla="*/ 228 h 242"/>
                  <a:gd name="T26" fmla="*/ 68 w 177"/>
                  <a:gd name="T27" fmla="*/ 237 h 242"/>
                  <a:gd name="T28" fmla="*/ 86 w 177"/>
                  <a:gd name="T29" fmla="*/ 242 h 242"/>
                  <a:gd name="T30" fmla="*/ 90 w 177"/>
                  <a:gd name="T31" fmla="*/ 242 h 242"/>
                  <a:gd name="T32" fmla="*/ 109 w 177"/>
                  <a:gd name="T33" fmla="*/ 237 h 242"/>
                  <a:gd name="T34" fmla="*/ 126 w 177"/>
                  <a:gd name="T35" fmla="*/ 228 h 242"/>
                  <a:gd name="T36" fmla="*/ 144 w 177"/>
                  <a:gd name="T37" fmla="*/ 211 h 242"/>
                  <a:gd name="T38" fmla="*/ 155 w 177"/>
                  <a:gd name="T39" fmla="*/ 201 h 242"/>
                  <a:gd name="T40" fmla="*/ 165 w 177"/>
                  <a:gd name="T41" fmla="*/ 189 h 242"/>
                  <a:gd name="T42" fmla="*/ 174 w 177"/>
                  <a:gd name="T43" fmla="*/ 178 h 242"/>
                  <a:gd name="T44" fmla="*/ 177 w 177"/>
                  <a:gd name="T45" fmla="*/ 164 h 242"/>
                  <a:gd name="T46" fmla="*/ 177 w 177"/>
                  <a:gd name="T47" fmla="*/ 65 h 242"/>
                  <a:gd name="T48" fmla="*/ 171 w 177"/>
                  <a:gd name="T49" fmla="*/ 45 h 242"/>
                  <a:gd name="T50" fmla="*/ 163 w 177"/>
                  <a:gd name="T51" fmla="*/ 27 h 242"/>
                  <a:gd name="T52" fmla="*/ 150 w 177"/>
                  <a:gd name="T53" fmla="*/ 13 h 242"/>
                  <a:gd name="T54" fmla="*/ 134 w 177"/>
                  <a:gd name="T55" fmla="*/ 3 h 242"/>
                  <a:gd name="T56" fmla="*/ 117 w 177"/>
                  <a:gd name="T5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242">
                    <a:moveTo>
                      <a:pt x="117" y="0"/>
                    </a:moveTo>
                    <a:lnTo>
                      <a:pt x="59" y="0"/>
                    </a:lnTo>
                    <a:lnTo>
                      <a:pt x="42" y="3"/>
                    </a:lnTo>
                    <a:lnTo>
                      <a:pt x="27" y="13"/>
                    </a:lnTo>
                    <a:lnTo>
                      <a:pt x="14" y="27"/>
                    </a:lnTo>
                    <a:lnTo>
                      <a:pt x="4" y="45"/>
                    </a:lnTo>
                    <a:lnTo>
                      <a:pt x="0" y="65"/>
                    </a:lnTo>
                    <a:lnTo>
                      <a:pt x="0" y="164"/>
                    </a:lnTo>
                    <a:lnTo>
                      <a:pt x="3" y="178"/>
                    </a:lnTo>
                    <a:lnTo>
                      <a:pt x="10" y="189"/>
                    </a:lnTo>
                    <a:lnTo>
                      <a:pt x="21" y="201"/>
                    </a:lnTo>
                    <a:lnTo>
                      <a:pt x="32" y="211"/>
                    </a:lnTo>
                    <a:lnTo>
                      <a:pt x="49" y="228"/>
                    </a:lnTo>
                    <a:lnTo>
                      <a:pt x="68" y="237"/>
                    </a:lnTo>
                    <a:lnTo>
                      <a:pt x="86" y="242"/>
                    </a:lnTo>
                    <a:lnTo>
                      <a:pt x="90" y="242"/>
                    </a:lnTo>
                    <a:lnTo>
                      <a:pt x="109" y="237"/>
                    </a:lnTo>
                    <a:lnTo>
                      <a:pt x="126" y="228"/>
                    </a:lnTo>
                    <a:lnTo>
                      <a:pt x="144" y="211"/>
                    </a:lnTo>
                    <a:lnTo>
                      <a:pt x="155" y="201"/>
                    </a:lnTo>
                    <a:lnTo>
                      <a:pt x="165" y="189"/>
                    </a:lnTo>
                    <a:lnTo>
                      <a:pt x="174" y="178"/>
                    </a:lnTo>
                    <a:lnTo>
                      <a:pt x="177" y="164"/>
                    </a:lnTo>
                    <a:lnTo>
                      <a:pt x="177" y="65"/>
                    </a:lnTo>
                    <a:lnTo>
                      <a:pt x="171" y="45"/>
                    </a:lnTo>
                    <a:lnTo>
                      <a:pt x="163" y="27"/>
                    </a:lnTo>
                    <a:lnTo>
                      <a:pt x="150" y="13"/>
                    </a:lnTo>
                    <a:lnTo>
                      <a:pt x="134" y="3"/>
                    </a:lnTo>
                    <a:lnTo>
                      <a:pt x="117"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512"/>
              <p:cNvSpPr>
                <a:spLocks/>
              </p:cNvSpPr>
              <p:nvPr/>
            </p:nvSpPr>
            <p:spPr bwMode="auto">
              <a:xfrm>
                <a:off x="3792" y="1995"/>
                <a:ext cx="44" cy="121"/>
              </a:xfrm>
              <a:custGeom>
                <a:avLst/>
                <a:gdLst>
                  <a:gd name="T0" fmla="*/ 28 w 88"/>
                  <a:gd name="T1" fmla="*/ 0 h 242"/>
                  <a:gd name="T2" fmla="*/ 0 w 88"/>
                  <a:gd name="T3" fmla="*/ 0 h 242"/>
                  <a:gd name="T4" fmla="*/ 0 w 88"/>
                  <a:gd name="T5" fmla="*/ 242 h 242"/>
                  <a:gd name="T6" fmla="*/ 1 w 88"/>
                  <a:gd name="T7" fmla="*/ 242 h 242"/>
                  <a:gd name="T8" fmla="*/ 20 w 88"/>
                  <a:gd name="T9" fmla="*/ 237 h 242"/>
                  <a:gd name="T10" fmla="*/ 37 w 88"/>
                  <a:gd name="T11" fmla="*/ 228 h 242"/>
                  <a:gd name="T12" fmla="*/ 55 w 88"/>
                  <a:gd name="T13" fmla="*/ 211 h 242"/>
                  <a:gd name="T14" fmla="*/ 66 w 88"/>
                  <a:gd name="T15" fmla="*/ 201 h 242"/>
                  <a:gd name="T16" fmla="*/ 76 w 88"/>
                  <a:gd name="T17" fmla="*/ 189 h 242"/>
                  <a:gd name="T18" fmla="*/ 85 w 88"/>
                  <a:gd name="T19" fmla="*/ 178 h 242"/>
                  <a:gd name="T20" fmla="*/ 88 w 88"/>
                  <a:gd name="T21" fmla="*/ 164 h 242"/>
                  <a:gd name="T22" fmla="*/ 88 w 88"/>
                  <a:gd name="T23" fmla="*/ 65 h 242"/>
                  <a:gd name="T24" fmla="*/ 82 w 88"/>
                  <a:gd name="T25" fmla="*/ 45 h 242"/>
                  <a:gd name="T26" fmla="*/ 74 w 88"/>
                  <a:gd name="T27" fmla="*/ 27 h 242"/>
                  <a:gd name="T28" fmla="*/ 61 w 88"/>
                  <a:gd name="T29" fmla="*/ 13 h 242"/>
                  <a:gd name="T30" fmla="*/ 45 w 88"/>
                  <a:gd name="T31" fmla="*/ 3 h 242"/>
                  <a:gd name="T32" fmla="*/ 28 w 88"/>
                  <a:gd name="T3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242">
                    <a:moveTo>
                      <a:pt x="28" y="0"/>
                    </a:moveTo>
                    <a:lnTo>
                      <a:pt x="0" y="0"/>
                    </a:lnTo>
                    <a:lnTo>
                      <a:pt x="0" y="242"/>
                    </a:lnTo>
                    <a:lnTo>
                      <a:pt x="1" y="242"/>
                    </a:lnTo>
                    <a:lnTo>
                      <a:pt x="20" y="237"/>
                    </a:lnTo>
                    <a:lnTo>
                      <a:pt x="37" y="228"/>
                    </a:lnTo>
                    <a:lnTo>
                      <a:pt x="55" y="211"/>
                    </a:lnTo>
                    <a:lnTo>
                      <a:pt x="66" y="201"/>
                    </a:lnTo>
                    <a:lnTo>
                      <a:pt x="76" y="189"/>
                    </a:lnTo>
                    <a:lnTo>
                      <a:pt x="85" y="178"/>
                    </a:lnTo>
                    <a:lnTo>
                      <a:pt x="88" y="164"/>
                    </a:lnTo>
                    <a:lnTo>
                      <a:pt x="88" y="65"/>
                    </a:lnTo>
                    <a:lnTo>
                      <a:pt x="82" y="45"/>
                    </a:lnTo>
                    <a:lnTo>
                      <a:pt x="74" y="27"/>
                    </a:lnTo>
                    <a:lnTo>
                      <a:pt x="61" y="13"/>
                    </a:lnTo>
                    <a:lnTo>
                      <a:pt x="45" y="3"/>
                    </a:lnTo>
                    <a:lnTo>
                      <a:pt x="2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513"/>
              <p:cNvSpPr>
                <a:spLocks/>
              </p:cNvSpPr>
              <p:nvPr/>
            </p:nvSpPr>
            <p:spPr bwMode="auto">
              <a:xfrm>
                <a:off x="3746" y="2040"/>
                <a:ext cx="46" cy="86"/>
              </a:xfrm>
              <a:custGeom>
                <a:avLst/>
                <a:gdLst>
                  <a:gd name="T0" fmla="*/ 52 w 92"/>
                  <a:gd name="T1" fmla="*/ 95 h 171"/>
                  <a:gd name="T2" fmla="*/ 43 w 92"/>
                  <a:gd name="T3" fmla="*/ 88 h 171"/>
                  <a:gd name="T4" fmla="*/ 34 w 92"/>
                  <a:gd name="T5" fmla="*/ 79 h 171"/>
                  <a:gd name="T6" fmla="*/ 22 w 92"/>
                  <a:gd name="T7" fmla="*/ 68 h 171"/>
                  <a:gd name="T8" fmla="*/ 11 w 92"/>
                  <a:gd name="T9" fmla="*/ 57 h 171"/>
                  <a:gd name="T10" fmla="*/ 4 w 92"/>
                  <a:gd name="T11" fmla="*/ 45 h 171"/>
                  <a:gd name="T12" fmla="*/ 4 w 92"/>
                  <a:gd name="T13" fmla="*/ 37 h 171"/>
                  <a:gd name="T14" fmla="*/ 4 w 92"/>
                  <a:gd name="T15" fmla="*/ 30 h 171"/>
                  <a:gd name="T16" fmla="*/ 4 w 92"/>
                  <a:gd name="T17" fmla="*/ 21 h 171"/>
                  <a:gd name="T18" fmla="*/ 2 w 92"/>
                  <a:gd name="T19" fmla="*/ 18 h 171"/>
                  <a:gd name="T20" fmla="*/ 2 w 92"/>
                  <a:gd name="T21" fmla="*/ 16 h 171"/>
                  <a:gd name="T22" fmla="*/ 1 w 92"/>
                  <a:gd name="T23" fmla="*/ 11 h 171"/>
                  <a:gd name="T24" fmla="*/ 1 w 92"/>
                  <a:gd name="T25" fmla="*/ 7 h 171"/>
                  <a:gd name="T26" fmla="*/ 1 w 92"/>
                  <a:gd name="T27" fmla="*/ 4 h 171"/>
                  <a:gd name="T28" fmla="*/ 0 w 92"/>
                  <a:gd name="T29" fmla="*/ 1 h 171"/>
                  <a:gd name="T30" fmla="*/ 0 w 92"/>
                  <a:gd name="T31" fmla="*/ 0 h 171"/>
                  <a:gd name="T32" fmla="*/ 0 w 92"/>
                  <a:gd name="T33" fmla="*/ 90 h 171"/>
                  <a:gd name="T34" fmla="*/ 2 w 92"/>
                  <a:gd name="T35" fmla="*/ 105 h 171"/>
                  <a:gd name="T36" fmla="*/ 11 w 92"/>
                  <a:gd name="T37" fmla="*/ 117 h 171"/>
                  <a:gd name="T38" fmla="*/ 22 w 92"/>
                  <a:gd name="T39" fmla="*/ 129 h 171"/>
                  <a:gd name="T40" fmla="*/ 34 w 92"/>
                  <a:gd name="T41" fmla="*/ 140 h 171"/>
                  <a:gd name="T42" fmla="*/ 52 w 92"/>
                  <a:gd name="T43" fmla="*/ 156 h 171"/>
                  <a:gd name="T44" fmla="*/ 70 w 92"/>
                  <a:gd name="T45" fmla="*/ 167 h 171"/>
                  <a:gd name="T46" fmla="*/ 90 w 92"/>
                  <a:gd name="T47" fmla="*/ 171 h 171"/>
                  <a:gd name="T48" fmla="*/ 92 w 92"/>
                  <a:gd name="T49" fmla="*/ 171 h 171"/>
                  <a:gd name="T50" fmla="*/ 92 w 92"/>
                  <a:gd name="T51" fmla="*/ 140 h 171"/>
                  <a:gd name="T52" fmla="*/ 90 w 92"/>
                  <a:gd name="T53" fmla="*/ 140 h 171"/>
                  <a:gd name="T54" fmla="*/ 73 w 92"/>
                  <a:gd name="T55" fmla="*/ 137 h 171"/>
                  <a:gd name="T56" fmla="*/ 58 w 92"/>
                  <a:gd name="T57" fmla="*/ 129 h 171"/>
                  <a:gd name="T58" fmla="*/ 58 w 92"/>
                  <a:gd name="T59" fmla="*/ 122 h 171"/>
                  <a:gd name="T60" fmla="*/ 60 w 92"/>
                  <a:gd name="T61" fmla="*/ 109 h 171"/>
                  <a:gd name="T62" fmla="*/ 69 w 92"/>
                  <a:gd name="T63" fmla="*/ 100 h 171"/>
                  <a:gd name="T64" fmla="*/ 82 w 92"/>
                  <a:gd name="T65" fmla="*/ 96 h 171"/>
                  <a:gd name="T66" fmla="*/ 92 w 92"/>
                  <a:gd name="T67" fmla="*/ 96 h 171"/>
                  <a:gd name="T68" fmla="*/ 92 w 92"/>
                  <a:gd name="T69" fmla="*/ 82 h 171"/>
                  <a:gd name="T70" fmla="*/ 82 w 92"/>
                  <a:gd name="T71" fmla="*/ 82 h 171"/>
                  <a:gd name="T72" fmla="*/ 66 w 92"/>
                  <a:gd name="T73" fmla="*/ 85 h 171"/>
                  <a:gd name="T74" fmla="*/ 52 w 92"/>
                  <a:gd name="T75" fmla="*/ 9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71">
                    <a:moveTo>
                      <a:pt x="52" y="95"/>
                    </a:moveTo>
                    <a:lnTo>
                      <a:pt x="43" y="88"/>
                    </a:lnTo>
                    <a:lnTo>
                      <a:pt x="34" y="79"/>
                    </a:lnTo>
                    <a:lnTo>
                      <a:pt x="22" y="68"/>
                    </a:lnTo>
                    <a:lnTo>
                      <a:pt x="11" y="57"/>
                    </a:lnTo>
                    <a:lnTo>
                      <a:pt x="4" y="45"/>
                    </a:lnTo>
                    <a:lnTo>
                      <a:pt x="4" y="37"/>
                    </a:lnTo>
                    <a:lnTo>
                      <a:pt x="4" y="30"/>
                    </a:lnTo>
                    <a:lnTo>
                      <a:pt x="4" y="21"/>
                    </a:lnTo>
                    <a:lnTo>
                      <a:pt x="2" y="18"/>
                    </a:lnTo>
                    <a:lnTo>
                      <a:pt x="2" y="16"/>
                    </a:lnTo>
                    <a:lnTo>
                      <a:pt x="1" y="11"/>
                    </a:lnTo>
                    <a:lnTo>
                      <a:pt x="1" y="7"/>
                    </a:lnTo>
                    <a:lnTo>
                      <a:pt x="1" y="4"/>
                    </a:lnTo>
                    <a:lnTo>
                      <a:pt x="0" y="1"/>
                    </a:lnTo>
                    <a:lnTo>
                      <a:pt x="0" y="0"/>
                    </a:lnTo>
                    <a:lnTo>
                      <a:pt x="0" y="90"/>
                    </a:lnTo>
                    <a:lnTo>
                      <a:pt x="2" y="105"/>
                    </a:lnTo>
                    <a:lnTo>
                      <a:pt x="11" y="117"/>
                    </a:lnTo>
                    <a:lnTo>
                      <a:pt x="22" y="129"/>
                    </a:lnTo>
                    <a:lnTo>
                      <a:pt x="34" y="140"/>
                    </a:lnTo>
                    <a:lnTo>
                      <a:pt x="52" y="156"/>
                    </a:lnTo>
                    <a:lnTo>
                      <a:pt x="70" y="167"/>
                    </a:lnTo>
                    <a:lnTo>
                      <a:pt x="90" y="171"/>
                    </a:lnTo>
                    <a:lnTo>
                      <a:pt x="92" y="171"/>
                    </a:lnTo>
                    <a:lnTo>
                      <a:pt x="92" y="140"/>
                    </a:lnTo>
                    <a:lnTo>
                      <a:pt x="90" y="140"/>
                    </a:lnTo>
                    <a:lnTo>
                      <a:pt x="73" y="137"/>
                    </a:lnTo>
                    <a:lnTo>
                      <a:pt x="58" y="129"/>
                    </a:lnTo>
                    <a:lnTo>
                      <a:pt x="58" y="122"/>
                    </a:lnTo>
                    <a:lnTo>
                      <a:pt x="60" y="109"/>
                    </a:lnTo>
                    <a:lnTo>
                      <a:pt x="69" y="100"/>
                    </a:lnTo>
                    <a:lnTo>
                      <a:pt x="82" y="96"/>
                    </a:lnTo>
                    <a:lnTo>
                      <a:pt x="92" y="96"/>
                    </a:lnTo>
                    <a:lnTo>
                      <a:pt x="92" y="82"/>
                    </a:lnTo>
                    <a:lnTo>
                      <a:pt x="82" y="82"/>
                    </a:lnTo>
                    <a:lnTo>
                      <a:pt x="66" y="85"/>
                    </a:lnTo>
                    <a:lnTo>
                      <a:pt x="52" y="95"/>
                    </a:lnTo>
                    <a:close/>
                  </a:path>
                </a:pathLst>
              </a:custGeom>
              <a:solidFill>
                <a:srgbClr val="EED2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514"/>
              <p:cNvSpPr>
                <a:spLocks/>
              </p:cNvSpPr>
              <p:nvPr/>
            </p:nvSpPr>
            <p:spPr bwMode="auto">
              <a:xfrm>
                <a:off x="3792" y="2040"/>
                <a:ext cx="46" cy="86"/>
              </a:xfrm>
              <a:custGeom>
                <a:avLst/>
                <a:gdLst>
                  <a:gd name="T0" fmla="*/ 89 w 91"/>
                  <a:gd name="T1" fmla="*/ 45 h 171"/>
                  <a:gd name="T2" fmla="*/ 80 w 91"/>
                  <a:gd name="T3" fmla="*/ 57 h 171"/>
                  <a:gd name="T4" fmla="*/ 70 w 91"/>
                  <a:gd name="T5" fmla="*/ 68 h 171"/>
                  <a:gd name="T6" fmla="*/ 59 w 91"/>
                  <a:gd name="T7" fmla="*/ 79 h 171"/>
                  <a:gd name="T8" fmla="*/ 49 w 91"/>
                  <a:gd name="T9" fmla="*/ 88 h 171"/>
                  <a:gd name="T10" fmla="*/ 39 w 91"/>
                  <a:gd name="T11" fmla="*/ 95 h 171"/>
                  <a:gd name="T12" fmla="*/ 26 w 91"/>
                  <a:gd name="T13" fmla="*/ 85 h 171"/>
                  <a:gd name="T14" fmla="*/ 9 w 91"/>
                  <a:gd name="T15" fmla="*/ 82 h 171"/>
                  <a:gd name="T16" fmla="*/ 0 w 91"/>
                  <a:gd name="T17" fmla="*/ 82 h 171"/>
                  <a:gd name="T18" fmla="*/ 0 w 91"/>
                  <a:gd name="T19" fmla="*/ 96 h 171"/>
                  <a:gd name="T20" fmla="*/ 9 w 91"/>
                  <a:gd name="T21" fmla="*/ 96 h 171"/>
                  <a:gd name="T22" fmla="*/ 22 w 91"/>
                  <a:gd name="T23" fmla="*/ 100 h 171"/>
                  <a:gd name="T24" fmla="*/ 31 w 91"/>
                  <a:gd name="T25" fmla="*/ 109 h 171"/>
                  <a:gd name="T26" fmla="*/ 35 w 91"/>
                  <a:gd name="T27" fmla="*/ 122 h 171"/>
                  <a:gd name="T28" fmla="*/ 35 w 91"/>
                  <a:gd name="T29" fmla="*/ 129 h 171"/>
                  <a:gd name="T30" fmla="*/ 18 w 91"/>
                  <a:gd name="T31" fmla="*/ 137 h 171"/>
                  <a:gd name="T32" fmla="*/ 2 w 91"/>
                  <a:gd name="T33" fmla="*/ 140 h 171"/>
                  <a:gd name="T34" fmla="*/ 0 w 91"/>
                  <a:gd name="T35" fmla="*/ 140 h 171"/>
                  <a:gd name="T36" fmla="*/ 0 w 91"/>
                  <a:gd name="T37" fmla="*/ 171 h 171"/>
                  <a:gd name="T38" fmla="*/ 2 w 91"/>
                  <a:gd name="T39" fmla="*/ 171 h 171"/>
                  <a:gd name="T40" fmla="*/ 21 w 91"/>
                  <a:gd name="T41" fmla="*/ 167 h 171"/>
                  <a:gd name="T42" fmla="*/ 39 w 91"/>
                  <a:gd name="T43" fmla="*/ 156 h 171"/>
                  <a:gd name="T44" fmla="*/ 59 w 91"/>
                  <a:gd name="T45" fmla="*/ 140 h 171"/>
                  <a:gd name="T46" fmla="*/ 70 w 91"/>
                  <a:gd name="T47" fmla="*/ 129 h 171"/>
                  <a:gd name="T48" fmla="*/ 80 w 91"/>
                  <a:gd name="T49" fmla="*/ 117 h 171"/>
                  <a:gd name="T50" fmla="*/ 89 w 91"/>
                  <a:gd name="T51" fmla="*/ 105 h 171"/>
                  <a:gd name="T52" fmla="*/ 91 w 91"/>
                  <a:gd name="T53" fmla="*/ 90 h 171"/>
                  <a:gd name="T54" fmla="*/ 91 w 91"/>
                  <a:gd name="T55" fmla="*/ 0 h 171"/>
                  <a:gd name="T56" fmla="*/ 91 w 91"/>
                  <a:gd name="T57" fmla="*/ 1 h 171"/>
                  <a:gd name="T58" fmla="*/ 91 w 91"/>
                  <a:gd name="T59" fmla="*/ 4 h 171"/>
                  <a:gd name="T60" fmla="*/ 90 w 91"/>
                  <a:gd name="T61" fmla="*/ 7 h 171"/>
                  <a:gd name="T62" fmla="*/ 90 w 91"/>
                  <a:gd name="T63" fmla="*/ 11 h 171"/>
                  <a:gd name="T64" fmla="*/ 89 w 91"/>
                  <a:gd name="T65" fmla="*/ 16 h 171"/>
                  <a:gd name="T66" fmla="*/ 89 w 91"/>
                  <a:gd name="T67" fmla="*/ 18 h 171"/>
                  <a:gd name="T68" fmla="*/ 89 w 91"/>
                  <a:gd name="T69" fmla="*/ 21 h 171"/>
                  <a:gd name="T70" fmla="*/ 89 w 91"/>
                  <a:gd name="T71" fmla="*/ 30 h 171"/>
                  <a:gd name="T72" fmla="*/ 89 w 91"/>
                  <a:gd name="T73" fmla="*/ 37 h 171"/>
                  <a:gd name="T74" fmla="*/ 89 w 91"/>
                  <a:gd name="T75" fmla="*/ 4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171">
                    <a:moveTo>
                      <a:pt x="89" y="45"/>
                    </a:moveTo>
                    <a:lnTo>
                      <a:pt x="80" y="57"/>
                    </a:lnTo>
                    <a:lnTo>
                      <a:pt x="70" y="68"/>
                    </a:lnTo>
                    <a:lnTo>
                      <a:pt x="59" y="79"/>
                    </a:lnTo>
                    <a:lnTo>
                      <a:pt x="49" y="88"/>
                    </a:lnTo>
                    <a:lnTo>
                      <a:pt x="39" y="95"/>
                    </a:lnTo>
                    <a:lnTo>
                      <a:pt x="26" y="85"/>
                    </a:lnTo>
                    <a:lnTo>
                      <a:pt x="9" y="82"/>
                    </a:lnTo>
                    <a:lnTo>
                      <a:pt x="0" y="82"/>
                    </a:lnTo>
                    <a:lnTo>
                      <a:pt x="0" y="96"/>
                    </a:lnTo>
                    <a:lnTo>
                      <a:pt x="9" y="96"/>
                    </a:lnTo>
                    <a:lnTo>
                      <a:pt x="22" y="100"/>
                    </a:lnTo>
                    <a:lnTo>
                      <a:pt x="31" y="109"/>
                    </a:lnTo>
                    <a:lnTo>
                      <a:pt x="35" y="122"/>
                    </a:lnTo>
                    <a:lnTo>
                      <a:pt x="35" y="129"/>
                    </a:lnTo>
                    <a:lnTo>
                      <a:pt x="18" y="137"/>
                    </a:lnTo>
                    <a:lnTo>
                      <a:pt x="2" y="140"/>
                    </a:lnTo>
                    <a:lnTo>
                      <a:pt x="0" y="140"/>
                    </a:lnTo>
                    <a:lnTo>
                      <a:pt x="0" y="171"/>
                    </a:lnTo>
                    <a:lnTo>
                      <a:pt x="2" y="171"/>
                    </a:lnTo>
                    <a:lnTo>
                      <a:pt x="21" y="167"/>
                    </a:lnTo>
                    <a:lnTo>
                      <a:pt x="39" y="156"/>
                    </a:lnTo>
                    <a:lnTo>
                      <a:pt x="59" y="140"/>
                    </a:lnTo>
                    <a:lnTo>
                      <a:pt x="70" y="129"/>
                    </a:lnTo>
                    <a:lnTo>
                      <a:pt x="80" y="117"/>
                    </a:lnTo>
                    <a:lnTo>
                      <a:pt x="89" y="105"/>
                    </a:lnTo>
                    <a:lnTo>
                      <a:pt x="91" y="90"/>
                    </a:lnTo>
                    <a:lnTo>
                      <a:pt x="91" y="0"/>
                    </a:lnTo>
                    <a:lnTo>
                      <a:pt x="91" y="1"/>
                    </a:lnTo>
                    <a:lnTo>
                      <a:pt x="91" y="4"/>
                    </a:lnTo>
                    <a:lnTo>
                      <a:pt x="90" y="7"/>
                    </a:lnTo>
                    <a:lnTo>
                      <a:pt x="90" y="11"/>
                    </a:lnTo>
                    <a:lnTo>
                      <a:pt x="89" y="16"/>
                    </a:lnTo>
                    <a:lnTo>
                      <a:pt x="89" y="18"/>
                    </a:lnTo>
                    <a:lnTo>
                      <a:pt x="89" y="21"/>
                    </a:lnTo>
                    <a:lnTo>
                      <a:pt x="89" y="30"/>
                    </a:lnTo>
                    <a:lnTo>
                      <a:pt x="89" y="37"/>
                    </a:lnTo>
                    <a:lnTo>
                      <a:pt x="89" y="45"/>
                    </a:lnTo>
                    <a:close/>
                  </a:path>
                </a:pathLst>
              </a:custGeom>
              <a:solidFill>
                <a:srgbClr val="E8C5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515"/>
              <p:cNvSpPr>
                <a:spLocks/>
              </p:cNvSpPr>
              <p:nvPr/>
            </p:nvSpPr>
            <p:spPr bwMode="auto">
              <a:xfrm>
                <a:off x="4905" y="2817"/>
                <a:ext cx="44" cy="37"/>
              </a:xfrm>
              <a:custGeom>
                <a:avLst/>
                <a:gdLst>
                  <a:gd name="T0" fmla="*/ 78 w 89"/>
                  <a:gd name="T1" fmla="*/ 25 h 75"/>
                  <a:gd name="T2" fmla="*/ 79 w 89"/>
                  <a:gd name="T3" fmla="*/ 0 h 75"/>
                  <a:gd name="T4" fmla="*/ 13 w 89"/>
                  <a:gd name="T5" fmla="*/ 4 h 75"/>
                  <a:gd name="T6" fmla="*/ 16 w 89"/>
                  <a:gd name="T7" fmla="*/ 18 h 75"/>
                  <a:gd name="T8" fmla="*/ 17 w 89"/>
                  <a:gd name="T9" fmla="*/ 32 h 75"/>
                  <a:gd name="T10" fmla="*/ 13 w 89"/>
                  <a:gd name="T11" fmla="*/ 47 h 75"/>
                  <a:gd name="T12" fmla="*/ 0 w 89"/>
                  <a:gd name="T13" fmla="*/ 69 h 75"/>
                  <a:gd name="T14" fmla="*/ 89 w 89"/>
                  <a:gd name="T15" fmla="*/ 75 h 75"/>
                  <a:gd name="T16" fmla="*/ 79 w 89"/>
                  <a:gd name="T17" fmla="*/ 37 h 75"/>
                  <a:gd name="T18" fmla="*/ 78 w 89"/>
                  <a:gd name="T19" fmla="*/ 31 h 75"/>
                  <a:gd name="T20" fmla="*/ 78 w 89"/>
                  <a:gd name="T2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5">
                    <a:moveTo>
                      <a:pt x="78" y="25"/>
                    </a:moveTo>
                    <a:lnTo>
                      <a:pt x="79" y="0"/>
                    </a:lnTo>
                    <a:lnTo>
                      <a:pt x="13" y="4"/>
                    </a:lnTo>
                    <a:lnTo>
                      <a:pt x="16" y="18"/>
                    </a:lnTo>
                    <a:lnTo>
                      <a:pt x="17" y="32"/>
                    </a:lnTo>
                    <a:lnTo>
                      <a:pt x="13" y="47"/>
                    </a:lnTo>
                    <a:lnTo>
                      <a:pt x="0" y="69"/>
                    </a:lnTo>
                    <a:lnTo>
                      <a:pt x="89" y="75"/>
                    </a:lnTo>
                    <a:lnTo>
                      <a:pt x="79" y="37"/>
                    </a:lnTo>
                    <a:lnTo>
                      <a:pt x="78" y="31"/>
                    </a:lnTo>
                    <a:lnTo>
                      <a:pt x="78" y="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516"/>
              <p:cNvSpPr>
                <a:spLocks/>
              </p:cNvSpPr>
              <p:nvPr/>
            </p:nvSpPr>
            <p:spPr bwMode="auto">
              <a:xfrm>
                <a:off x="4899" y="2859"/>
                <a:ext cx="54" cy="7"/>
              </a:xfrm>
              <a:custGeom>
                <a:avLst/>
                <a:gdLst>
                  <a:gd name="T0" fmla="*/ 0 w 107"/>
                  <a:gd name="T1" fmla="*/ 5 h 16"/>
                  <a:gd name="T2" fmla="*/ 0 w 107"/>
                  <a:gd name="T3" fmla="*/ 9 h 16"/>
                  <a:gd name="T4" fmla="*/ 3 w 107"/>
                  <a:gd name="T5" fmla="*/ 13 h 16"/>
                  <a:gd name="T6" fmla="*/ 5 w 107"/>
                  <a:gd name="T7" fmla="*/ 14 h 16"/>
                  <a:gd name="T8" fmla="*/ 10 w 107"/>
                  <a:gd name="T9" fmla="*/ 16 h 16"/>
                  <a:gd name="T10" fmla="*/ 96 w 107"/>
                  <a:gd name="T11" fmla="*/ 16 h 16"/>
                  <a:gd name="T12" fmla="*/ 100 w 107"/>
                  <a:gd name="T13" fmla="*/ 14 h 16"/>
                  <a:gd name="T14" fmla="*/ 104 w 107"/>
                  <a:gd name="T15" fmla="*/ 13 h 16"/>
                  <a:gd name="T16" fmla="*/ 106 w 107"/>
                  <a:gd name="T17" fmla="*/ 9 h 16"/>
                  <a:gd name="T18" fmla="*/ 107 w 107"/>
                  <a:gd name="T19" fmla="*/ 5 h 16"/>
                  <a:gd name="T20" fmla="*/ 107 w 107"/>
                  <a:gd name="T21" fmla="*/ 0 h 16"/>
                  <a:gd name="T22" fmla="*/ 0 w 107"/>
                  <a:gd name="T23" fmla="*/ 0 h 16"/>
                  <a:gd name="T24" fmla="*/ 0 w 107"/>
                  <a:gd name="T2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6">
                    <a:moveTo>
                      <a:pt x="0" y="5"/>
                    </a:moveTo>
                    <a:lnTo>
                      <a:pt x="0" y="9"/>
                    </a:lnTo>
                    <a:lnTo>
                      <a:pt x="3" y="13"/>
                    </a:lnTo>
                    <a:lnTo>
                      <a:pt x="5" y="14"/>
                    </a:lnTo>
                    <a:lnTo>
                      <a:pt x="10" y="16"/>
                    </a:lnTo>
                    <a:lnTo>
                      <a:pt x="96" y="16"/>
                    </a:lnTo>
                    <a:lnTo>
                      <a:pt x="100" y="14"/>
                    </a:lnTo>
                    <a:lnTo>
                      <a:pt x="104" y="13"/>
                    </a:lnTo>
                    <a:lnTo>
                      <a:pt x="106" y="9"/>
                    </a:lnTo>
                    <a:lnTo>
                      <a:pt x="107" y="5"/>
                    </a:lnTo>
                    <a:lnTo>
                      <a:pt x="107" y="0"/>
                    </a:lnTo>
                    <a:lnTo>
                      <a:pt x="0" y="0"/>
                    </a:lnTo>
                    <a:lnTo>
                      <a:pt x="0"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517"/>
              <p:cNvSpPr>
                <a:spLocks/>
              </p:cNvSpPr>
              <p:nvPr/>
            </p:nvSpPr>
            <p:spPr bwMode="auto">
              <a:xfrm>
                <a:off x="4900" y="2840"/>
                <a:ext cx="52" cy="19"/>
              </a:xfrm>
              <a:custGeom>
                <a:avLst/>
                <a:gdLst>
                  <a:gd name="T0" fmla="*/ 53 w 105"/>
                  <a:gd name="T1" fmla="*/ 0 h 40"/>
                  <a:gd name="T2" fmla="*/ 31 w 105"/>
                  <a:gd name="T3" fmla="*/ 3 h 40"/>
                  <a:gd name="T4" fmla="*/ 16 w 105"/>
                  <a:gd name="T5" fmla="*/ 11 h 40"/>
                  <a:gd name="T6" fmla="*/ 4 w 105"/>
                  <a:gd name="T7" fmla="*/ 24 h 40"/>
                  <a:gd name="T8" fmla="*/ 0 w 105"/>
                  <a:gd name="T9" fmla="*/ 40 h 40"/>
                  <a:gd name="T10" fmla="*/ 105 w 105"/>
                  <a:gd name="T11" fmla="*/ 40 h 40"/>
                  <a:gd name="T12" fmla="*/ 101 w 105"/>
                  <a:gd name="T13" fmla="*/ 24 h 40"/>
                  <a:gd name="T14" fmla="*/ 89 w 105"/>
                  <a:gd name="T15" fmla="*/ 11 h 40"/>
                  <a:gd name="T16" fmla="*/ 72 w 105"/>
                  <a:gd name="T17" fmla="*/ 3 h 40"/>
                  <a:gd name="T18" fmla="*/ 53 w 105"/>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40">
                    <a:moveTo>
                      <a:pt x="53" y="0"/>
                    </a:moveTo>
                    <a:lnTo>
                      <a:pt x="31" y="3"/>
                    </a:lnTo>
                    <a:lnTo>
                      <a:pt x="16" y="11"/>
                    </a:lnTo>
                    <a:lnTo>
                      <a:pt x="4" y="24"/>
                    </a:lnTo>
                    <a:lnTo>
                      <a:pt x="0" y="40"/>
                    </a:lnTo>
                    <a:lnTo>
                      <a:pt x="105" y="40"/>
                    </a:lnTo>
                    <a:lnTo>
                      <a:pt x="101" y="24"/>
                    </a:lnTo>
                    <a:lnTo>
                      <a:pt x="89" y="11"/>
                    </a:lnTo>
                    <a:lnTo>
                      <a:pt x="72" y="3"/>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518"/>
              <p:cNvSpPr>
                <a:spLocks/>
              </p:cNvSpPr>
              <p:nvPr/>
            </p:nvSpPr>
            <p:spPr bwMode="auto">
              <a:xfrm>
                <a:off x="4901" y="2841"/>
                <a:ext cx="50" cy="18"/>
              </a:xfrm>
              <a:custGeom>
                <a:avLst/>
                <a:gdLst>
                  <a:gd name="T0" fmla="*/ 50 w 99"/>
                  <a:gd name="T1" fmla="*/ 0 h 37"/>
                  <a:gd name="T2" fmla="*/ 30 w 99"/>
                  <a:gd name="T3" fmla="*/ 3 h 37"/>
                  <a:gd name="T4" fmla="*/ 14 w 99"/>
                  <a:gd name="T5" fmla="*/ 11 h 37"/>
                  <a:gd name="T6" fmla="*/ 4 w 99"/>
                  <a:gd name="T7" fmla="*/ 23 h 37"/>
                  <a:gd name="T8" fmla="*/ 0 w 99"/>
                  <a:gd name="T9" fmla="*/ 37 h 37"/>
                  <a:gd name="T10" fmla="*/ 99 w 99"/>
                  <a:gd name="T11" fmla="*/ 37 h 37"/>
                  <a:gd name="T12" fmla="*/ 95 w 99"/>
                  <a:gd name="T13" fmla="*/ 23 h 37"/>
                  <a:gd name="T14" fmla="*/ 83 w 99"/>
                  <a:gd name="T15" fmla="*/ 11 h 37"/>
                  <a:gd name="T16" fmla="*/ 68 w 99"/>
                  <a:gd name="T17" fmla="*/ 3 h 37"/>
                  <a:gd name="T18" fmla="*/ 5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50" y="0"/>
                    </a:moveTo>
                    <a:lnTo>
                      <a:pt x="30" y="3"/>
                    </a:lnTo>
                    <a:lnTo>
                      <a:pt x="14" y="11"/>
                    </a:lnTo>
                    <a:lnTo>
                      <a:pt x="4" y="23"/>
                    </a:lnTo>
                    <a:lnTo>
                      <a:pt x="0" y="37"/>
                    </a:lnTo>
                    <a:lnTo>
                      <a:pt x="99" y="37"/>
                    </a:lnTo>
                    <a:lnTo>
                      <a:pt x="95" y="23"/>
                    </a:lnTo>
                    <a:lnTo>
                      <a:pt x="83" y="11"/>
                    </a:lnTo>
                    <a:lnTo>
                      <a:pt x="68" y="3"/>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519"/>
              <p:cNvSpPr>
                <a:spLocks/>
              </p:cNvSpPr>
              <p:nvPr/>
            </p:nvSpPr>
            <p:spPr bwMode="auto">
              <a:xfrm>
                <a:off x="4992" y="2817"/>
                <a:ext cx="45" cy="37"/>
              </a:xfrm>
              <a:custGeom>
                <a:avLst/>
                <a:gdLst>
                  <a:gd name="T0" fmla="*/ 74 w 91"/>
                  <a:gd name="T1" fmla="*/ 18 h 75"/>
                  <a:gd name="T2" fmla="*/ 78 w 91"/>
                  <a:gd name="T3" fmla="*/ 4 h 75"/>
                  <a:gd name="T4" fmla="*/ 11 w 91"/>
                  <a:gd name="T5" fmla="*/ 0 h 75"/>
                  <a:gd name="T6" fmla="*/ 13 w 91"/>
                  <a:gd name="T7" fmla="*/ 25 h 75"/>
                  <a:gd name="T8" fmla="*/ 13 w 91"/>
                  <a:gd name="T9" fmla="*/ 31 h 75"/>
                  <a:gd name="T10" fmla="*/ 11 w 91"/>
                  <a:gd name="T11" fmla="*/ 37 h 75"/>
                  <a:gd name="T12" fmla="*/ 0 w 91"/>
                  <a:gd name="T13" fmla="*/ 75 h 75"/>
                  <a:gd name="T14" fmla="*/ 91 w 91"/>
                  <a:gd name="T15" fmla="*/ 69 h 75"/>
                  <a:gd name="T16" fmla="*/ 78 w 91"/>
                  <a:gd name="T17" fmla="*/ 47 h 75"/>
                  <a:gd name="T18" fmla="*/ 74 w 91"/>
                  <a:gd name="T19" fmla="*/ 32 h 75"/>
                  <a:gd name="T20" fmla="*/ 74 w 91"/>
                  <a:gd name="T21"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74" y="18"/>
                    </a:moveTo>
                    <a:lnTo>
                      <a:pt x="78" y="4"/>
                    </a:lnTo>
                    <a:lnTo>
                      <a:pt x="11" y="0"/>
                    </a:lnTo>
                    <a:lnTo>
                      <a:pt x="13" y="25"/>
                    </a:lnTo>
                    <a:lnTo>
                      <a:pt x="13" y="31"/>
                    </a:lnTo>
                    <a:lnTo>
                      <a:pt x="11" y="37"/>
                    </a:lnTo>
                    <a:lnTo>
                      <a:pt x="0" y="75"/>
                    </a:lnTo>
                    <a:lnTo>
                      <a:pt x="91" y="69"/>
                    </a:lnTo>
                    <a:lnTo>
                      <a:pt x="78" y="47"/>
                    </a:lnTo>
                    <a:lnTo>
                      <a:pt x="74" y="32"/>
                    </a:lnTo>
                    <a:lnTo>
                      <a:pt x="74" y="1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520"/>
              <p:cNvSpPr>
                <a:spLocks/>
              </p:cNvSpPr>
              <p:nvPr/>
            </p:nvSpPr>
            <p:spPr bwMode="auto">
              <a:xfrm>
                <a:off x="4988" y="2859"/>
                <a:ext cx="54" cy="7"/>
              </a:xfrm>
              <a:custGeom>
                <a:avLst/>
                <a:gdLst>
                  <a:gd name="T0" fmla="*/ 0 w 109"/>
                  <a:gd name="T1" fmla="*/ 5 h 16"/>
                  <a:gd name="T2" fmla="*/ 1 w 109"/>
                  <a:gd name="T3" fmla="*/ 9 h 16"/>
                  <a:gd name="T4" fmla="*/ 4 w 109"/>
                  <a:gd name="T5" fmla="*/ 13 h 16"/>
                  <a:gd name="T6" fmla="*/ 7 w 109"/>
                  <a:gd name="T7" fmla="*/ 14 h 16"/>
                  <a:gd name="T8" fmla="*/ 11 w 109"/>
                  <a:gd name="T9" fmla="*/ 16 h 16"/>
                  <a:gd name="T10" fmla="*/ 98 w 109"/>
                  <a:gd name="T11" fmla="*/ 16 h 16"/>
                  <a:gd name="T12" fmla="*/ 102 w 109"/>
                  <a:gd name="T13" fmla="*/ 14 h 16"/>
                  <a:gd name="T14" fmla="*/ 106 w 109"/>
                  <a:gd name="T15" fmla="*/ 13 h 16"/>
                  <a:gd name="T16" fmla="*/ 107 w 109"/>
                  <a:gd name="T17" fmla="*/ 9 h 16"/>
                  <a:gd name="T18" fmla="*/ 109 w 109"/>
                  <a:gd name="T19" fmla="*/ 5 h 16"/>
                  <a:gd name="T20" fmla="*/ 109 w 109"/>
                  <a:gd name="T21" fmla="*/ 0 h 16"/>
                  <a:gd name="T22" fmla="*/ 0 w 109"/>
                  <a:gd name="T23" fmla="*/ 0 h 16"/>
                  <a:gd name="T24" fmla="*/ 0 w 109"/>
                  <a:gd name="T2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6">
                    <a:moveTo>
                      <a:pt x="0" y="5"/>
                    </a:moveTo>
                    <a:lnTo>
                      <a:pt x="1" y="9"/>
                    </a:lnTo>
                    <a:lnTo>
                      <a:pt x="4" y="13"/>
                    </a:lnTo>
                    <a:lnTo>
                      <a:pt x="7" y="14"/>
                    </a:lnTo>
                    <a:lnTo>
                      <a:pt x="11" y="16"/>
                    </a:lnTo>
                    <a:lnTo>
                      <a:pt x="98" y="16"/>
                    </a:lnTo>
                    <a:lnTo>
                      <a:pt x="102" y="14"/>
                    </a:lnTo>
                    <a:lnTo>
                      <a:pt x="106" y="13"/>
                    </a:lnTo>
                    <a:lnTo>
                      <a:pt x="107" y="9"/>
                    </a:lnTo>
                    <a:lnTo>
                      <a:pt x="109" y="5"/>
                    </a:lnTo>
                    <a:lnTo>
                      <a:pt x="109" y="0"/>
                    </a:lnTo>
                    <a:lnTo>
                      <a:pt x="0" y="0"/>
                    </a:lnTo>
                    <a:lnTo>
                      <a:pt x="0"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521"/>
              <p:cNvSpPr>
                <a:spLocks/>
              </p:cNvSpPr>
              <p:nvPr/>
            </p:nvSpPr>
            <p:spPr bwMode="auto">
              <a:xfrm>
                <a:off x="4989" y="2840"/>
                <a:ext cx="53" cy="19"/>
              </a:xfrm>
              <a:custGeom>
                <a:avLst/>
                <a:gdLst>
                  <a:gd name="T0" fmla="*/ 52 w 104"/>
                  <a:gd name="T1" fmla="*/ 0 h 40"/>
                  <a:gd name="T2" fmla="*/ 31 w 104"/>
                  <a:gd name="T3" fmla="*/ 3 h 40"/>
                  <a:gd name="T4" fmla="*/ 14 w 104"/>
                  <a:gd name="T5" fmla="*/ 11 h 40"/>
                  <a:gd name="T6" fmla="*/ 3 w 104"/>
                  <a:gd name="T7" fmla="*/ 24 h 40"/>
                  <a:gd name="T8" fmla="*/ 0 w 104"/>
                  <a:gd name="T9" fmla="*/ 40 h 40"/>
                  <a:gd name="T10" fmla="*/ 104 w 104"/>
                  <a:gd name="T11" fmla="*/ 40 h 40"/>
                  <a:gd name="T12" fmla="*/ 100 w 104"/>
                  <a:gd name="T13" fmla="*/ 24 h 40"/>
                  <a:gd name="T14" fmla="*/ 89 w 104"/>
                  <a:gd name="T15" fmla="*/ 11 h 40"/>
                  <a:gd name="T16" fmla="*/ 72 w 104"/>
                  <a:gd name="T17" fmla="*/ 3 h 40"/>
                  <a:gd name="T18" fmla="*/ 52 w 104"/>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40">
                    <a:moveTo>
                      <a:pt x="52" y="0"/>
                    </a:moveTo>
                    <a:lnTo>
                      <a:pt x="31" y="3"/>
                    </a:lnTo>
                    <a:lnTo>
                      <a:pt x="14" y="11"/>
                    </a:lnTo>
                    <a:lnTo>
                      <a:pt x="3" y="24"/>
                    </a:lnTo>
                    <a:lnTo>
                      <a:pt x="0" y="40"/>
                    </a:lnTo>
                    <a:lnTo>
                      <a:pt x="104" y="40"/>
                    </a:lnTo>
                    <a:lnTo>
                      <a:pt x="100" y="24"/>
                    </a:lnTo>
                    <a:lnTo>
                      <a:pt x="89" y="11"/>
                    </a:lnTo>
                    <a:lnTo>
                      <a:pt x="72" y="3"/>
                    </a:ln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522"/>
              <p:cNvSpPr>
                <a:spLocks/>
              </p:cNvSpPr>
              <p:nvPr/>
            </p:nvSpPr>
            <p:spPr bwMode="auto">
              <a:xfrm>
                <a:off x="4991" y="2841"/>
                <a:ext cx="49" cy="18"/>
              </a:xfrm>
              <a:custGeom>
                <a:avLst/>
                <a:gdLst>
                  <a:gd name="T0" fmla="*/ 49 w 99"/>
                  <a:gd name="T1" fmla="*/ 0 h 37"/>
                  <a:gd name="T2" fmla="*/ 29 w 99"/>
                  <a:gd name="T3" fmla="*/ 3 h 37"/>
                  <a:gd name="T4" fmla="*/ 14 w 99"/>
                  <a:gd name="T5" fmla="*/ 11 h 37"/>
                  <a:gd name="T6" fmla="*/ 2 w 99"/>
                  <a:gd name="T7" fmla="*/ 23 h 37"/>
                  <a:gd name="T8" fmla="*/ 0 w 99"/>
                  <a:gd name="T9" fmla="*/ 37 h 37"/>
                  <a:gd name="T10" fmla="*/ 99 w 99"/>
                  <a:gd name="T11" fmla="*/ 37 h 37"/>
                  <a:gd name="T12" fmla="*/ 94 w 99"/>
                  <a:gd name="T13" fmla="*/ 23 h 37"/>
                  <a:gd name="T14" fmla="*/ 83 w 99"/>
                  <a:gd name="T15" fmla="*/ 11 h 37"/>
                  <a:gd name="T16" fmla="*/ 67 w 99"/>
                  <a:gd name="T17" fmla="*/ 3 h 37"/>
                  <a:gd name="T18" fmla="*/ 49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49" y="0"/>
                    </a:moveTo>
                    <a:lnTo>
                      <a:pt x="29" y="3"/>
                    </a:lnTo>
                    <a:lnTo>
                      <a:pt x="14" y="11"/>
                    </a:lnTo>
                    <a:lnTo>
                      <a:pt x="2" y="23"/>
                    </a:lnTo>
                    <a:lnTo>
                      <a:pt x="0" y="37"/>
                    </a:lnTo>
                    <a:lnTo>
                      <a:pt x="99" y="37"/>
                    </a:lnTo>
                    <a:lnTo>
                      <a:pt x="94" y="23"/>
                    </a:lnTo>
                    <a:lnTo>
                      <a:pt x="83" y="11"/>
                    </a:lnTo>
                    <a:lnTo>
                      <a:pt x="67" y="3"/>
                    </a:lnTo>
                    <a:lnTo>
                      <a:pt x="4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523"/>
              <p:cNvSpPr>
                <a:spLocks/>
              </p:cNvSpPr>
              <p:nvPr/>
            </p:nvSpPr>
            <p:spPr bwMode="auto">
              <a:xfrm>
                <a:off x="4926" y="2106"/>
                <a:ext cx="87" cy="281"/>
              </a:xfrm>
              <a:custGeom>
                <a:avLst/>
                <a:gdLst>
                  <a:gd name="T0" fmla="*/ 0 w 174"/>
                  <a:gd name="T1" fmla="*/ 30 h 563"/>
                  <a:gd name="T2" fmla="*/ 64 w 174"/>
                  <a:gd name="T3" fmla="*/ 340 h 563"/>
                  <a:gd name="T4" fmla="*/ 64 w 174"/>
                  <a:gd name="T5" fmla="*/ 563 h 563"/>
                  <a:gd name="T6" fmla="*/ 112 w 174"/>
                  <a:gd name="T7" fmla="*/ 563 h 563"/>
                  <a:gd name="T8" fmla="*/ 112 w 174"/>
                  <a:gd name="T9" fmla="*/ 340 h 563"/>
                  <a:gd name="T10" fmla="*/ 174 w 174"/>
                  <a:gd name="T11" fmla="*/ 32 h 563"/>
                  <a:gd name="T12" fmla="*/ 85 w 174"/>
                  <a:gd name="T13" fmla="*/ 0 h 563"/>
                  <a:gd name="T14" fmla="*/ 0 w 174"/>
                  <a:gd name="T15" fmla="*/ 30 h 5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563">
                    <a:moveTo>
                      <a:pt x="0" y="30"/>
                    </a:moveTo>
                    <a:lnTo>
                      <a:pt x="64" y="340"/>
                    </a:lnTo>
                    <a:lnTo>
                      <a:pt x="64" y="563"/>
                    </a:lnTo>
                    <a:lnTo>
                      <a:pt x="112" y="563"/>
                    </a:lnTo>
                    <a:lnTo>
                      <a:pt x="112" y="340"/>
                    </a:lnTo>
                    <a:lnTo>
                      <a:pt x="174" y="32"/>
                    </a:lnTo>
                    <a:lnTo>
                      <a:pt x="85" y="0"/>
                    </a:lnTo>
                    <a:lnTo>
                      <a:pt x="0" y="30"/>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524"/>
              <p:cNvSpPr>
                <a:spLocks/>
              </p:cNvSpPr>
              <p:nvPr/>
            </p:nvSpPr>
            <p:spPr bwMode="auto">
              <a:xfrm>
                <a:off x="4970" y="2106"/>
                <a:ext cx="43" cy="281"/>
              </a:xfrm>
              <a:custGeom>
                <a:avLst/>
                <a:gdLst>
                  <a:gd name="T0" fmla="*/ 0 w 86"/>
                  <a:gd name="T1" fmla="*/ 563 h 563"/>
                  <a:gd name="T2" fmla="*/ 24 w 86"/>
                  <a:gd name="T3" fmla="*/ 563 h 563"/>
                  <a:gd name="T4" fmla="*/ 24 w 86"/>
                  <a:gd name="T5" fmla="*/ 340 h 563"/>
                  <a:gd name="T6" fmla="*/ 86 w 86"/>
                  <a:gd name="T7" fmla="*/ 32 h 563"/>
                  <a:gd name="T8" fmla="*/ 0 w 86"/>
                  <a:gd name="T9" fmla="*/ 0 h 563"/>
                  <a:gd name="T10" fmla="*/ 0 w 86"/>
                  <a:gd name="T11" fmla="*/ 563 h 563"/>
                </a:gdLst>
                <a:ahLst/>
                <a:cxnLst>
                  <a:cxn ang="0">
                    <a:pos x="T0" y="T1"/>
                  </a:cxn>
                  <a:cxn ang="0">
                    <a:pos x="T2" y="T3"/>
                  </a:cxn>
                  <a:cxn ang="0">
                    <a:pos x="T4" y="T5"/>
                  </a:cxn>
                  <a:cxn ang="0">
                    <a:pos x="T6" y="T7"/>
                  </a:cxn>
                  <a:cxn ang="0">
                    <a:pos x="T8" y="T9"/>
                  </a:cxn>
                  <a:cxn ang="0">
                    <a:pos x="T10" y="T11"/>
                  </a:cxn>
                </a:cxnLst>
                <a:rect l="0" t="0" r="r" b="b"/>
                <a:pathLst>
                  <a:path w="86" h="563">
                    <a:moveTo>
                      <a:pt x="0" y="563"/>
                    </a:moveTo>
                    <a:lnTo>
                      <a:pt x="24" y="563"/>
                    </a:lnTo>
                    <a:lnTo>
                      <a:pt x="24" y="340"/>
                    </a:lnTo>
                    <a:lnTo>
                      <a:pt x="86" y="32"/>
                    </a:lnTo>
                    <a:lnTo>
                      <a:pt x="0" y="0"/>
                    </a:lnTo>
                    <a:lnTo>
                      <a:pt x="0" y="563"/>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Rectangle 525"/>
              <p:cNvSpPr>
                <a:spLocks noChangeArrowheads="1"/>
              </p:cNvSpPr>
              <p:nvPr/>
            </p:nvSpPr>
            <p:spPr bwMode="auto">
              <a:xfrm>
                <a:off x="4897" y="2372"/>
                <a:ext cx="146" cy="14"/>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526"/>
              <p:cNvSpPr>
                <a:spLocks/>
              </p:cNvSpPr>
              <p:nvPr/>
            </p:nvSpPr>
            <p:spPr bwMode="auto">
              <a:xfrm>
                <a:off x="4931" y="2077"/>
                <a:ext cx="78" cy="89"/>
              </a:xfrm>
              <a:custGeom>
                <a:avLst/>
                <a:gdLst>
                  <a:gd name="T0" fmla="*/ 3 w 155"/>
                  <a:gd name="T1" fmla="*/ 0 h 178"/>
                  <a:gd name="T2" fmla="*/ 0 w 155"/>
                  <a:gd name="T3" fmla="*/ 91 h 178"/>
                  <a:gd name="T4" fmla="*/ 78 w 155"/>
                  <a:gd name="T5" fmla="*/ 178 h 178"/>
                  <a:gd name="T6" fmla="*/ 155 w 155"/>
                  <a:gd name="T7" fmla="*/ 91 h 178"/>
                  <a:gd name="T8" fmla="*/ 151 w 155"/>
                  <a:gd name="T9" fmla="*/ 0 h 178"/>
                  <a:gd name="T10" fmla="*/ 3 w 155"/>
                  <a:gd name="T11" fmla="*/ 0 h 178"/>
                </a:gdLst>
                <a:ahLst/>
                <a:cxnLst>
                  <a:cxn ang="0">
                    <a:pos x="T0" y="T1"/>
                  </a:cxn>
                  <a:cxn ang="0">
                    <a:pos x="T2" y="T3"/>
                  </a:cxn>
                  <a:cxn ang="0">
                    <a:pos x="T4" y="T5"/>
                  </a:cxn>
                  <a:cxn ang="0">
                    <a:pos x="T6" y="T7"/>
                  </a:cxn>
                  <a:cxn ang="0">
                    <a:pos x="T8" y="T9"/>
                  </a:cxn>
                  <a:cxn ang="0">
                    <a:pos x="T10" y="T11"/>
                  </a:cxn>
                </a:cxnLst>
                <a:rect l="0" t="0" r="r" b="b"/>
                <a:pathLst>
                  <a:path w="155" h="178">
                    <a:moveTo>
                      <a:pt x="3" y="0"/>
                    </a:moveTo>
                    <a:lnTo>
                      <a:pt x="0" y="91"/>
                    </a:lnTo>
                    <a:lnTo>
                      <a:pt x="78" y="178"/>
                    </a:lnTo>
                    <a:lnTo>
                      <a:pt x="155" y="91"/>
                    </a:lnTo>
                    <a:lnTo>
                      <a:pt x="151" y="0"/>
                    </a:lnTo>
                    <a:lnTo>
                      <a:pt x="3" y="0"/>
                    </a:lnTo>
                    <a:close/>
                  </a:path>
                </a:pathLst>
              </a:custGeom>
              <a:solidFill>
                <a:srgbClr val="D4B5B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527"/>
              <p:cNvSpPr>
                <a:spLocks/>
              </p:cNvSpPr>
              <p:nvPr/>
            </p:nvSpPr>
            <p:spPr bwMode="auto">
              <a:xfrm>
                <a:off x="4953" y="2154"/>
                <a:ext cx="34" cy="161"/>
              </a:xfrm>
              <a:custGeom>
                <a:avLst/>
                <a:gdLst>
                  <a:gd name="T0" fmla="*/ 53 w 66"/>
                  <a:gd name="T1" fmla="*/ 0 h 322"/>
                  <a:gd name="T2" fmla="*/ 12 w 66"/>
                  <a:gd name="T3" fmla="*/ 0 h 322"/>
                  <a:gd name="T4" fmla="*/ 8 w 66"/>
                  <a:gd name="T5" fmla="*/ 0 h 322"/>
                  <a:gd name="T6" fmla="*/ 4 w 66"/>
                  <a:gd name="T7" fmla="*/ 1 h 322"/>
                  <a:gd name="T8" fmla="*/ 1 w 66"/>
                  <a:gd name="T9" fmla="*/ 4 h 322"/>
                  <a:gd name="T10" fmla="*/ 0 w 66"/>
                  <a:gd name="T11" fmla="*/ 8 h 322"/>
                  <a:gd name="T12" fmla="*/ 0 w 66"/>
                  <a:gd name="T13" fmla="*/ 11 h 322"/>
                  <a:gd name="T14" fmla="*/ 1 w 66"/>
                  <a:gd name="T15" fmla="*/ 15 h 322"/>
                  <a:gd name="T16" fmla="*/ 22 w 66"/>
                  <a:gd name="T17" fmla="*/ 45 h 322"/>
                  <a:gd name="T18" fmla="*/ 22 w 66"/>
                  <a:gd name="T19" fmla="*/ 45 h 322"/>
                  <a:gd name="T20" fmla="*/ 24 w 66"/>
                  <a:gd name="T21" fmla="*/ 45 h 322"/>
                  <a:gd name="T22" fmla="*/ 4 w 66"/>
                  <a:gd name="T23" fmla="*/ 288 h 322"/>
                  <a:gd name="T24" fmla="*/ 34 w 66"/>
                  <a:gd name="T25" fmla="*/ 322 h 322"/>
                  <a:gd name="T26" fmla="*/ 62 w 66"/>
                  <a:gd name="T27" fmla="*/ 288 h 322"/>
                  <a:gd name="T28" fmla="*/ 42 w 66"/>
                  <a:gd name="T29" fmla="*/ 45 h 322"/>
                  <a:gd name="T30" fmla="*/ 44 w 66"/>
                  <a:gd name="T31" fmla="*/ 45 h 322"/>
                  <a:gd name="T32" fmla="*/ 44 w 66"/>
                  <a:gd name="T33" fmla="*/ 45 h 322"/>
                  <a:gd name="T34" fmla="*/ 65 w 66"/>
                  <a:gd name="T35" fmla="*/ 15 h 322"/>
                  <a:gd name="T36" fmla="*/ 66 w 66"/>
                  <a:gd name="T37" fmla="*/ 11 h 322"/>
                  <a:gd name="T38" fmla="*/ 66 w 66"/>
                  <a:gd name="T39" fmla="*/ 8 h 322"/>
                  <a:gd name="T40" fmla="*/ 65 w 66"/>
                  <a:gd name="T41" fmla="*/ 4 h 322"/>
                  <a:gd name="T42" fmla="*/ 62 w 66"/>
                  <a:gd name="T43" fmla="*/ 1 h 322"/>
                  <a:gd name="T44" fmla="*/ 59 w 66"/>
                  <a:gd name="T45" fmla="*/ 0 h 322"/>
                  <a:gd name="T46" fmla="*/ 53 w 66"/>
                  <a:gd name="T4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322">
                    <a:moveTo>
                      <a:pt x="53" y="0"/>
                    </a:moveTo>
                    <a:lnTo>
                      <a:pt x="12" y="0"/>
                    </a:lnTo>
                    <a:lnTo>
                      <a:pt x="8" y="0"/>
                    </a:lnTo>
                    <a:lnTo>
                      <a:pt x="4" y="1"/>
                    </a:lnTo>
                    <a:lnTo>
                      <a:pt x="1" y="4"/>
                    </a:lnTo>
                    <a:lnTo>
                      <a:pt x="0" y="8"/>
                    </a:lnTo>
                    <a:lnTo>
                      <a:pt x="0" y="11"/>
                    </a:lnTo>
                    <a:lnTo>
                      <a:pt x="1" y="15"/>
                    </a:lnTo>
                    <a:lnTo>
                      <a:pt x="22" y="45"/>
                    </a:lnTo>
                    <a:lnTo>
                      <a:pt x="22" y="45"/>
                    </a:lnTo>
                    <a:lnTo>
                      <a:pt x="24" y="45"/>
                    </a:lnTo>
                    <a:lnTo>
                      <a:pt x="4" y="288"/>
                    </a:lnTo>
                    <a:lnTo>
                      <a:pt x="34" y="322"/>
                    </a:lnTo>
                    <a:lnTo>
                      <a:pt x="62" y="288"/>
                    </a:lnTo>
                    <a:lnTo>
                      <a:pt x="42" y="45"/>
                    </a:lnTo>
                    <a:lnTo>
                      <a:pt x="44" y="45"/>
                    </a:lnTo>
                    <a:lnTo>
                      <a:pt x="44" y="45"/>
                    </a:lnTo>
                    <a:lnTo>
                      <a:pt x="65" y="15"/>
                    </a:lnTo>
                    <a:lnTo>
                      <a:pt x="66" y="11"/>
                    </a:lnTo>
                    <a:lnTo>
                      <a:pt x="66" y="8"/>
                    </a:lnTo>
                    <a:lnTo>
                      <a:pt x="65" y="4"/>
                    </a:lnTo>
                    <a:lnTo>
                      <a:pt x="62" y="1"/>
                    </a:lnTo>
                    <a:lnTo>
                      <a:pt x="59" y="0"/>
                    </a:lnTo>
                    <a:lnTo>
                      <a:pt x="53" y="0"/>
                    </a:lnTo>
                    <a:close/>
                  </a:path>
                </a:pathLst>
              </a:custGeom>
              <a:solidFill>
                <a:srgbClr val="0CD68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528"/>
              <p:cNvSpPr>
                <a:spLocks/>
              </p:cNvSpPr>
              <p:nvPr/>
            </p:nvSpPr>
            <p:spPr bwMode="auto">
              <a:xfrm>
                <a:off x="4931" y="2118"/>
                <a:ext cx="78" cy="51"/>
              </a:xfrm>
              <a:custGeom>
                <a:avLst/>
                <a:gdLst>
                  <a:gd name="T0" fmla="*/ 0 w 155"/>
                  <a:gd name="T1" fmla="*/ 0 h 100"/>
                  <a:gd name="T2" fmla="*/ 1 w 155"/>
                  <a:gd name="T3" fmla="*/ 11 h 100"/>
                  <a:gd name="T4" fmla="*/ 45 w 155"/>
                  <a:gd name="T5" fmla="*/ 100 h 100"/>
                  <a:gd name="T6" fmla="*/ 78 w 155"/>
                  <a:gd name="T7" fmla="*/ 71 h 100"/>
                  <a:gd name="T8" fmla="*/ 110 w 155"/>
                  <a:gd name="T9" fmla="*/ 100 h 100"/>
                  <a:gd name="T10" fmla="*/ 155 w 155"/>
                  <a:gd name="T11" fmla="*/ 8 h 100"/>
                  <a:gd name="T12" fmla="*/ 155 w 155"/>
                  <a:gd name="T13" fmla="*/ 3 h 100"/>
                  <a:gd name="T14" fmla="*/ 78 w 155"/>
                  <a:gd name="T15" fmla="*/ 64 h 100"/>
                  <a:gd name="T16" fmla="*/ 0 w 155"/>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00">
                    <a:moveTo>
                      <a:pt x="0" y="0"/>
                    </a:moveTo>
                    <a:lnTo>
                      <a:pt x="1" y="11"/>
                    </a:lnTo>
                    <a:lnTo>
                      <a:pt x="45" y="100"/>
                    </a:lnTo>
                    <a:lnTo>
                      <a:pt x="78" y="71"/>
                    </a:lnTo>
                    <a:lnTo>
                      <a:pt x="110" y="100"/>
                    </a:lnTo>
                    <a:lnTo>
                      <a:pt x="155" y="8"/>
                    </a:lnTo>
                    <a:lnTo>
                      <a:pt x="155" y="3"/>
                    </a:lnTo>
                    <a:lnTo>
                      <a:pt x="78" y="64"/>
                    </a:lnTo>
                    <a:lnTo>
                      <a:pt x="0" y="0"/>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529"/>
              <p:cNvSpPr>
                <a:spLocks/>
              </p:cNvSpPr>
              <p:nvPr/>
            </p:nvSpPr>
            <p:spPr bwMode="auto">
              <a:xfrm>
                <a:off x="4970" y="2154"/>
                <a:ext cx="17" cy="161"/>
              </a:xfrm>
              <a:custGeom>
                <a:avLst/>
                <a:gdLst>
                  <a:gd name="T0" fmla="*/ 19 w 32"/>
                  <a:gd name="T1" fmla="*/ 0 h 322"/>
                  <a:gd name="T2" fmla="*/ 0 w 32"/>
                  <a:gd name="T3" fmla="*/ 0 h 322"/>
                  <a:gd name="T4" fmla="*/ 0 w 32"/>
                  <a:gd name="T5" fmla="*/ 322 h 322"/>
                  <a:gd name="T6" fmla="*/ 0 w 32"/>
                  <a:gd name="T7" fmla="*/ 322 h 322"/>
                  <a:gd name="T8" fmla="*/ 28 w 32"/>
                  <a:gd name="T9" fmla="*/ 288 h 322"/>
                  <a:gd name="T10" fmla="*/ 8 w 32"/>
                  <a:gd name="T11" fmla="*/ 45 h 322"/>
                  <a:gd name="T12" fmla="*/ 10 w 32"/>
                  <a:gd name="T13" fmla="*/ 45 h 322"/>
                  <a:gd name="T14" fmla="*/ 10 w 32"/>
                  <a:gd name="T15" fmla="*/ 45 h 322"/>
                  <a:gd name="T16" fmla="*/ 31 w 32"/>
                  <a:gd name="T17" fmla="*/ 15 h 322"/>
                  <a:gd name="T18" fmla="*/ 32 w 32"/>
                  <a:gd name="T19" fmla="*/ 11 h 322"/>
                  <a:gd name="T20" fmla="*/ 32 w 32"/>
                  <a:gd name="T21" fmla="*/ 8 h 322"/>
                  <a:gd name="T22" fmla="*/ 31 w 32"/>
                  <a:gd name="T23" fmla="*/ 4 h 322"/>
                  <a:gd name="T24" fmla="*/ 28 w 32"/>
                  <a:gd name="T25" fmla="*/ 1 h 322"/>
                  <a:gd name="T26" fmla="*/ 25 w 32"/>
                  <a:gd name="T27" fmla="*/ 0 h 322"/>
                  <a:gd name="T28" fmla="*/ 19 w 32"/>
                  <a:gd name="T29"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2">
                    <a:moveTo>
                      <a:pt x="19" y="0"/>
                    </a:moveTo>
                    <a:lnTo>
                      <a:pt x="0" y="0"/>
                    </a:lnTo>
                    <a:lnTo>
                      <a:pt x="0" y="322"/>
                    </a:lnTo>
                    <a:lnTo>
                      <a:pt x="0" y="322"/>
                    </a:lnTo>
                    <a:lnTo>
                      <a:pt x="28" y="288"/>
                    </a:lnTo>
                    <a:lnTo>
                      <a:pt x="8" y="45"/>
                    </a:lnTo>
                    <a:lnTo>
                      <a:pt x="10" y="45"/>
                    </a:lnTo>
                    <a:lnTo>
                      <a:pt x="10" y="45"/>
                    </a:lnTo>
                    <a:lnTo>
                      <a:pt x="31" y="15"/>
                    </a:lnTo>
                    <a:lnTo>
                      <a:pt x="32" y="11"/>
                    </a:lnTo>
                    <a:lnTo>
                      <a:pt x="32" y="8"/>
                    </a:lnTo>
                    <a:lnTo>
                      <a:pt x="31" y="4"/>
                    </a:lnTo>
                    <a:lnTo>
                      <a:pt x="28" y="1"/>
                    </a:lnTo>
                    <a:lnTo>
                      <a:pt x="25" y="0"/>
                    </a:lnTo>
                    <a:lnTo>
                      <a:pt x="19" y="0"/>
                    </a:lnTo>
                    <a:close/>
                  </a:path>
                </a:pathLst>
              </a:custGeom>
              <a:solidFill>
                <a:srgbClr val="00935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530"/>
              <p:cNvSpPr>
                <a:spLocks/>
              </p:cNvSpPr>
              <p:nvPr/>
            </p:nvSpPr>
            <p:spPr bwMode="auto">
              <a:xfrm>
                <a:off x="4970" y="2120"/>
                <a:ext cx="39" cy="49"/>
              </a:xfrm>
              <a:custGeom>
                <a:avLst/>
                <a:gdLst>
                  <a:gd name="T0" fmla="*/ 0 w 77"/>
                  <a:gd name="T1" fmla="*/ 68 h 97"/>
                  <a:gd name="T2" fmla="*/ 32 w 77"/>
                  <a:gd name="T3" fmla="*/ 97 h 97"/>
                  <a:gd name="T4" fmla="*/ 77 w 77"/>
                  <a:gd name="T5" fmla="*/ 5 h 97"/>
                  <a:gd name="T6" fmla="*/ 77 w 77"/>
                  <a:gd name="T7" fmla="*/ 0 h 97"/>
                  <a:gd name="T8" fmla="*/ 0 w 77"/>
                  <a:gd name="T9" fmla="*/ 61 h 97"/>
                  <a:gd name="T10" fmla="*/ 0 w 77"/>
                  <a:gd name="T11" fmla="*/ 68 h 97"/>
                </a:gdLst>
                <a:ahLst/>
                <a:cxnLst>
                  <a:cxn ang="0">
                    <a:pos x="T0" y="T1"/>
                  </a:cxn>
                  <a:cxn ang="0">
                    <a:pos x="T2" y="T3"/>
                  </a:cxn>
                  <a:cxn ang="0">
                    <a:pos x="T4" y="T5"/>
                  </a:cxn>
                  <a:cxn ang="0">
                    <a:pos x="T6" y="T7"/>
                  </a:cxn>
                  <a:cxn ang="0">
                    <a:pos x="T8" y="T9"/>
                  </a:cxn>
                  <a:cxn ang="0">
                    <a:pos x="T10" y="T11"/>
                  </a:cxn>
                </a:cxnLst>
                <a:rect l="0" t="0" r="r" b="b"/>
                <a:pathLst>
                  <a:path w="77" h="97">
                    <a:moveTo>
                      <a:pt x="0" y="68"/>
                    </a:moveTo>
                    <a:lnTo>
                      <a:pt x="32" y="97"/>
                    </a:lnTo>
                    <a:lnTo>
                      <a:pt x="77" y="5"/>
                    </a:lnTo>
                    <a:lnTo>
                      <a:pt x="77" y="0"/>
                    </a:lnTo>
                    <a:lnTo>
                      <a:pt x="0" y="61"/>
                    </a:lnTo>
                    <a:lnTo>
                      <a:pt x="0" y="68"/>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531"/>
              <p:cNvSpPr>
                <a:spLocks/>
              </p:cNvSpPr>
              <p:nvPr/>
            </p:nvSpPr>
            <p:spPr bwMode="auto">
              <a:xfrm>
                <a:off x="4885" y="2386"/>
                <a:ext cx="170" cy="455"/>
              </a:xfrm>
              <a:custGeom>
                <a:avLst/>
                <a:gdLst>
                  <a:gd name="T0" fmla="*/ 170 w 339"/>
                  <a:gd name="T1" fmla="*/ 0 h 911"/>
                  <a:gd name="T2" fmla="*/ 23 w 339"/>
                  <a:gd name="T3" fmla="*/ 0 h 911"/>
                  <a:gd name="T4" fmla="*/ 0 w 339"/>
                  <a:gd name="T5" fmla="*/ 119 h 911"/>
                  <a:gd name="T6" fmla="*/ 0 w 339"/>
                  <a:gd name="T7" fmla="*/ 169 h 911"/>
                  <a:gd name="T8" fmla="*/ 31 w 339"/>
                  <a:gd name="T9" fmla="*/ 911 h 911"/>
                  <a:gd name="T10" fmla="*/ 129 w 339"/>
                  <a:gd name="T11" fmla="*/ 911 h 911"/>
                  <a:gd name="T12" fmla="*/ 151 w 339"/>
                  <a:gd name="T13" fmla="*/ 245 h 911"/>
                  <a:gd name="T14" fmla="*/ 151 w 339"/>
                  <a:gd name="T15" fmla="*/ 239 h 911"/>
                  <a:gd name="T16" fmla="*/ 154 w 339"/>
                  <a:gd name="T17" fmla="*/ 235 h 911"/>
                  <a:gd name="T18" fmla="*/ 158 w 339"/>
                  <a:gd name="T19" fmla="*/ 231 h 911"/>
                  <a:gd name="T20" fmla="*/ 164 w 339"/>
                  <a:gd name="T21" fmla="*/ 228 h 911"/>
                  <a:gd name="T22" fmla="*/ 170 w 339"/>
                  <a:gd name="T23" fmla="*/ 228 h 911"/>
                  <a:gd name="T24" fmla="*/ 175 w 339"/>
                  <a:gd name="T25" fmla="*/ 228 h 911"/>
                  <a:gd name="T26" fmla="*/ 180 w 339"/>
                  <a:gd name="T27" fmla="*/ 231 h 911"/>
                  <a:gd name="T28" fmla="*/ 184 w 339"/>
                  <a:gd name="T29" fmla="*/ 235 h 911"/>
                  <a:gd name="T30" fmla="*/ 187 w 339"/>
                  <a:gd name="T31" fmla="*/ 239 h 911"/>
                  <a:gd name="T32" fmla="*/ 188 w 339"/>
                  <a:gd name="T33" fmla="*/ 245 h 911"/>
                  <a:gd name="T34" fmla="*/ 211 w 339"/>
                  <a:gd name="T35" fmla="*/ 884 h 911"/>
                  <a:gd name="T36" fmla="*/ 307 w 339"/>
                  <a:gd name="T37" fmla="*/ 893 h 911"/>
                  <a:gd name="T38" fmla="*/ 339 w 339"/>
                  <a:gd name="T39" fmla="*/ 169 h 911"/>
                  <a:gd name="T40" fmla="*/ 339 w 339"/>
                  <a:gd name="T41" fmla="*/ 119 h 911"/>
                  <a:gd name="T42" fmla="*/ 315 w 339"/>
                  <a:gd name="T43" fmla="*/ 0 h 911"/>
                  <a:gd name="T44" fmla="*/ 170 w 339"/>
                  <a:gd name="T45"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9" h="911">
                    <a:moveTo>
                      <a:pt x="170" y="0"/>
                    </a:moveTo>
                    <a:lnTo>
                      <a:pt x="23" y="0"/>
                    </a:lnTo>
                    <a:lnTo>
                      <a:pt x="0" y="119"/>
                    </a:lnTo>
                    <a:lnTo>
                      <a:pt x="0" y="169"/>
                    </a:lnTo>
                    <a:lnTo>
                      <a:pt x="31" y="911"/>
                    </a:lnTo>
                    <a:lnTo>
                      <a:pt x="129" y="911"/>
                    </a:lnTo>
                    <a:lnTo>
                      <a:pt x="151" y="245"/>
                    </a:lnTo>
                    <a:lnTo>
                      <a:pt x="151" y="239"/>
                    </a:lnTo>
                    <a:lnTo>
                      <a:pt x="154" y="235"/>
                    </a:lnTo>
                    <a:lnTo>
                      <a:pt x="158" y="231"/>
                    </a:lnTo>
                    <a:lnTo>
                      <a:pt x="164" y="228"/>
                    </a:lnTo>
                    <a:lnTo>
                      <a:pt x="170" y="228"/>
                    </a:lnTo>
                    <a:lnTo>
                      <a:pt x="175" y="228"/>
                    </a:lnTo>
                    <a:lnTo>
                      <a:pt x="180" y="231"/>
                    </a:lnTo>
                    <a:lnTo>
                      <a:pt x="184" y="235"/>
                    </a:lnTo>
                    <a:lnTo>
                      <a:pt x="187" y="239"/>
                    </a:lnTo>
                    <a:lnTo>
                      <a:pt x="188" y="245"/>
                    </a:lnTo>
                    <a:lnTo>
                      <a:pt x="211" y="884"/>
                    </a:lnTo>
                    <a:lnTo>
                      <a:pt x="307" y="893"/>
                    </a:lnTo>
                    <a:lnTo>
                      <a:pt x="339" y="169"/>
                    </a:lnTo>
                    <a:lnTo>
                      <a:pt x="339" y="119"/>
                    </a:lnTo>
                    <a:lnTo>
                      <a:pt x="315" y="0"/>
                    </a:lnTo>
                    <a:lnTo>
                      <a:pt x="170" y="0"/>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532"/>
              <p:cNvSpPr>
                <a:spLocks/>
              </p:cNvSpPr>
              <p:nvPr/>
            </p:nvSpPr>
            <p:spPr bwMode="auto">
              <a:xfrm>
                <a:off x="4970" y="2386"/>
                <a:ext cx="85" cy="455"/>
              </a:xfrm>
              <a:custGeom>
                <a:avLst/>
                <a:gdLst>
                  <a:gd name="T0" fmla="*/ 0 w 169"/>
                  <a:gd name="T1" fmla="*/ 0 h 911"/>
                  <a:gd name="T2" fmla="*/ 0 w 169"/>
                  <a:gd name="T3" fmla="*/ 0 h 911"/>
                  <a:gd name="T4" fmla="*/ 0 w 169"/>
                  <a:gd name="T5" fmla="*/ 228 h 911"/>
                  <a:gd name="T6" fmla="*/ 5 w 169"/>
                  <a:gd name="T7" fmla="*/ 228 h 911"/>
                  <a:gd name="T8" fmla="*/ 10 w 169"/>
                  <a:gd name="T9" fmla="*/ 231 h 911"/>
                  <a:gd name="T10" fmla="*/ 14 w 169"/>
                  <a:gd name="T11" fmla="*/ 235 h 911"/>
                  <a:gd name="T12" fmla="*/ 17 w 169"/>
                  <a:gd name="T13" fmla="*/ 239 h 911"/>
                  <a:gd name="T14" fmla="*/ 18 w 169"/>
                  <a:gd name="T15" fmla="*/ 245 h 911"/>
                  <a:gd name="T16" fmla="*/ 41 w 169"/>
                  <a:gd name="T17" fmla="*/ 911 h 911"/>
                  <a:gd name="T18" fmla="*/ 137 w 169"/>
                  <a:gd name="T19" fmla="*/ 911 h 911"/>
                  <a:gd name="T20" fmla="*/ 169 w 169"/>
                  <a:gd name="T21" fmla="*/ 169 h 911"/>
                  <a:gd name="T22" fmla="*/ 169 w 169"/>
                  <a:gd name="T23" fmla="*/ 119 h 911"/>
                  <a:gd name="T24" fmla="*/ 145 w 169"/>
                  <a:gd name="T25" fmla="*/ 0 h 911"/>
                  <a:gd name="T26" fmla="*/ 0 w 169"/>
                  <a:gd name="T2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911">
                    <a:moveTo>
                      <a:pt x="0" y="0"/>
                    </a:moveTo>
                    <a:lnTo>
                      <a:pt x="0" y="0"/>
                    </a:lnTo>
                    <a:lnTo>
                      <a:pt x="0" y="228"/>
                    </a:lnTo>
                    <a:lnTo>
                      <a:pt x="5" y="228"/>
                    </a:lnTo>
                    <a:lnTo>
                      <a:pt x="10" y="231"/>
                    </a:lnTo>
                    <a:lnTo>
                      <a:pt x="14" y="235"/>
                    </a:lnTo>
                    <a:lnTo>
                      <a:pt x="17" y="239"/>
                    </a:lnTo>
                    <a:lnTo>
                      <a:pt x="18" y="245"/>
                    </a:lnTo>
                    <a:lnTo>
                      <a:pt x="41" y="911"/>
                    </a:lnTo>
                    <a:lnTo>
                      <a:pt x="137" y="911"/>
                    </a:lnTo>
                    <a:lnTo>
                      <a:pt x="169" y="169"/>
                    </a:lnTo>
                    <a:lnTo>
                      <a:pt x="169" y="119"/>
                    </a:lnTo>
                    <a:lnTo>
                      <a:pt x="145"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533"/>
              <p:cNvSpPr>
                <a:spLocks/>
              </p:cNvSpPr>
              <p:nvPr/>
            </p:nvSpPr>
            <p:spPr bwMode="auto">
              <a:xfrm>
                <a:off x="5039" y="2389"/>
                <a:ext cx="37" cy="106"/>
              </a:xfrm>
              <a:custGeom>
                <a:avLst/>
                <a:gdLst>
                  <a:gd name="T0" fmla="*/ 28 w 75"/>
                  <a:gd name="T1" fmla="*/ 12 h 213"/>
                  <a:gd name="T2" fmla="*/ 32 w 75"/>
                  <a:gd name="T3" fmla="*/ 68 h 213"/>
                  <a:gd name="T4" fmla="*/ 32 w 75"/>
                  <a:gd name="T5" fmla="*/ 74 h 213"/>
                  <a:gd name="T6" fmla="*/ 31 w 75"/>
                  <a:gd name="T7" fmla="*/ 78 h 213"/>
                  <a:gd name="T8" fmla="*/ 28 w 75"/>
                  <a:gd name="T9" fmla="*/ 84 h 213"/>
                  <a:gd name="T10" fmla="*/ 24 w 75"/>
                  <a:gd name="T11" fmla="*/ 87 h 213"/>
                  <a:gd name="T12" fmla="*/ 20 w 75"/>
                  <a:gd name="T13" fmla="*/ 90 h 213"/>
                  <a:gd name="T14" fmla="*/ 17 w 75"/>
                  <a:gd name="T15" fmla="*/ 92 h 213"/>
                  <a:gd name="T16" fmla="*/ 14 w 75"/>
                  <a:gd name="T17" fmla="*/ 98 h 213"/>
                  <a:gd name="T18" fmla="*/ 10 w 75"/>
                  <a:gd name="T19" fmla="*/ 109 h 213"/>
                  <a:gd name="T20" fmla="*/ 5 w 75"/>
                  <a:gd name="T21" fmla="*/ 125 h 213"/>
                  <a:gd name="T22" fmla="*/ 3 w 75"/>
                  <a:gd name="T23" fmla="*/ 143 h 213"/>
                  <a:gd name="T24" fmla="*/ 0 w 75"/>
                  <a:gd name="T25" fmla="*/ 162 h 213"/>
                  <a:gd name="T26" fmla="*/ 0 w 75"/>
                  <a:gd name="T27" fmla="*/ 164 h 213"/>
                  <a:gd name="T28" fmla="*/ 1 w 75"/>
                  <a:gd name="T29" fmla="*/ 166 h 213"/>
                  <a:gd name="T30" fmla="*/ 3 w 75"/>
                  <a:gd name="T31" fmla="*/ 167 h 213"/>
                  <a:gd name="T32" fmla="*/ 5 w 75"/>
                  <a:gd name="T33" fmla="*/ 167 h 213"/>
                  <a:gd name="T34" fmla="*/ 8 w 75"/>
                  <a:gd name="T35" fmla="*/ 166 h 213"/>
                  <a:gd name="T36" fmla="*/ 10 w 75"/>
                  <a:gd name="T37" fmla="*/ 164 h 213"/>
                  <a:gd name="T38" fmla="*/ 14 w 75"/>
                  <a:gd name="T39" fmla="*/ 150 h 213"/>
                  <a:gd name="T40" fmla="*/ 18 w 75"/>
                  <a:gd name="T41" fmla="*/ 140 h 213"/>
                  <a:gd name="T42" fmla="*/ 21 w 75"/>
                  <a:gd name="T43" fmla="*/ 133 h 213"/>
                  <a:gd name="T44" fmla="*/ 21 w 75"/>
                  <a:gd name="T45" fmla="*/ 131 h 213"/>
                  <a:gd name="T46" fmla="*/ 21 w 75"/>
                  <a:gd name="T47" fmla="*/ 135 h 213"/>
                  <a:gd name="T48" fmla="*/ 20 w 75"/>
                  <a:gd name="T49" fmla="*/ 143 h 213"/>
                  <a:gd name="T50" fmla="*/ 17 w 75"/>
                  <a:gd name="T51" fmla="*/ 157 h 213"/>
                  <a:gd name="T52" fmla="*/ 12 w 75"/>
                  <a:gd name="T53" fmla="*/ 170 h 213"/>
                  <a:gd name="T54" fmla="*/ 5 w 75"/>
                  <a:gd name="T55" fmla="*/ 181 h 213"/>
                  <a:gd name="T56" fmla="*/ 3 w 75"/>
                  <a:gd name="T57" fmla="*/ 190 h 213"/>
                  <a:gd name="T58" fmla="*/ 0 w 75"/>
                  <a:gd name="T59" fmla="*/ 198 h 213"/>
                  <a:gd name="T60" fmla="*/ 0 w 75"/>
                  <a:gd name="T61" fmla="*/ 207 h 213"/>
                  <a:gd name="T62" fmla="*/ 3 w 75"/>
                  <a:gd name="T63" fmla="*/ 213 h 213"/>
                  <a:gd name="T64" fmla="*/ 7 w 75"/>
                  <a:gd name="T65" fmla="*/ 211 h 213"/>
                  <a:gd name="T66" fmla="*/ 22 w 75"/>
                  <a:gd name="T67" fmla="*/ 197 h 213"/>
                  <a:gd name="T68" fmla="*/ 37 w 75"/>
                  <a:gd name="T69" fmla="*/ 181 h 213"/>
                  <a:gd name="T70" fmla="*/ 48 w 75"/>
                  <a:gd name="T71" fmla="*/ 167 h 213"/>
                  <a:gd name="T72" fmla="*/ 55 w 75"/>
                  <a:gd name="T73" fmla="*/ 155 h 213"/>
                  <a:gd name="T74" fmla="*/ 58 w 75"/>
                  <a:gd name="T75" fmla="*/ 142 h 213"/>
                  <a:gd name="T76" fmla="*/ 69 w 75"/>
                  <a:gd name="T77" fmla="*/ 84 h 213"/>
                  <a:gd name="T78" fmla="*/ 69 w 75"/>
                  <a:gd name="T79" fmla="*/ 84 h 213"/>
                  <a:gd name="T80" fmla="*/ 75 w 75"/>
                  <a:gd name="T81" fmla="*/ 0 h 213"/>
                  <a:gd name="T82" fmla="*/ 28 w 75"/>
                  <a:gd name="T83" fmla="*/ 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13">
                    <a:moveTo>
                      <a:pt x="28" y="12"/>
                    </a:moveTo>
                    <a:lnTo>
                      <a:pt x="32" y="68"/>
                    </a:lnTo>
                    <a:lnTo>
                      <a:pt x="32" y="74"/>
                    </a:lnTo>
                    <a:lnTo>
                      <a:pt x="31" y="78"/>
                    </a:lnTo>
                    <a:lnTo>
                      <a:pt x="28" y="84"/>
                    </a:lnTo>
                    <a:lnTo>
                      <a:pt x="24" y="87"/>
                    </a:lnTo>
                    <a:lnTo>
                      <a:pt x="20" y="90"/>
                    </a:lnTo>
                    <a:lnTo>
                      <a:pt x="17" y="92"/>
                    </a:lnTo>
                    <a:lnTo>
                      <a:pt x="14" y="98"/>
                    </a:lnTo>
                    <a:lnTo>
                      <a:pt x="10" y="109"/>
                    </a:lnTo>
                    <a:lnTo>
                      <a:pt x="5" y="125"/>
                    </a:lnTo>
                    <a:lnTo>
                      <a:pt x="3" y="143"/>
                    </a:lnTo>
                    <a:lnTo>
                      <a:pt x="0" y="162"/>
                    </a:lnTo>
                    <a:lnTo>
                      <a:pt x="0" y="164"/>
                    </a:lnTo>
                    <a:lnTo>
                      <a:pt x="1" y="166"/>
                    </a:lnTo>
                    <a:lnTo>
                      <a:pt x="3" y="167"/>
                    </a:lnTo>
                    <a:lnTo>
                      <a:pt x="5" y="167"/>
                    </a:lnTo>
                    <a:lnTo>
                      <a:pt x="8" y="166"/>
                    </a:lnTo>
                    <a:lnTo>
                      <a:pt x="10" y="164"/>
                    </a:lnTo>
                    <a:lnTo>
                      <a:pt x="14" y="150"/>
                    </a:lnTo>
                    <a:lnTo>
                      <a:pt x="18" y="140"/>
                    </a:lnTo>
                    <a:lnTo>
                      <a:pt x="21" y="133"/>
                    </a:lnTo>
                    <a:lnTo>
                      <a:pt x="21" y="131"/>
                    </a:lnTo>
                    <a:lnTo>
                      <a:pt x="21" y="135"/>
                    </a:lnTo>
                    <a:lnTo>
                      <a:pt x="20" y="143"/>
                    </a:lnTo>
                    <a:lnTo>
                      <a:pt x="17" y="157"/>
                    </a:lnTo>
                    <a:lnTo>
                      <a:pt x="12" y="170"/>
                    </a:lnTo>
                    <a:lnTo>
                      <a:pt x="5" y="181"/>
                    </a:lnTo>
                    <a:lnTo>
                      <a:pt x="3" y="190"/>
                    </a:lnTo>
                    <a:lnTo>
                      <a:pt x="0" y="198"/>
                    </a:lnTo>
                    <a:lnTo>
                      <a:pt x="0" y="207"/>
                    </a:lnTo>
                    <a:lnTo>
                      <a:pt x="3" y="213"/>
                    </a:lnTo>
                    <a:lnTo>
                      <a:pt x="7" y="211"/>
                    </a:lnTo>
                    <a:lnTo>
                      <a:pt x="22" y="197"/>
                    </a:lnTo>
                    <a:lnTo>
                      <a:pt x="37" y="181"/>
                    </a:lnTo>
                    <a:lnTo>
                      <a:pt x="48" y="167"/>
                    </a:lnTo>
                    <a:lnTo>
                      <a:pt x="55" y="155"/>
                    </a:lnTo>
                    <a:lnTo>
                      <a:pt x="58" y="142"/>
                    </a:lnTo>
                    <a:lnTo>
                      <a:pt x="69" y="84"/>
                    </a:lnTo>
                    <a:lnTo>
                      <a:pt x="69" y="84"/>
                    </a:lnTo>
                    <a:lnTo>
                      <a:pt x="75" y="0"/>
                    </a:lnTo>
                    <a:lnTo>
                      <a:pt x="28" y="12"/>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534"/>
              <p:cNvSpPr>
                <a:spLocks/>
              </p:cNvSpPr>
              <p:nvPr/>
            </p:nvSpPr>
            <p:spPr bwMode="auto">
              <a:xfrm>
                <a:off x="4864" y="2389"/>
                <a:ext cx="38" cy="106"/>
              </a:xfrm>
              <a:custGeom>
                <a:avLst/>
                <a:gdLst>
                  <a:gd name="T0" fmla="*/ 76 w 76"/>
                  <a:gd name="T1" fmla="*/ 162 h 213"/>
                  <a:gd name="T2" fmla="*/ 74 w 76"/>
                  <a:gd name="T3" fmla="*/ 143 h 213"/>
                  <a:gd name="T4" fmla="*/ 69 w 76"/>
                  <a:gd name="T5" fmla="*/ 125 h 213"/>
                  <a:gd name="T6" fmla="*/ 67 w 76"/>
                  <a:gd name="T7" fmla="*/ 109 h 213"/>
                  <a:gd name="T8" fmla="*/ 62 w 76"/>
                  <a:gd name="T9" fmla="*/ 98 h 213"/>
                  <a:gd name="T10" fmla="*/ 58 w 76"/>
                  <a:gd name="T11" fmla="*/ 92 h 213"/>
                  <a:gd name="T12" fmla="*/ 55 w 76"/>
                  <a:gd name="T13" fmla="*/ 90 h 213"/>
                  <a:gd name="T14" fmla="*/ 51 w 76"/>
                  <a:gd name="T15" fmla="*/ 87 h 213"/>
                  <a:gd name="T16" fmla="*/ 47 w 76"/>
                  <a:gd name="T17" fmla="*/ 84 h 213"/>
                  <a:gd name="T18" fmla="*/ 44 w 76"/>
                  <a:gd name="T19" fmla="*/ 78 h 213"/>
                  <a:gd name="T20" fmla="*/ 43 w 76"/>
                  <a:gd name="T21" fmla="*/ 74 h 213"/>
                  <a:gd name="T22" fmla="*/ 43 w 76"/>
                  <a:gd name="T23" fmla="*/ 68 h 213"/>
                  <a:gd name="T24" fmla="*/ 48 w 76"/>
                  <a:gd name="T25" fmla="*/ 12 h 213"/>
                  <a:gd name="T26" fmla="*/ 0 w 76"/>
                  <a:gd name="T27" fmla="*/ 0 h 213"/>
                  <a:gd name="T28" fmla="*/ 7 w 76"/>
                  <a:gd name="T29" fmla="*/ 84 h 213"/>
                  <a:gd name="T30" fmla="*/ 7 w 76"/>
                  <a:gd name="T31" fmla="*/ 84 h 213"/>
                  <a:gd name="T32" fmla="*/ 17 w 76"/>
                  <a:gd name="T33" fmla="*/ 142 h 213"/>
                  <a:gd name="T34" fmla="*/ 21 w 76"/>
                  <a:gd name="T35" fmla="*/ 155 h 213"/>
                  <a:gd name="T36" fmla="*/ 28 w 76"/>
                  <a:gd name="T37" fmla="*/ 167 h 213"/>
                  <a:gd name="T38" fmla="*/ 40 w 76"/>
                  <a:gd name="T39" fmla="*/ 181 h 213"/>
                  <a:gd name="T40" fmla="*/ 54 w 76"/>
                  <a:gd name="T41" fmla="*/ 197 h 213"/>
                  <a:gd name="T42" fmla="*/ 68 w 76"/>
                  <a:gd name="T43" fmla="*/ 211 h 213"/>
                  <a:gd name="T44" fmla="*/ 72 w 76"/>
                  <a:gd name="T45" fmla="*/ 213 h 213"/>
                  <a:gd name="T46" fmla="*/ 75 w 76"/>
                  <a:gd name="T47" fmla="*/ 210 h 213"/>
                  <a:gd name="T48" fmla="*/ 76 w 76"/>
                  <a:gd name="T49" fmla="*/ 203 h 213"/>
                  <a:gd name="T50" fmla="*/ 75 w 76"/>
                  <a:gd name="T51" fmla="*/ 196 h 213"/>
                  <a:gd name="T52" fmla="*/ 72 w 76"/>
                  <a:gd name="T53" fmla="*/ 189 h 213"/>
                  <a:gd name="T54" fmla="*/ 69 w 76"/>
                  <a:gd name="T55" fmla="*/ 181 h 213"/>
                  <a:gd name="T56" fmla="*/ 62 w 76"/>
                  <a:gd name="T57" fmla="*/ 170 h 213"/>
                  <a:gd name="T58" fmla="*/ 58 w 76"/>
                  <a:gd name="T59" fmla="*/ 157 h 213"/>
                  <a:gd name="T60" fmla="*/ 55 w 76"/>
                  <a:gd name="T61" fmla="*/ 143 h 213"/>
                  <a:gd name="T62" fmla="*/ 54 w 76"/>
                  <a:gd name="T63" fmla="*/ 135 h 213"/>
                  <a:gd name="T64" fmla="*/ 54 w 76"/>
                  <a:gd name="T65" fmla="*/ 131 h 213"/>
                  <a:gd name="T66" fmla="*/ 55 w 76"/>
                  <a:gd name="T67" fmla="*/ 133 h 213"/>
                  <a:gd name="T68" fmla="*/ 58 w 76"/>
                  <a:gd name="T69" fmla="*/ 140 h 213"/>
                  <a:gd name="T70" fmla="*/ 61 w 76"/>
                  <a:gd name="T71" fmla="*/ 150 h 213"/>
                  <a:gd name="T72" fmla="*/ 67 w 76"/>
                  <a:gd name="T73" fmla="*/ 164 h 213"/>
                  <a:gd name="T74" fmla="*/ 68 w 76"/>
                  <a:gd name="T75" fmla="*/ 166 h 213"/>
                  <a:gd name="T76" fmla="*/ 69 w 76"/>
                  <a:gd name="T77" fmla="*/ 167 h 213"/>
                  <a:gd name="T78" fmla="*/ 72 w 76"/>
                  <a:gd name="T79" fmla="*/ 167 h 213"/>
                  <a:gd name="T80" fmla="*/ 74 w 76"/>
                  <a:gd name="T81" fmla="*/ 166 h 213"/>
                  <a:gd name="T82" fmla="*/ 75 w 76"/>
                  <a:gd name="T83" fmla="*/ 164 h 213"/>
                  <a:gd name="T84" fmla="*/ 76 w 76"/>
                  <a:gd name="T85"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213">
                    <a:moveTo>
                      <a:pt x="76" y="162"/>
                    </a:moveTo>
                    <a:lnTo>
                      <a:pt x="74" y="143"/>
                    </a:lnTo>
                    <a:lnTo>
                      <a:pt x="69" y="125"/>
                    </a:lnTo>
                    <a:lnTo>
                      <a:pt x="67" y="109"/>
                    </a:lnTo>
                    <a:lnTo>
                      <a:pt x="62" y="98"/>
                    </a:lnTo>
                    <a:lnTo>
                      <a:pt x="58" y="92"/>
                    </a:lnTo>
                    <a:lnTo>
                      <a:pt x="55" y="90"/>
                    </a:lnTo>
                    <a:lnTo>
                      <a:pt x="51" y="87"/>
                    </a:lnTo>
                    <a:lnTo>
                      <a:pt x="47" y="84"/>
                    </a:lnTo>
                    <a:lnTo>
                      <a:pt x="44" y="78"/>
                    </a:lnTo>
                    <a:lnTo>
                      <a:pt x="43" y="74"/>
                    </a:lnTo>
                    <a:lnTo>
                      <a:pt x="43" y="68"/>
                    </a:lnTo>
                    <a:lnTo>
                      <a:pt x="48" y="12"/>
                    </a:lnTo>
                    <a:lnTo>
                      <a:pt x="0" y="0"/>
                    </a:lnTo>
                    <a:lnTo>
                      <a:pt x="7" y="84"/>
                    </a:lnTo>
                    <a:lnTo>
                      <a:pt x="7" y="84"/>
                    </a:lnTo>
                    <a:lnTo>
                      <a:pt x="17" y="142"/>
                    </a:lnTo>
                    <a:lnTo>
                      <a:pt x="21" y="155"/>
                    </a:lnTo>
                    <a:lnTo>
                      <a:pt x="28" y="167"/>
                    </a:lnTo>
                    <a:lnTo>
                      <a:pt x="40" y="181"/>
                    </a:lnTo>
                    <a:lnTo>
                      <a:pt x="54" y="197"/>
                    </a:lnTo>
                    <a:lnTo>
                      <a:pt x="68" y="211"/>
                    </a:lnTo>
                    <a:lnTo>
                      <a:pt x="72" y="213"/>
                    </a:lnTo>
                    <a:lnTo>
                      <a:pt x="75" y="210"/>
                    </a:lnTo>
                    <a:lnTo>
                      <a:pt x="76" y="203"/>
                    </a:lnTo>
                    <a:lnTo>
                      <a:pt x="75" y="196"/>
                    </a:lnTo>
                    <a:lnTo>
                      <a:pt x="72" y="189"/>
                    </a:lnTo>
                    <a:lnTo>
                      <a:pt x="69" y="181"/>
                    </a:lnTo>
                    <a:lnTo>
                      <a:pt x="62" y="170"/>
                    </a:lnTo>
                    <a:lnTo>
                      <a:pt x="58" y="157"/>
                    </a:lnTo>
                    <a:lnTo>
                      <a:pt x="55" y="143"/>
                    </a:lnTo>
                    <a:lnTo>
                      <a:pt x="54" y="135"/>
                    </a:lnTo>
                    <a:lnTo>
                      <a:pt x="54" y="131"/>
                    </a:lnTo>
                    <a:lnTo>
                      <a:pt x="55" y="133"/>
                    </a:lnTo>
                    <a:lnTo>
                      <a:pt x="58" y="140"/>
                    </a:lnTo>
                    <a:lnTo>
                      <a:pt x="61" y="150"/>
                    </a:lnTo>
                    <a:lnTo>
                      <a:pt x="67" y="164"/>
                    </a:lnTo>
                    <a:lnTo>
                      <a:pt x="68" y="166"/>
                    </a:lnTo>
                    <a:lnTo>
                      <a:pt x="69" y="167"/>
                    </a:lnTo>
                    <a:lnTo>
                      <a:pt x="72" y="167"/>
                    </a:lnTo>
                    <a:lnTo>
                      <a:pt x="74" y="166"/>
                    </a:lnTo>
                    <a:lnTo>
                      <a:pt x="75" y="164"/>
                    </a:lnTo>
                    <a:lnTo>
                      <a:pt x="76" y="162"/>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535"/>
              <p:cNvSpPr>
                <a:spLocks/>
              </p:cNvSpPr>
              <p:nvPr/>
            </p:nvSpPr>
            <p:spPr bwMode="auto">
              <a:xfrm>
                <a:off x="4846" y="2168"/>
                <a:ext cx="58" cy="257"/>
              </a:xfrm>
              <a:custGeom>
                <a:avLst/>
                <a:gdLst>
                  <a:gd name="T0" fmla="*/ 10 w 116"/>
                  <a:gd name="T1" fmla="*/ 0 h 513"/>
                  <a:gd name="T2" fmla="*/ 0 w 116"/>
                  <a:gd name="T3" fmla="*/ 226 h 513"/>
                  <a:gd name="T4" fmla="*/ 37 w 116"/>
                  <a:gd name="T5" fmla="*/ 513 h 513"/>
                  <a:gd name="T6" fmla="*/ 82 w 116"/>
                  <a:gd name="T7" fmla="*/ 506 h 513"/>
                  <a:gd name="T8" fmla="*/ 92 w 116"/>
                  <a:gd name="T9" fmla="*/ 312 h 513"/>
                  <a:gd name="T10" fmla="*/ 79 w 116"/>
                  <a:gd name="T11" fmla="*/ 226 h 513"/>
                  <a:gd name="T12" fmla="*/ 116 w 116"/>
                  <a:gd name="T13" fmla="*/ 13 h 513"/>
                  <a:gd name="T14" fmla="*/ 10 w 116"/>
                  <a:gd name="T15" fmla="*/ 0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13">
                    <a:moveTo>
                      <a:pt x="10" y="0"/>
                    </a:moveTo>
                    <a:lnTo>
                      <a:pt x="0" y="226"/>
                    </a:lnTo>
                    <a:lnTo>
                      <a:pt x="37" y="513"/>
                    </a:lnTo>
                    <a:lnTo>
                      <a:pt x="82" y="506"/>
                    </a:lnTo>
                    <a:lnTo>
                      <a:pt x="92" y="312"/>
                    </a:lnTo>
                    <a:lnTo>
                      <a:pt x="79" y="226"/>
                    </a:lnTo>
                    <a:lnTo>
                      <a:pt x="116" y="13"/>
                    </a:lnTo>
                    <a:lnTo>
                      <a:pt x="10" y="0"/>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536"/>
              <p:cNvSpPr>
                <a:spLocks/>
              </p:cNvSpPr>
              <p:nvPr/>
            </p:nvSpPr>
            <p:spPr bwMode="auto">
              <a:xfrm>
                <a:off x="5037" y="2168"/>
                <a:ext cx="57" cy="257"/>
              </a:xfrm>
              <a:custGeom>
                <a:avLst/>
                <a:gdLst>
                  <a:gd name="T0" fmla="*/ 0 w 114"/>
                  <a:gd name="T1" fmla="*/ 13 h 513"/>
                  <a:gd name="T2" fmla="*/ 35 w 114"/>
                  <a:gd name="T3" fmla="*/ 226 h 513"/>
                  <a:gd name="T4" fmla="*/ 22 w 114"/>
                  <a:gd name="T5" fmla="*/ 312 h 513"/>
                  <a:gd name="T6" fmla="*/ 32 w 114"/>
                  <a:gd name="T7" fmla="*/ 506 h 513"/>
                  <a:gd name="T8" fmla="*/ 77 w 114"/>
                  <a:gd name="T9" fmla="*/ 513 h 513"/>
                  <a:gd name="T10" fmla="*/ 114 w 114"/>
                  <a:gd name="T11" fmla="*/ 226 h 513"/>
                  <a:gd name="T12" fmla="*/ 104 w 114"/>
                  <a:gd name="T13" fmla="*/ 0 h 513"/>
                  <a:gd name="T14" fmla="*/ 0 w 114"/>
                  <a:gd name="T15" fmla="*/ 13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13">
                    <a:moveTo>
                      <a:pt x="0" y="13"/>
                    </a:moveTo>
                    <a:lnTo>
                      <a:pt x="35" y="226"/>
                    </a:lnTo>
                    <a:lnTo>
                      <a:pt x="22" y="312"/>
                    </a:lnTo>
                    <a:lnTo>
                      <a:pt x="32" y="506"/>
                    </a:lnTo>
                    <a:lnTo>
                      <a:pt x="77" y="513"/>
                    </a:lnTo>
                    <a:lnTo>
                      <a:pt x="114" y="226"/>
                    </a:lnTo>
                    <a:lnTo>
                      <a:pt x="104" y="0"/>
                    </a:lnTo>
                    <a:lnTo>
                      <a:pt x="0" y="13"/>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537"/>
              <p:cNvSpPr>
                <a:spLocks/>
              </p:cNvSpPr>
              <p:nvPr/>
            </p:nvSpPr>
            <p:spPr bwMode="auto">
              <a:xfrm>
                <a:off x="4851" y="2121"/>
                <a:ext cx="107" cy="300"/>
              </a:xfrm>
              <a:custGeom>
                <a:avLst/>
                <a:gdLst>
                  <a:gd name="T0" fmla="*/ 58 w 215"/>
                  <a:gd name="T1" fmla="*/ 33 h 601"/>
                  <a:gd name="T2" fmla="*/ 39 w 215"/>
                  <a:gd name="T3" fmla="*/ 40 h 601"/>
                  <a:gd name="T4" fmla="*/ 24 w 215"/>
                  <a:gd name="T5" fmla="*/ 51 h 601"/>
                  <a:gd name="T6" fmla="*/ 11 w 215"/>
                  <a:gd name="T7" fmla="*/ 67 h 601"/>
                  <a:gd name="T8" fmla="*/ 2 w 215"/>
                  <a:gd name="T9" fmla="*/ 85 h 601"/>
                  <a:gd name="T10" fmla="*/ 0 w 215"/>
                  <a:gd name="T11" fmla="*/ 105 h 601"/>
                  <a:gd name="T12" fmla="*/ 0 w 215"/>
                  <a:gd name="T13" fmla="*/ 157 h 601"/>
                  <a:gd name="T14" fmla="*/ 80 w 215"/>
                  <a:gd name="T15" fmla="*/ 157 h 601"/>
                  <a:gd name="T16" fmla="*/ 92 w 215"/>
                  <a:gd name="T17" fmla="*/ 397 h 601"/>
                  <a:gd name="T18" fmla="*/ 72 w 215"/>
                  <a:gd name="T19" fmla="*/ 601 h 601"/>
                  <a:gd name="T20" fmla="*/ 215 w 215"/>
                  <a:gd name="T21" fmla="*/ 600 h 601"/>
                  <a:gd name="T22" fmla="*/ 215 w 215"/>
                  <a:gd name="T23" fmla="*/ 310 h 601"/>
                  <a:gd name="T24" fmla="*/ 151 w 215"/>
                  <a:gd name="T25" fmla="*/ 0 h 601"/>
                  <a:gd name="T26" fmla="*/ 58 w 215"/>
                  <a:gd name="T27" fmla="*/ 3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601">
                    <a:moveTo>
                      <a:pt x="58" y="33"/>
                    </a:moveTo>
                    <a:lnTo>
                      <a:pt x="39" y="40"/>
                    </a:lnTo>
                    <a:lnTo>
                      <a:pt x="24" y="51"/>
                    </a:lnTo>
                    <a:lnTo>
                      <a:pt x="11" y="67"/>
                    </a:lnTo>
                    <a:lnTo>
                      <a:pt x="2" y="85"/>
                    </a:lnTo>
                    <a:lnTo>
                      <a:pt x="0" y="105"/>
                    </a:lnTo>
                    <a:lnTo>
                      <a:pt x="0" y="157"/>
                    </a:lnTo>
                    <a:lnTo>
                      <a:pt x="80" y="157"/>
                    </a:lnTo>
                    <a:lnTo>
                      <a:pt x="92" y="397"/>
                    </a:lnTo>
                    <a:lnTo>
                      <a:pt x="72" y="601"/>
                    </a:lnTo>
                    <a:lnTo>
                      <a:pt x="215" y="600"/>
                    </a:lnTo>
                    <a:lnTo>
                      <a:pt x="215" y="310"/>
                    </a:lnTo>
                    <a:lnTo>
                      <a:pt x="151" y="0"/>
                    </a:lnTo>
                    <a:lnTo>
                      <a:pt x="58" y="33"/>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538"/>
              <p:cNvSpPr>
                <a:spLocks/>
              </p:cNvSpPr>
              <p:nvPr/>
            </p:nvSpPr>
            <p:spPr bwMode="auto">
              <a:xfrm>
                <a:off x="4902" y="2118"/>
                <a:ext cx="56" cy="157"/>
              </a:xfrm>
              <a:custGeom>
                <a:avLst/>
                <a:gdLst>
                  <a:gd name="T0" fmla="*/ 0 w 112"/>
                  <a:gd name="T1" fmla="*/ 21 h 314"/>
                  <a:gd name="T2" fmla="*/ 112 w 112"/>
                  <a:gd name="T3" fmla="*/ 314 h 314"/>
                  <a:gd name="T4" fmla="*/ 58 w 112"/>
                  <a:gd name="T5" fmla="*/ 0 h 314"/>
                  <a:gd name="T6" fmla="*/ 0 w 112"/>
                  <a:gd name="T7" fmla="*/ 21 h 314"/>
                </a:gdLst>
                <a:ahLst/>
                <a:cxnLst>
                  <a:cxn ang="0">
                    <a:pos x="T0" y="T1"/>
                  </a:cxn>
                  <a:cxn ang="0">
                    <a:pos x="T2" y="T3"/>
                  </a:cxn>
                  <a:cxn ang="0">
                    <a:pos x="T4" y="T5"/>
                  </a:cxn>
                  <a:cxn ang="0">
                    <a:pos x="T6" y="T7"/>
                  </a:cxn>
                </a:cxnLst>
                <a:rect l="0" t="0" r="r" b="b"/>
                <a:pathLst>
                  <a:path w="112" h="314">
                    <a:moveTo>
                      <a:pt x="0" y="21"/>
                    </a:moveTo>
                    <a:lnTo>
                      <a:pt x="112" y="314"/>
                    </a:lnTo>
                    <a:lnTo>
                      <a:pt x="58" y="0"/>
                    </a:lnTo>
                    <a:lnTo>
                      <a:pt x="0" y="21"/>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539"/>
              <p:cNvSpPr>
                <a:spLocks/>
              </p:cNvSpPr>
              <p:nvPr/>
            </p:nvSpPr>
            <p:spPr bwMode="auto">
              <a:xfrm>
                <a:off x="4982" y="2121"/>
                <a:ext cx="107" cy="300"/>
              </a:xfrm>
              <a:custGeom>
                <a:avLst/>
                <a:gdLst>
                  <a:gd name="T0" fmla="*/ 157 w 215"/>
                  <a:gd name="T1" fmla="*/ 33 h 601"/>
                  <a:gd name="T2" fmla="*/ 64 w 215"/>
                  <a:gd name="T3" fmla="*/ 0 h 601"/>
                  <a:gd name="T4" fmla="*/ 0 w 215"/>
                  <a:gd name="T5" fmla="*/ 310 h 601"/>
                  <a:gd name="T6" fmla="*/ 0 w 215"/>
                  <a:gd name="T7" fmla="*/ 600 h 601"/>
                  <a:gd name="T8" fmla="*/ 143 w 215"/>
                  <a:gd name="T9" fmla="*/ 601 h 601"/>
                  <a:gd name="T10" fmla="*/ 123 w 215"/>
                  <a:gd name="T11" fmla="*/ 397 h 601"/>
                  <a:gd name="T12" fmla="*/ 135 w 215"/>
                  <a:gd name="T13" fmla="*/ 157 h 601"/>
                  <a:gd name="T14" fmla="*/ 215 w 215"/>
                  <a:gd name="T15" fmla="*/ 157 h 601"/>
                  <a:gd name="T16" fmla="*/ 215 w 215"/>
                  <a:gd name="T17" fmla="*/ 105 h 601"/>
                  <a:gd name="T18" fmla="*/ 212 w 215"/>
                  <a:gd name="T19" fmla="*/ 85 h 601"/>
                  <a:gd name="T20" fmla="*/ 204 w 215"/>
                  <a:gd name="T21" fmla="*/ 67 h 601"/>
                  <a:gd name="T22" fmla="*/ 193 w 215"/>
                  <a:gd name="T23" fmla="*/ 51 h 601"/>
                  <a:gd name="T24" fmla="*/ 177 w 215"/>
                  <a:gd name="T25" fmla="*/ 40 h 601"/>
                  <a:gd name="T26" fmla="*/ 157 w 215"/>
                  <a:gd name="T27" fmla="*/ 3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601">
                    <a:moveTo>
                      <a:pt x="157" y="33"/>
                    </a:moveTo>
                    <a:lnTo>
                      <a:pt x="64" y="0"/>
                    </a:lnTo>
                    <a:lnTo>
                      <a:pt x="0" y="310"/>
                    </a:lnTo>
                    <a:lnTo>
                      <a:pt x="0" y="600"/>
                    </a:lnTo>
                    <a:lnTo>
                      <a:pt x="143" y="601"/>
                    </a:lnTo>
                    <a:lnTo>
                      <a:pt x="123" y="397"/>
                    </a:lnTo>
                    <a:lnTo>
                      <a:pt x="135" y="157"/>
                    </a:lnTo>
                    <a:lnTo>
                      <a:pt x="215" y="157"/>
                    </a:lnTo>
                    <a:lnTo>
                      <a:pt x="215" y="105"/>
                    </a:lnTo>
                    <a:lnTo>
                      <a:pt x="212" y="85"/>
                    </a:lnTo>
                    <a:lnTo>
                      <a:pt x="204" y="67"/>
                    </a:lnTo>
                    <a:lnTo>
                      <a:pt x="193" y="51"/>
                    </a:lnTo>
                    <a:lnTo>
                      <a:pt x="177" y="40"/>
                    </a:lnTo>
                    <a:lnTo>
                      <a:pt x="157" y="33"/>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540"/>
              <p:cNvSpPr>
                <a:spLocks/>
              </p:cNvSpPr>
              <p:nvPr/>
            </p:nvSpPr>
            <p:spPr bwMode="auto">
              <a:xfrm>
                <a:off x="4982" y="2120"/>
                <a:ext cx="56" cy="155"/>
              </a:xfrm>
              <a:custGeom>
                <a:avLst/>
                <a:gdLst>
                  <a:gd name="T0" fmla="*/ 0 w 113"/>
                  <a:gd name="T1" fmla="*/ 311 h 311"/>
                  <a:gd name="T2" fmla="*/ 113 w 113"/>
                  <a:gd name="T3" fmla="*/ 18 h 311"/>
                  <a:gd name="T4" fmla="*/ 55 w 113"/>
                  <a:gd name="T5" fmla="*/ 0 h 311"/>
                  <a:gd name="T6" fmla="*/ 0 w 113"/>
                  <a:gd name="T7" fmla="*/ 311 h 311"/>
                </a:gdLst>
                <a:ahLst/>
                <a:cxnLst>
                  <a:cxn ang="0">
                    <a:pos x="T0" y="T1"/>
                  </a:cxn>
                  <a:cxn ang="0">
                    <a:pos x="T2" y="T3"/>
                  </a:cxn>
                  <a:cxn ang="0">
                    <a:pos x="T4" y="T5"/>
                  </a:cxn>
                  <a:cxn ang="0">
                    <a:pos x="T6" y="T7"/>
                  </a:cxn>
                </a:cxnLst>
                <a:rect l="0" t="0" r="r" b="b"/>
                <a:pathLst>
                  <a:path w="113" h="311">
                    <a:moveTo>
                      <a:pt x="0" y="311"/>
                    </a:moveTo>
                    <a:lnTo>
                      <a:pt x="113" y="18"/>
                    </a:lnTo>
                    <a:lnTo>
                      <a:pt x="55" y="0"/>
                    </a:lnTo>
                    <a:lnTo>
                      <a:pt x="0" y="3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541"/>
              <p:cNvSpPr>
                <a:spLocks/>
              </p:cNvSpPr>
              <p:nvPr/>
            </p:nvSpPr>
            <p:spPr bwMode="auto">
              <a:xfrm>
                <a:off x="4970" y="1966"/>
                <a:ext cx="52" cy="104"/>
              </a:xfrm>
              <a:custGeom>
                <a:avLst/>
                <a:gdLst>
                  <a:gd name="T0" fmla="*/ 30 w 105"/>
                  <a:gd name="T1" fmla="*/ 1 h 207"/>
                  <a:gd name="T2" fmla="*/ 14 w 105"/>
                  <a:gd name="T3" fmla="*/ 1 h 207"/>
                  <a:gd name="T4" fmla="*/ 4 w 105"/>
                  <a:gd name="T5" fmla="*/ 0 h 207"/>
                  <a:gd name="T6" fmla="*/ 0 w 105"/>
                  <a:gd name="T7" fmla="*/ 0 h 207"/>
                  <a:gd name="T8" fmla="*/ 0 w 105"/>
                  <a:gd name="T9" fmla="*/ 207 h 207"/>
                  <a:gd name="T10" fmla="*/ 17 w 105"/>
                  <a:gd name="T11" fmla="*/ 207 h 207"/>
                  <a:gd name="T12" fmla="*/ 40 w 105"/>
                  <a:gd name="T13" fmla="*/ 203 h 207"/>
                  <a:gd name="T14" fmla="*/ 61 w 105"/>
                  <a:gd name="T15" fmla="*/ 193 h 207"/>
                  <a:gd name="T16" fmla="*/ 78 w 105"/>
                  <a:gd name="T17" fmla="*/ 178 h 207"/>
                  <a:gd name="T18" fmla="*/ 92 w 105"/>
                  <a:gd name="T19" fmla="*/ 156 h 207"/>
                  <a:gd name="T20" fmla="*/ 101 w 105"/>
                  <a:gd name="T21" fmla="*/ 131 h 207"/>
                  <a:gd name="T22" fmla="*/ 105 w 105"/>
                  <a:gd name="T23" fmla="*/ 104 h 207"/>
                  <a:gd name="T24" fmla="*/ 105 w 105"/>
                  <a:gd name="T25" fmla="*/ 101 h 207"/>
                  <a:gd name="T26" fmla="*/ 101 w 105"/>
                  <a:gd name="T27" fmla="*/ 72 h 207"/>
                  <a:gd name="T28" fmla="*/ 91 w 105"/>
                  <a:gd name="T29" fmla="*/ 46 h 207"/>
                  <a:gd name="T30" fmla="*/ 74 w 105"/>
                  <a:gd name="T31" fmla="*/ 25 h 207"/>
                  <a:gd name="T32" fmla="*/ 54 w 105"/>
                  <a:gd name="T33" fmla="*/ 9 h 207"/>
                  <a:gd name="T34" fmla="*/ 30 w 105"/>
                  <a:gd name="T35" fmla="*/ 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07">
                    <a:moveTo>
                      <a:pt x="30" y="1"/>
                    </a:moveTo>
                    <a:lnTo>
                      <a:pt x="14" y="1"/>
                    </a:lnTo>
                    <a:lnTo>
                      <a:pt x="4" y="0"/>
                    </a:lnTo>
                    <a:lnTo>
                      <a:pt x="0" y="0"/>
                    </a:lnTo>
                    <a:lnTo>
                      <a:pt x="0" y="207"/>
                    </a:lnTo>
                    <a:lnTo>
                      <a:pt x="17" y="207"/>
                    </a:lnTo>
                    <a:lnTo>
                      <a:pt x="40" y="203"/>
                    </a:lnTo>
                    <a:lnTo>
                      <a:pt x="61" y="193"/>
                    </a:lnTo>
                    <a:lnTo>
                      <a:pt x="78" y="178"/>
                    </a:lnTo>
                    <a:lnTo>
                      <a:pt x="92" y="156"/>
                    </a:lnTo>
                    <a:lnTo>
                      <a:pt x="101" y="131"/>
                    </a:lnTo>
                    <a:lnTo>
                      <a:pt x="105" y="104"/>
                    </a:lnTo>
                    <a:lnTo>
                      <a:pt x="105" y="101"/>
                    </a:lnTo>
                    <a:lnTo>
                      <a:pt x="101" y="72"/>
                    </a:lnTo>
                    <a:lnTo>
                      <a:pt x="91" y="46"/>
                    </a:lnTo>
                    <a:lnTo>
                      <a:pt x="74" y="25"/>
                    </a:lnTo>
                    <a:lnTo>
                      <a:pt x="54" y="9"/>
                    </a:lnTo>
                    <a:lnTo>
                      <a:pt x="30" y="1"/>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4" name="Freeform 542"/>
              <p:cNvSpPr>
                <a:spLocks/>
              </p:cNvSpPr>
              <p:nvPr/>
            </p:nvSpPr>
            <p:spPr bwMode="auto">
              <a:xfrm>
                <a:off x="4918" y="1966"/>
                <a:ext cx="52" cy="104"/>
              </a:xfrm>
              <a:custGeom>
                <a:avLst/>
                <a:gdLst>
                  <a:gd name="T0" fmla="*/ 0 w 103"/>
                  <a:gd name="T1" fmla="*/ 101 h 207"/>
                  <a:gd name="T2" fmla="*/ 0 w 103"/>
                  <a:gd name="T3" fmla="*/ 104 h 207"/>
                  <a:gd name="T4" fmla="*/ 4 w 103"/>
                  <a:gd name="T5" fmla="*/ 131 h 207"/>
                  <a:gd name="T6" fmla="*/ 13 w 103"/>
                  <a:gd name="T7" fmla="*/ 156 h 207"/>
                  <a:gd name="T8" fmla="*/ 25 w 103"/>
                  <a:gd name="T9" fmla="*/ 178 h 207"/>
                  <a:gd name="T10" fmla="*/ 44 w 103"/>
                  <a:gd name="T11" fmla="*/ 193 h 207"/>
                  <a:gd name="T12" fmla="*/ 65 w 103"/>
                  <a:gd name="T13" fmla="*/ 203 h 207"/>
                  <a:gd name="T14" fmla="*/ 88 w 103"/>
                  <a:gd name="T15" fmla="*/ 207 h 207"/>
                  <a:gd name="T16" fmla="*/ 103 w 103"/>
                  <a:gd name="T17" fmla="*/ 207 h 207"/>
                  <a:gd name="T18" fmla="*/ 103 w 103"/>
                  <a:gd name="T19" fmla="*/ 0 h 207"/>
                  <a:gd name="T20" fmla="*/ 100 w 103"/>
                  <a:gd name="T21" fmla="*/ 0 h 207"/>
                  <a:gd name="T22" fmla="*/ 90 w 103"/>
                  <a:gd name="T23" fmla="*/ 1 h 207"/>
                  <a:gd name="T24" fmla="*/ 75 w 103"/>
                  <a:gd name="T25" fmla="*/ 1 h 207"/>
                  <a:gd name="T26" fmla="*/ 51 w 103"/>
                  <a:gd name="T27" fmla="*/ 9 h 207"/>
                  <a:gd name="T28" fmla="*/ 31 w 103"/>
                  <a:gd name="T29" fmla="*/ 25 h 207"/>
                  <a:gd name="T30" fmla="*/ 14 w 103"/>
                  <a:gd name="T31" fmla="*/ 46 h 207"/>
                  <a:gd name="T32" fmla="*/ 4 w 103"/>
                  <a:gd name="T33" fmla="*/ 72 h 207"/>
                  <a:gd name="T34" fmla="*/ 0 w 103"/>
                  <a:gd name="T35" fmla="*/ 10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7">
                    <a:moveTo>
                      <a:pt x="0" y="101"/>
                    </a:moveTo>
                    <a:lnTo>
                      <a:pt x="0" y="104"/>
                    </a:lnTo>
                    <a:lnTo>
                      <a:pt x="4" y="131"/>
                    </a:lnTo>
                    <a:lnTo>
                      <a:pt x="13" y="156"/>
                    </a:lnTo>
                    <a:lnTo>
                      <a:pt x="25" y="178"/>
                    </a:lnTo>
                    <a:lnTo>
                      <a:pt x="44" y="193"/>
                    </a:lnTo>
                    <a:lnTo>
                      <a:pt x="65" y="203"/>
                    </a:lnTo>
                    <a:lnTo>
                      <a:pt x="88" y="207"/>
                    </a:lnTo>
                    <a:lnTo>
                      <a:pt x="103" y="207"/>
                    </a:lnTo>
                    <a:lnTo>
                      <a:pt x="103" y="0"/>
                    </a:lnTo>
                    <a:lnTo>
                      <a:pt x="100" y="0"/>
                    </a:lnTo>
                    <a:lnTo>
                      <a:pt x="90" y="1"/>
                    </a:lnTo>
                    <a:lnTo>
                      <a:pt x="75" y="1"/>
                    </a:lnTo>
                    <a:lnTo>
                      <a:pt x="51" y="9"/>
                    </a:lnTo>
                    <a:lnTo>
                      <a:pt x="31" y="25"/>
                    </a:lnTo>
                    <a:lnTo>
                      <a:pt x="14" y="46"/>
                    </a:lnTo>
                    <a:lnTo>
                      <a:pt x="4" y="72"/>
                    </a:lnTo>
                    <a:lnTo>
                      <a:pt x="0" y="101"/>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543"/>
              <p:cNvSpPr>
                <a:spLocks/>
              </p:cNvSpPr>
              <p:nvPr/>
            </p:nvSpPr>
            <p:spPr bwMode="auto">
              <a:xfrm>
                <a:off x="4917" y="2034"/>
                <a:ext cx="10" cy="31"/>
              </a:xfrm>
              <a:custGeom>
                <a:avLst/>
                <a:gdLst>
                  <a:gd name="T0" fmla="*/ 10 w 21"/>
                  <a:gd name="T1" fmla="*/ 0 h 62"/>
                  <a:gd name="T2" fmla="*/ 7 w 21"/>
                  <a:gd name="T3" fmla="*/ 2 h 62"/>
                  <a:gd name="T4" fmla="*/ 3 w 21"/>
                  <a:gd name="T5" fmla="*/ 3 h 62"/>
                  <a:gd name="T6" fmla="*/ 2 w 21"/>
                  <a:gd name="T7" fmla="*/ 7 h 62"/>
                  <a:gd name="T8" fmla="*/ 0 w 21"/>
                  <a:gd name="T9" fmla="*/ 10 h 62"/>
                  <a:gd name="T10" fmla="*/ 0 w 21"/>
                  <a:gd name="T11" fmla="*/ 53 h 62"/>
                  <a:gd name="T12" fmla="*/ 2 w 21"/>
                  <a:gd name="T13" fmla="*/ 57 h 62"/>
                  <a:gd name="T14" fmla="*/ 3 w 21"/>
                  <a:gd name="T15" fmla="*/ 60 h 62"/>
                  <a:gd name="T16" fmla="*/ 7 w 21"/>
                  <a:gd name="T17" fmla="*/ 62 h 62"/>
                  <a:gd name="T18" fmla="*/ 10 w 21"/>
                  <a:gd name="T19" fmla="*/ 62 h 62"/>
                  <a:gd name="T20" fmla="*/ 14 w 21"/>
                  <a:gd name="T21" fmla="*/ 62 h 62"/>
                  <a:gd name="T22" fmla="*/ 17 w 21"/>
                  <a:gd name="T23" fmla="*/ 60 h 62"/>
                  <a:gd name="T24" fmla="*/ 20 w 21"/>
                  <a:gd name="T25" fmla="*/ 57 h 62"/>
                  <a:gd name="T26" fmla="*/ 21 w 21"/>
                  <a:gd name="T27" fmla="*/ 53 h 62"/>
                  <a:gd name="T28" fmla="*/ 21 w 21"/>
                  <a:gd name="T29" fmla="*/ 10 h 62"/>
                  <a:gd name="T30" fmla="*/ 20 w 21"/>
                  <a:gd name="T31" fmla="*/ 7 h 62"/>
                  <a:gd name="T32" fmla="*/ 17 w 21"/>
                  <a:gd name="T33" fmla="*/ 3 h 62"/>
                  <a:gd name="T34" fmla="*/ 14 w 21"/>
                  <a:gd name="T35" fmla="*/ 2 h 62"/>
                  <a:gd name="T36" fmla="*/ 10 w 21"/>
                  <a:gd name="T3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62">
                    <a:moveTo>
                      <a:pt x="10" y="0"/>
                    </a:moveTo>
                    <a:lnTo>
                      <a:pt x="7" y="2"/>
                    </a:lnTo>
                    <a:lnTo>
                      <a:pt x="3" y="3"/>
                    </a:lnTo>
                    <a:lnTo>
                      <a:pt x="2" y="7"/>
                    </a:lnTo>
                    <a:lnTo>
                      <a:pt x="0" y="10"/>
                    </a:lnTo>
                    <a:lnTo>
                      <a:pt x="0" y="53"/>
                    </a:lnTo>
                    <a:lnTo>
                      <a:pt x="2" y="57"/>
                    </a:lnTo>
                    <a:lnTo>
                      <a:pt x="3" y="60"/>
                    </a:lnTo>
                    <a:lnTo>
                      <a:pt x="7" y="62"/>
                    </a:lnTo>
                    <a:lnTo>
                      <a:pt x="10" y="62"/>
                    </a:lnTo>
                    <a:lnTo>
                      <a:pt x="14" y="62"/>
                    </a:lnTo>
                    <a:lnTo>
                      <a:pt x="17" y="60"/>
                    </a:lnTo>
                    <a:lnTo>
                      <a:pt x="20" y="57"/>
                    </a:lnTo>
                    <a:lnTo>
                      <a:pt x="21" y="53"/>
                    </a:lnTo>
                    <a:lnTo>
                      <a:pt x="21" y="10"/>
                    </a:lnTo>
                    <a:lnTo>
                      <a:pt x="20" y="7"/>
                    </a:lnTo>
                    <a:lnTo>
                      <a:pt x="17" y="3"/>
                    </a:lnTo>
                    <a:lnTo>
                      <a:pt x="14" y="2"/>
                    </a:lnTo>
                    <a:lnTo>
                      <a:pt x="10"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544"/>
              <p:cNvSpPr>
                <a:spLocks/>
              </p:cNvSpPr>
              <p:nvPr/>
            </p:nvSpPr>
            <p:spPr bwMode="auto">
              <a:xfrm>
                <a:off x="5013" y="2034"/>
                <a:ext cx="10" cy="31"/>
              </a:xfrm>
              <a:custGeom>
                <a:avLst/>
                <a:gdLst>
                  <a:gd name="T0" fmla="*/ 12 w 22"/>
                  <a:gd name="T1" fmla="*/ 0 h 62"/>
                  <a:gd name="T2" fmla="*/ 8 w 22"/>
                  <a:gd name="T3" fmla="*/ 2 h 62"/>
                  <a:gd name="T4" fmla="*/ 3 w 22"/>
                  <a:gd name="T5" fmla="*/ 3 h 62"/>
                  <a:gd name="T6" fmla="*/ 2 w 22"/>
                  <a:gd name="T7" fmla="*/ 7 h 62"/>
                  <a:gd name="T8" fmla="*/ 0 w 22"/>
                  <a:gd name="T9" fmla="*/ 10 h 62"/>
                  <a:gd name="T10" fmla="*/ 0 w 22"/>
                  <a:gd name="T11" fmla="*/ 53 h 62"/>
                  <a:gd name="T12" fmla="*/ 2 w 22"/>
                  <a:gd name="T13" fmla="*/ 57 h 62"/>
                  <a:gd name="T14" fmla="*/ 3 w 22"/>
                  <a:gd name="T15" fmla="*/ 60 h 62"/>
                  <a:gd name="T16" fmla="*/ 8 w 22"/>
                  <a:gd name="T17" fmla="*/ 62 h 62"/>
                  <a:gd name="T18" fmla="*/ 12 w 22"/>
                  <a:gd name="T19" fmla="*/ 62 h 62"/>
                  <a:gd name="T20" fmla="*/ 15 w 22"/>
                  <a:gd name="T21" fmla="*/ 62 h 62"/>
                  <a:gd name="T22" fmla="*/ 19 w 22"/>
                  <a:gd name="T23" fmla="*/ 60 h 62"/>
                  <a:gd name="T24" fmla="*/ 20 w 22"/>
                  <a:gd name="T25" fmla="*/ 57 h 62"/>
                  <a:gd name="T26" fmla="*/ 22 w 22"/>
                  <a:gd name="T27" fmla="*/ 53 h 62"/>
                  <a:gd name="T28" fmla="*/ 22 w 22"/>
                  <a:gd name="T29" fmla="*/ 10 h 62"/>
                  <a:gd name="T30" fmla="*/ 20 w 22"/>
                  <a:gd name="T31" fmla="*/ 7 h 62"/>
                  <a:gd name="T32" fmla="*/ 19 w 22"/>
                  <a:gd name="T33" fmla="*/ 3 h 62"/>
                  <a:gd name="T34" fmla="*/ 15 w 22"/>
                  <a:gd name="T35" fmla="*/ 2 h 62"/>
                  <a:gd name="T36" fmla="*/ 12 w 22"/>
                  <a:gd name="T3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62">
                    <a:moveTo>
                      <a:pt x="12" y="0"/>
                    </a:moveTo>
                    <a:lnTo>
                      <a:pt x="8" y="2"/>
                    </a:lnTo>
                    <a:lnTo>
                      <a:pt x="3" y="3"/>
                    </a:lnTo>
                    <a:lnTo>
                      <a:pt x="2" y="7"/>
                    </a:lnTo>
                    <a:lnTo>
                      <a:pt x="0" y="10"/>
                    </a:lnTo>
                    <a:lnTo>
                      <a:pt x="0" y="53"/>
                    </a:lnTo>
                    <a:lnTo>
                      <a:pt x="2" y="57"/>
                    </a:lnTo>
                    <a:lnTo>
                      <a:pt x="3" y="60"/>
                    </a:lnTo>
                    <a:lnTo>
                      <a:pt x="8" y="62"/>
                    </a:lnTo>
                    <a:lnTo>
                      <a:pt x="12" y="62"/>
                    </a:lnTo>
                    <a:lnTo>
                      <a:pt x="15" y="62"/>
                    </a:lnTo>
                    <a:lnTo>
                      <a:pt x="19" y="60"/>
                    </a:lnTo>
                    <a:lnTo>
                      <a:pt x="20" y="57"/>
                    </a:lnTo>
                    <a:lnTo>
                      <a:pt x="22" y="53"/>
                    </a:lnTo>
                    <a:lnTo>
                      <a:pt x="22" y="10"/>
                    </a:lnTo>
                    <a:lnTo>
                      <a:pt x="20" y="7"/>
                    </a:lnTo>
                    <a:lnTo>
                      <a:pt x="19" y="3"/>
                    </a:lnTo>
                    <a:lnTo>
                      <a:pt x="15" y="2"/>
                    </a:lnTo>
                    <a:lnTo>
                      <a:pt x="12"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545"/>
              <p:cNvSpPr>
                <a:spLocks/>
              </p:cNvSpPr>
              <p:nvPr/>
            </p:nvSpPr>
            <p:spPr bwMode="auto">
              <a:xfrm>
                <a:off x="4924" y="1987"/>
                <a:ext cx="92" cy="125"/>
              </a:xfrm>
              <a:custGeom>
                <a:avLst/>
                <a:gdLst>
                  <a:gd name="T0" fmla="*/ 123 w 186"/>
                  <a:gd name="T1" fmla="*/ 0 h 250"/>
                  <a:gd name="T2" fmla="*/ 63 w 186"/>
                  <a:gd name="T3" fmla="*/ 0 h 250"/>
                  <a:gd name="T4" fmla="*/ 44 w 186"/>
                  <a:gd name="T5" fmla="*/ 3 h 250"/>
                  <a:gd name="T6" fmla="*/ 29 w 186"/>
                  <a:gd name="T7" fmla="*/ 13 h 250"/>
                  <a:gd name="T8" fmla="*/ 16 w 186"/>
                  <a:gd name="T9" fmla="*/ 27 h 250"/>
                  <a:gd name="T10" fmla="*/ 6 w 186"/>
                  <a:gd name="T11" fmla="*/ 45 h 250"/>
                  <a:gd name="T12" fmla="*/ 0 w 186"/>
                  <a:gd name="T13" fmla="*/ 68 h 250"/>
                  <a:gd name="T14" fmla="*/ 0 w 186"/>
                  <a:gd name="T15" fmla="*/ 171 h 250"/>
                  <a:gd name="T16" fmla="*/ 5 w 186"/>
                  <a:gd name="T17" fmla="*/ 185 h 250"/>
                  <a:gd name="T18" fmla="*/ 12 w 186"/>
                  <a:gd name="T19" fmla="*/ 196 h 250"/>
                  <a:gd name="T20" fmla="*/ 23 w 186"/>
                  <a:gd name="T21" fmla="*/ 208 h 250"/>
                  <a:gd name="T22" fmla="*/ 34 w 186"/>
                  <a:gd name="T23" fmla="*/ 219 h 250"/>
                  <a:gd name="T24" fmla="*/ 53 w 186"/>
                  <a:gd name="T25" fmla="*/ 236 h 250"/>
                  <a:gd name="T26" fmla="*/ 72 w 186"/>
                  <a:gd name="T27" fmla="*/ 247 h 250"/>
                  <a:gd name="T28" fmla="*/ 91 w 186"/>
                  <a:gd name="T29" fmla="*/ 250 h 250"/>
                  <a:gd name="T30" fmla="*/ 95 w 186"/>
                  <a:gd name="T31" fmla="*/ 250 h 250"/>
                  <a:gd name="T32" fmla="*/ 113 w 186"/>
                  <a:gd name="T33" fmla="*/ 247 h 250"/>
                  <a:gd name="T34" fmla="*/ 133 w 186"/>
                  <a:gd name="T35" fmla="*/ 236 h 250"/>
                  <a:gd name="T36" fmla="*/ 152 w 186"/>
                  <a:gd name="T37" fmla="*/ 219 h 250"/>
                  <a:gd name="T38" fmla="*/ 163 w 186"/>
                  <a:gd name="T39" fmla="*/ 208 h 250"/>
                  <a:gd name="T40" fmla="*/ 174 w 186"/>
                  <a:gd name="T41" fmla="*/ 196 h 250"/>
                  <a:gd name="T42" fmla="*/ 181 w 186"/>
                  <a:gd name="T43" fmla="*/ 185 h 250"/>
                  <a:gd name="T44" fmla="*/ 186 w 186"/>
                  <a:gd name="T45" fmla="*/ 171 h 250"/>
                  <a:gd name="T46" fmla="*/ 186 w 186"/>
                  <a:gd name="T47" fmla="*/ 68 h 250"/>
                  <a:gd name="T48" fmla="*/ 180 w 186"/>
                  <a:gd name="T49" fmla="*/ 45 h 250"/>
                  <a:gd name="T50" fmla="*/ 170 w 186"/>
                  <a:gd name="T51" fmla="*/ 27 h 250"/>
                  <a:gd name="T52" fmla="*/ 157 w 186"/>
                  <a:gd name="T53" fmla="*/ 13 h 250"/>
                  <a:gd name="T54" fmla="*/ 142 w 186"/>
                  <a:gd name="T55" fmla="*/ 3 h 250"/>
                  <a:gd name="T56" fmla="*/ 123 w 186"/>
                  <a:gd name="T57"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6" h="250">
                    <a:moveTo>
                      <a:pt x="123" y="0"/>
                    </a:moveTo>
                    <a:lnTo>
                      <a:pt x="63" y="0"/>
                    </a:lnTo>
                    <a:lnTo>
                      <a:pt x="44" y="3"/>
                    </a:lnTo>
                    <a:lnTo>
                      <a:pt x="29" y="13"/>
                    </a:lnTo>
                    <a:lnTo>
                      <a:pt x="16" y="27"/>
                    </a:lnTo>
                    <a:lnTo>
                      <a:pt x="6" y="45"/>
                    </a:lnTo>
                    <a:lnTo>
                      <a:pt x="0" y="68"/>
                    </a:lnTo>
                    <a:lnTo>
                      <a:pt x="0" y="171"/>
                    </a:lnTo>
                    <a:lnTo>
                      <a:pt x="5" y="185"/>
                    </a:lnTo>
                    <a:lnTo>
                      <a:pt x="12" y="196"/>
                    </a:lnTo>
                    <a:lnTo>
                      <a:pt x="23" y="208"/>
                    </a:lnTo>
                    <a:lnTo>
                      <a:pt x="34" y="219"/>
                    </a:lnTo>
                    <a:lnTo>
                      <a:pt x="53" y="236"/>
                    </a:lnTo>
                    <a:lnTo>
                      <a:pt x="72" y="247"/>
                    </a:lnTo>
                    <a:lnTo>
                      <a:pt x="91" y="250"/>
                    </a:lnTo>
                    <a:lnTo>
                      <a:pt x="95" y="250"/>
                    </a:lnTo>
                    <a:lnTo>
                      <a:pt x="113" y="247"/>
                    </a:lnTo>
                    <a:lnTo>
                      <a:pt x="133" y="236"/>
                    </a:lnTo>
                    <a:lnTo>
                      <a:pt x="152" y="219"/>
                    </a:lnTo>
                    <a:lnTo>
                      <a:pt x="163" y="208"/>
                    </a:lnTo>
                    <a:lnTo>
                      <a:pt x="174" y="196"/>
                    </a:lnTo>
                    <a:lnTo>
                      <a:pt x="181" y="185"/>
                    </a:lnTo>
                    <a:lnTo>
                      <a:pt x="186" y="171"/>
                    </a:lnTo>
                    <a:lnTo>
                      <a:pt x="186" y="68"/>
                    </a:lnTo>
                    <a:lnTo>
                      <a:pt x="180" y="45"/>
                    </a:lnTo>
                    <a:lnTo>
                      <a:pt x="170" y="27"/>
                    </a:lnTo>
                    <a:lnTo>
                      <a:pt x="157" y="13"/>
                    </a:lnTo>
                    <a:lnTo>
                      <a:pt x="142" y="3"/>
                    </a:lnTo>
                    <a:lnTo>
                      <a:pt x="123"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546"/>
              <p:cNvSpPr>
                <a:spLocks/>
              </p:cNvSpPr>
              <p:nvPr/>
            </p:nvSpPr>
            <p:spPr bwMode="auto">
              <a:xfrm>
                <a:off x="4970" y="1987"/>
                <a:ext cx="46" cy="125"/>
              </a:xfrm>
              <a:custGeom>
                <a:avLst/>
                <a:gdLst>
                  <a:gd name="T0" fmla="*/ 29 w 92"/>
                  <a:gd name="T1" fmla="*/ 0 h 250"/>
                  <a:gd name="T2" fmla="*/ 0 w 92"/>
                  <a:gd name="T3" fmla="*/ 0 h 250"/>
                  <a:gd name="T4" fmla="*/ 0 w 92"/>
                  <a:gd name="T5" fmla="*/ 250 h 250"/>
                  <a:gd name="T6" fmla="*/ 1 w 92"/>
                  <a:gd name="T7" fmla="*/ 250 h 250"/>
                  <a:gd name="T8" fmla="*/ 19 w 92"/>
                  <a:gd name="T9" fmla="*/ 247 h 250"/>
                  <a:gd name="T10" fmla="*/ 39 w 92"/>
                  <a:gd name="T11" fmla="*/ 236 h 250"/>
                  <a:gd name="T12" fmla="*/ 58 w 92"/>
                  <a:gd name="T13" fmla="*/ 219 h 250"/>
                  <a:gd name="T14" fmla="*/ 69 w 92"/>
                  <a:gd name="T15" fmla="*/ 208 h 250"/>
                  <a:gd name="T16" fmla="*/ 80 w 92"/>
                  <a:gd name="T17" fmla="*/ 196 h 250"/>
                  <a:gd name="T18" fmla="*/ 87 w 92"/>
                  <a:gd name="T19" fmla="*/ 185 h 250"/>
                  <a:gd name="T20" fmla="*/ 92 w 92"/>
                  <a:gd name="T21" fmla="*/ 171 h 250"/>
                  <a:gd name="T22" fmla="*/ 92 w 92"/>
                  <a:gd name="T23" fmla="*/ 68 h 250"/>
                  <a:gd name="T24" fmla="*/ 86 w 92"/>
                  <a:gd name="T25" fmla="*/ 45 h 250"/>
                  <a:gd name="T26" fmla="*/ 76 w 92"/>
                  <a:gd name="T27" fmla="*/ 27 h 250"/>
                  <a:gd name="T28" fmla="*/ 63 w 92"/>
                  <a:gd name="T29" fmla="*/ 13 h 250"/>
                  <a:gd name="T30" fmla="*/ 48 w 92"/>
                  <a:gd name="T31" fmla="*/ 3 h 250"/>
                  <a:gd name="T32" fmla="*/ 29 w 92"/>
                  <a:gd name="T33"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250">
                    <a:moveTo>
                      <a:pt x="29" y="0"/>
                    </a:moveTo>
                    <a:lnTo>
                      <a:pt x="0" y="0"/>
                    </a:lnTo>
                    <a:lnTo>
                      <a:pt x="0" y="250"/>
                    </a:lnTo>
                    <a:lnTo>
                      <a:pt x="1" y="250"/>
                    </a:lnTo>
                    <a:lnTo>
                      <a:pt x="19" y="247"/>
                    </a:lnTo>
                    <a:lnTo>
                      <a:pt x="39" y="236"/>
                    </a:lnTo>
                    <a:lnTo>
                      <a:pt x="58" y="219"/>
                    </a:lnTo>
                    <a:lnTo>
                      <a:pt x="69" y="208"/>
                    </a:lnTo>
                    <a:lnTo>
                      <a:pt x="80" y="196"/>
                    </a:lnTo>
                    <a:lnTo>
                      <a:pt x="87" y="185"/>
                    </a:lnTo>
                    <a:lnTo>
                      <a:pt x="92" y="171"/>
                    </a:lnTo>
                    <a:lnTo>
                      <a:pt x="92" y="68"/>
                    </a:lnTo>
                    <a:lnTo>
                      <a:pt x="86" y="45"/>
                    </a:lnTo>
                    <a:lnTo>
                      <a:pt x="76" y="27"/>
                    </a:lnTo>
                    <a:lnTo>
                      <a:pt x="63" y="13"/>
                    </a:lnTo>
                    <a:lnTo>
                      <a:pt x="48" y="3"/>
                    </a:lnTo>
                    <a:lnTo>
                      <a:pt x="29"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547"/>
              <p:cNvSpPr>
                <a:spLocks/>
              </p:cNvSpPr>
              <p:nvPr/>
            </p:nvSpPr>
            <p:spPr bwMode="auto">
              <a:xfrm>
                <a:off x="4217" y="2811"/>
                <a:ext cx="45" cy="37"/>
              </a:xfrm>
              <a:custGeom>
                <a:avLst/>
                <a:gdLst>
                  <a:gd name="T0" fmla="*/ 78 w 91"/>
                  <a:gd name="T1" fmla="*/ 27 h 75"/>
                  <a:gd name="T2" fmla="*/ 80 w 91"/>
                  <a:gd name="T3" fmla="*/ 0 h 75"/>
                  <a:gd name="T4" fmla="*/ 13 w 91"/>
                  <a:gd name="T5" fmla="*/ 4 h 75"/>
                  <a:gd name="T6" fmla="*/ 17 w 91"/>
                  <a:gd name="T7" fmla="*/ 19 h 75"/>
                  <a:gd name="T8" fmla="*/ 17 w 91"/>
                  <a:gd name="T9" fmla="*/ 33 h 75"/>
                  <a:gd name="T10" fmla="*/ 13 w 91"/>
                  <a:gd name="T11" fmla="*/ 47 h 75"/>
                  <a:gd name="T12" fmla="*/ 0 w 91"/>
                  <a:gd name="T13" fmla="*/ 69 h 75"/>
                  <a:gd name="T14" fmla="*/ 91 w 91"/>
                  <a:gd name="T15" fmla="*/ 75 h 75"/>
                  <a:gd name="T16" fmla="*/ 80 w 91"/>
                  <a:gd name="T17" fmla="*/ 38 h 75"/>
                  <a:gd name="T18" fmla="*/ 78 w 91"/>
                  <a:gd name="T19" fmla="*/ 33 h 75"/>
                  <a:gd name="T20" fmla="*/ 78 w 91"/>
                  <a:gd name="T21"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78" y="27"/>
                    </a:moveTo>
                    <a:lnTo>
                      <a:pt x="80" y="0"/>
                    </a:lnTo>
                    <a:lnTo>
                      <a:pt x="13" y="4"/>
                    </a:lnTo>
                    <a:lnTo>
                      <a:pt x="17" y="19"/>
                    </a:lnTo>
                    <a:lnTo>
                      <a:pt x="17" y="33"/>
                    </a:lnTo>
                    <a:lnTo>
                      <a:pt x="13" y="47"/>
                    </a:lnTo>
                    <a:lnTo>
                      <a:pt x="0" y="69"/>
                    </a:lnTo>
                    <a:lnTo>
                      <a:pt x="91" y="75"/>
                    </a:lnTo>
                    <a:lnTo>
                      <a:pt x="80" y="38"/>
                    </a:lnTo>
                    <a:lnTo>
                      <a:pt x="78" y="33"/>
                    </a:lnTo>
                    <a:lnTo>
                      <a:pt x="78"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548"/>
              <p:cNvSpPr>
                <a:spLocks/>
              </p:cNvSpPr>
              <p:nvPr/>
            </p:nvSpPr>
            <p:spPr bwMode="auto">
              <a:xfrm>
                <a:off x="4211" y="2852"/>
                <a:ext cx="54" cy="8"/>
              </a:xfrm>
              <a:custGeom>
                <a:avLst/>
                <a:gdLst>
                  <a:gd name="T0" fmla="*/ 0 w 107"/>
                  <a:gd name="T1" fmla="*/ 4 h 15"/>
                  <a:gd name="T2" fmla="*/ 1 w 107"/>
                  <a:gd name="T3" fmla="*/ 8 h 15"/>
                  <a:gd name="T4" fmla="*/ 3 w 107"/>
                  <a:gd name="T5" fmla="*/ 12 h 15"/>
                  <a:gd name="T6" fmla="*/ 7 w 107"/>
                  <a:gd name="T7" fmla="*/ 14 h 15"/>
                  <a:gd name="T8" fmla="*/ 11 w 107"/>
                  <a:gd name="T9" fmla="*/ 15 h 15"/>
                  <a:gd name="T10" fmla="*/ 98 w 107"/>
                  <a:gd name="T11" fmla="*/ 15 h 15"/>
                  <a:gd name="T12" fmla="*/ 102 w 107"/>
                  <a:gd name="T13" fmla="*/ 14 h 15"/>
                  <a:gd name="T14" fmla="*/ 105 w 107"/>
                  <a:gd name="T15" fmla="*/ 12 h 15"/>
                  <a:gd name="T16" fmla="*/ 107 w 107"/>
                  <a:gd name="T17" fmla="*/ 8 h 15"/>
                  <a:gd name="T18" fmla="*/ 107 w 107"/>
                  <a:gd name="T19" fmla="*/ 4 h 15"/>
                  <a:gd name="T20" fmla="*/ 107 w 107"/>
                  <a:gd name="T21" fmla="*/ 0 h 15"/>
                  <a:gd name="T22" fmla="*/ 0 w 107"/>
                  <a:gd name="T23" fmla="*/ 0 h 15"/>
                  <a:gd name="T24" fmla="*/ 0 w 107"/>
                  <a:gd name="T25"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5">
                    <a:moveTo>
                      <a:pt x="0" y="4"/>
                    </a:moveTo>
                    <a:lnTo>
                      <a:pt x="1" y="8"/>
                    </a:lnTo>
                    <a:lnTo>
                      <a:pt x="3" y="12"/>
                    </a:lnTo>
                    <a:lnTo>
                      <a:pt x="7" y="14"/>
                    </a:lnTo>
                    <a:lnTo>
                      <a:pt x="11" y="15"/>
                    </a:lnTo>
                    <a:lnTo>
                      <a:pt x="98" y="15"/>
                    </a:lnTo>
                    <a:lnTo>
                      <a:pt x="102" y="14"/>
                    </a:lnTo>
                    <a:lnTo>
                      <a:pt x="105" y="12"/>
                    </a:lnTo>
                    <a:lnTo>
                      <a:pt x="107" y="8"/>
                    </a:lnTo>
                    <a:lnTo>
                      <a:pt x="107" y="4"/>
                    </a:lnTo>
                    <a:lnTo>
                      <a:pt x="107"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549"/>
              <p:cNvSpPr>
                <a:spLocks/>
              </p:cNvSpPr>
              <p:nvPr/>
            </p:nvSpPr>
            <p:spPr bwMode="auto">
              <a:xfrm>
                <a:off x="4212" y="2833"/>
                <a:ext cx="52" cy="20"/>
              </a:xfrm>
              <a:custGeom>
                <a:avLst/>
                <a:gdLst>
                  <a:gd name="T0" fmla="*/ 53 w 105"/>
                  <a:gd name="T1" fmla="*/ 0 h 40"/>
                  <a:gd name="T2" fmla="*/ 33 w 105"/>
                  <a:gd name="T3" fmla="*/ 5 h 40"/>
                  <a:gd name="T4" fmla="*/ 16 w 105"/>
                  <a:gd name="T5" fmla="*/ 13 h 40"/>
                  <a:gd name="T6" fmla="*/ 5 w 105"/>
                  <a:gd name="T7" fmla="*/ 24 h 40"/>
                  <a:gd name="T8" fmla="*/ 0 w 105"/>
                  <a:gd name="T9" fmla="*/ 40 h 40"/>
                  <a:gd name="T10" fmla="*/ 105 w 105"/>
                  <a:gd name="T11" fmla="*/ 40 h 40"/>
                  <a:gd name="T12" fmla="*/ 101 w 105"/>
                  <a:gd name="T13" fmla="*/ 24 h 40"/>
                  <a:gd name="T14" fmla="*/ 91 w 105"/>
                  <a:gd name="T15" fmla="*/ 13 h 40"/>
                  <a:gd name="T16" fmla="*/ 74 w 105"/>
                  <a:gd name="T17" fmla="*/ 5 h 40"/>
                  <a:gd name="T18" fmla="*/ 53 w 105"/>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40">
                    <a:moveTo>
                      <a:pt x="53" y="0"/>
                    </a:moveTo>
                    <a:lnTo>
                      <a:pt x="33" y="5"/>
                    </a:lnTo>
                    <a:lnTo>
                      <a:pt x="16" y="13"/>
                    </a:lnTo>
                    <a:lnTo>
                      <a:pt x="5" y="24"/>
                    </a:lnTo>
                    <a:lnTo>
                      <a:pt x="0" y="40"/>
                    </a:lnTo>
                    <a:lnTo>
                      <a:pt x="105" y="40"/>
                    </a:lnTo>
                    <a:lnTo>
                      <a:pt x="101" y="24"/>
                    </a:lnTo>
                    <a:lnTo>
                      <a:pt x="91" y="13"/>
                    </a:lnTo>
                    <a:lnTo>
                      <a:pt x="74" y="5"/>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550"/>
              <p:cNvSpPr>
                <a:spLocks/>
              </p:cNvSpPr>
              <p:nvPr/>
            </p:nvSpPr>
            <p:spPr bwMode="auto">
              <a:xfrm>
                <a:off x="4213" y="2835"/>
                <a:ext cx="50" cy="18"/>
              </a:xfrm>
              <a:custGeom>
                <a:avLst/>
                <a:gdLst>
                  <a:gd name="T0" fmla="*/ 50 w 99"/>
                  <a:gd name="T1" fmla="*/ 0 h 37"/>
                  <a:gd name="T2" fmla="*/ 31 w 99"/>
                  <a:gd name="T3" fmla="*/ 3 h 37"/>
                  <a:gd name="T4" fmla="*/ 16 w 99"/>
                  <a:gd name="T5" fmla="*/ 12 h 37"/>
                  <a:gd name="T6" fmla="*/ 5 w 99"/>
                  <a:gd name="T7" fmla="*/ 23 h 37"/>
                  <a:gd name="T8" fmla="*/ 0 w 99"/>
                  <a:gd name="T9" fmla="*/ 37 h 37"/>
                  <a:gd name="T10" fmla="*/ 99 w 99"/>
                  <a:gd name="T11" fmla="*/ 37 h 37"/>
                  <a:gd name="T12" fmla="*/ 95 w 99"/>
                  <a:gd name="T13" fmla="*/ 23 h 37"/>
                  <a:gd name="T14" fmla="*/ 85 w 99"/>
                  <a:gd name="T15" fmla="*/ 12 h 37"/>
                  <a:gd name="T16" fmla="*/ 70 w 99"/>
                  <a:gd name="T17" fmla="*/ 3 h 37"/>
                  <a:gd name="T18" fmla="*/ 5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50" y="0"/>
                    </a:moveTo>
                    <a:lnTo>
                      <a:pt x="31" y="3"/>
                    </a:lnTo>
                    <a:lnTo>
                      <a:pt x="16" y="12"/>
                    </a:lnTo>
                    <a:lnTo>
                      <a:pt x="5" y="23"/>
                    </a:lnTo>
                    <a:lnTo>
                      <a:pt x="0" y="37"/>
                    </a:lnTo>
                    <a:lnTo>
                      <a:pt x="99" y="37"/>
                    </a:lnTo>
                    <a:lnTo>
                      <a:pt x="95" y="23"/>
                    </a:lnTo>
                    <a:lnTo>
                      <a:pt x="85" y="12"/>
                    </a:lnTo>
                    <a:lnTo>
                      <a:pt x="70" y="3"/>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551"/>
              <p:cNvSpPr>
                <a:spLocks/>
              </p:cNvSpPr>
              <p:nvPr/>
            </p:nvSpPr>
            <p:spPr bwMode="auto">
              <a:xfrm>
                <a:off x="4304" y="2811"/>
                <a:ext cx="45" cy="37"/>
              </a:xfrm>
              <a:custGeom>
                <a:avLst/>
                <a:gdLst>
                  <a:gd name="T0" fmla="*/ 73 w 89"/>
                  <a:gd name="T1" fmla="*/ 19 h 75"/>
                  <a:gd name="T2" fmla="*/ 76 w 89"/>
                  <a:gd name="T3" fmla="*/ 4 h 75"/>
                  <a:gd name="T4" fmla="*/ 10 w 89"/>
                  <a:gd name="T5" fmla="*/ 0 h 75"/>
                  <a:gd name="T6" fmla="*/ 11 w 89"/>
                  <a:gd name="T7" fmla="*/ 27 h 75"/>
                  <a:gd name="T8" fmla="*/ 11 w 89"/>
                  <a:gd name="T9" fmla="*/ 33 h 75"/>
                  <a:gd name="T10" fmla="*/ 10 w 89"/>
                  <a:gd name="T11" fmla="*/ 38 h 75"/>
                  <a:gd name="T12" fmla="*/ 0 w 89"/>
                  <a:gd name="T13" fmla="*/ 75 h 75"/>
                  <a:gd name="T14" fmla="*/ 89 w 89"/>
                  <a:gd name="T15" fmla="*/ 69 h 75"/>
                  <a:gd name="T16" fmla="*/ 76 w 89"/>
                  <a:gd name="T17" fmla="*/ 47 h 75"/>
                  <a:gd name="T18" fmla="*/ 72 w 89"/>
                  <a:gd name="T19" fmla="*/ 33 h 75"/>
                  <a:gd name="T20" fmla="*/ 73 w 89"/>
                  <a:gd name="T21"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5">
                    <a:moveTo>
                      <a:pt x="73" y="19"/>
                    </a:moveTo>
                    <a:lnTo>
                      <a:pt x="76" y="4"/>
                    </a:lnTo>
                    <a:lnTo>
                      <a:pt x="10" y="0"/>
                    </a:lnTo>
                    <a:lnTo>
                      <a:pt x="11" y="27"/>
                    </a:lnTo>
                    <a:lnTo>
                      <a:pt x="11" y="33"/>
                    </a:lnTo>
                    <a:lnTo>
                      <a:pt x="10" y="38"/>
                    </a:lnTo>
                    <a:lnTo>
                      <a:pt x="0" y="75"/>
                    </a:lnTo>
                    <a:lnTo>
                      <a:pt x="89" y="69"/>
                    </a:lnTo>
                    <a:lnTo>
                      <a:pt x="76" y="47"/>
                    </a:lnTo>
                    <a:lnTo>
                      <a:pt x="72" y="33"/>
                    </a:lnTo>
                    <a:lnTo>
                      <a:pt x="73" y="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552"/>
              <p:cNvSpPr>
                <a:spLocks/>
              </p:cNvSpPr>
              <p:nvPr/>
            </p:nvSpPr>
            <p:spPr bwMode="auto">
              <a:xfrm>
                <a:off x="4301" y="2852"/>
                <a:ext cx="54" cy="8"/>
              </a:xfrm>
              <a:custGeom>
                <a:avLst/>
                <a:gdLst>
                  <a:gd name="T0" fmla="*/ 0 w 107"/>
                  <a:gd name="T1" fmla="*/ 4 h 15"/>
                  <a:gd name="T2" fmla="*/ 1 w 107"/>
                  <a:gd name="T3" fmla="*/ 8 h 15"/>
                  <a:gd name="T4" fmla="*/ 2 w 107"/>
                  <a:gd name="T5" fmla="*/ 12 h 15"/>
                  <a:gd name="T6" fmla="*/ 7 w 107"/>
                  <a:gd name="T7" fmla="*/ 14 h 15"/>
                  <a:gd name="T8" fmla="*/ 11 w 107"/>
                  <a:gd name="T9" fmla="*/ 15 h 15"/>
                  <a:gd name="T10" fmla="*/ 97 w 107"/>
                  <a:gd name="T11" fmla="*/ 15 h 15"/>
                  <a:gd name="T12" fmla="*/ 101 w 107"/>
                  <a:gd name="T13" fmla="*/ 14 h 15"/>
                  <a:gd name="T14" fmla="*/ 104 w 107"/>
                  <a:gd name="T15" fmla="*/ 12 h 15"/>
                  <a:gd name="T16" fmla="*/ 107 w 107"/>
                  <a:gd name="T17" fmla="*/ 8 h 15"/>
                  <a:gd name="T18" fmla="*/ 107 w 107"/>
                  <a:gd name="T19" fmla="*/ 4 h 15"/>
                  <a:gd name="T20" fmla="*/ 107 w 107"/>
                  <a:gd name="T21" fmla="*/ 0 h 15"/>
                  <a:gd name="T22" fmla="*/ 0 w 107"/>
                  <a:gd name="T23" fmla="*/ 0 h 15"/>
                  <a:gd name="T24" fmla="*/ 0 w 107"/>
                  <a:gd name="T25"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5">
                    <a:moveTo>
                      <a:pt x="0" y="4"/>
                    </a:moveTo>
                    <a:lnTo>
                      <a:pt x="1" y="8"/>
                    </a:lnTo>
                    <a:lnTo>
                      <a:pt x="2" y="12"/>
                    </a:lnTo>
                    <a:lnTo>
                      <a:pt x="7" y="14"/>
                    </a:lnTo>
                    <a:lnTo>
                      <a:pt x="11" y="15"/>
                    </a:lnTo>
                    <a:lnTo>
                      <a:pt x="97" y="15"/>
                    </a:lnTo>
                    <a:lnTo>
                      <a:pt x="101" y="14"/>
                    </a:lnTo>
                    <a:lnTo>
                      <a:pt x="104" y="12"/>
                    </a:lnTo>
                    <a:lnTo>
                      <a:pt x="107" y="8"/>
                    </a:lnTo>
                    <a:lnTo>
                      <a:pt x="107" y="4"/>
                    </a:lnTo>
                    <a:lnTo>
                      <a:pt x="107"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Freeform 553"/>
              <p:cNvSpPr>
                <a:spLocks/>
              </p:cNvSpPr>
              <p:nvPr/>
            </p:nvSpPr>
            <p:spPr bwMode="auto">
              <a:xfrm>
                <a:off x="4302" y="2833"/>
                <a:ext cx="52" cy="20"/>
              </a:xfrm>
              <a:custGeom>
                <a:avLst/>
                <a:gdLst>
                  <a:gd name="T0" fmla="*/ 52 w 105"/>
                  <a:gd name="T1" fmla="*/ 0 h 40"/>
                  <a:gd name="T2" fmla="*/ 33 w 105"/>
                  <a:gd name="T3" fmla="*/ 5 h 40"/>
                  <a:gd name="T4" fmla="*/ 16 w 105"/>
                  <a:gd name="T5" fmla="*/ 13 h 40"/>
                  <a:gd name="T6" fmla="*/ 4 w 105"/>
                  <a:gd name="T7" fmla="*/ 24 h 40"/>
                  <a:gd name="T8" fmla="*/ 0 w 105"/>
                  <a:gd name="T9" fmla="*/ 40 h 40"/>
                  <a:gd name="T10" fmla="*/ 105 w 105"/>
                  <a:gd name="T11" fmla="*/ 40 h 40"/>
                  <a:gd name="T12" fmla="*/ 100 w 105"/>
                  <a:gd name="T13" fmla="*/ 24 h 40"/>
                  <a:gd name="T14" fmla="*/ 89 w 105"/>
                  <a:gd name="T15" fmla="*/ 13 h 40"/>
                  <a:gd name="T16" fmla="*/ 74 w 105"/>
                  <a:gd name="T17" fmla="*/ 5 h 40"/>
                  <a:gd name="T18" fmla="*/ 52 w 105"/>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40">
                    <a:moveTo>
                      <a:pt x="52" y="0"/>
                    </a:moveTo>
                    <a:lnTo>
                      <a:pt x="33" y="5"/>
                    </a:lnTo>
                    <a:lnTo>
                      <a:pt x="16" y="13"/>
                    </a:lnTo>
                    <a:lnTo>
                      <a:pt x="4" y="24"/>
                    </a:lnTo>
                    <a:lnTo>
                      <a:pt x="0" y="40"/>
                    </a:lnTo>
                    <a:lnTo>
                      <a:pt x="105" y="40"/>
                    </a:lnTo>
                    <a:lnTo>
                      <a:pt x="100" y="24"/>
                    </a:lnTo>
                    <a:lnTo>
                      <a:pt x="89" y="13"/>
                    </a:lnTo>
                    <a:lnTo>
                      <a:pt x="74" y="5"/>
                    </a:ln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554"/>
              <p:cNvSpPr>
                <a:spLocks/>
              </p:cNvSpPr>
              <p:nvPr/>
            </p:nvSpPr>
            <p:spPr bwMode="auto">
              <a:xfrm>
                <a:off x="4303" y="2835"/>
                <a:ext cx="49" cy="18"/>
              </a:xfrm>
              <a:custGeom>
                <a:avLst/>
                <a:gdLst>
                  <a:gd name="T0" fmla="*/ 49 w 99"/>
                  <a:gd name="T1" fmla="*/ 0 h 37"/>
                  <a:gd name="T2" fmla="*/ 31 w 99"/>
                  <a:gd name="T3" fmla="*/ 3 h 37"/>
                  <a:gd name="T4" fmla="*/ 14 w 99"/>
                  <a:gd name="T5" fmla="*/ 12 h 37"/>
                  <a:gd name="T6" fmla="*/ 4 w 99"/>
                  <a:gd name="T7" fmla="*/ 23 h 37"/>
                  <a:gd name="T8" fmla="*/ 0 w 99"/>
                  <a:gd name="T9" fmla="*/ 37 h 37"/>
                  <a:gd name="T10" fmla="*/ 99 w 99"/>
                  <a:gd name="T11" fmla="*/ 37 h 37"/>
                  <a:gd name="T12" fmla="*/ 95 w 99"/>
                  <a:gd name="T13" fmla="*/ 23 h 37"/>
                  <a:gd name="T14" fmla="*/ 85 w 99"/>
                  <a:gd name="T15" fmla="*/ 12 h 37"/>
                  <a:gd name="T16" fmla="*/ 69 w 99"/>
                  <a:gd name="T17" fmla="*/ 3 h 37"/>
                  <a:gd name="T18" fmla="*/ 49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49" y="0"/>
                    </a:moveTo>
                    <a:lnTo>
                      <a:pt x="31" y="3"/>
                    </a:lnTo>
                    <a:lnTo>
                      <a:pt x="14" y="12"/>
                    </a:lnTo>
                    <a:lnTo>
                      <a:pt x="4" y="23"/>
                    </a:lnTo>
                    <a:lnTo>
                      <a:pt x="0" y="37"/>
                    </a:lnTo>
                    <a:lnTo>
                      <a:pt x="99" y="37"/>
                    </a:lnTo>
                    <a:lnTo>
                      <a:pt x="95" y="23"/>
                    </a:lnTo>
                    <a:lnTo>
                      <a:pt x="85" y="12"/>
                    </a:lnTo>
                    <a:lnTo>
                      <a:pt x="69" y="3"/>
                    </a:lnTo>
                    <a:lnTo>
                      <a:pt x="4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555"/>
              <p:cNvSpPr>
                <a:spLocks/>
              </p:cNvSpPr>
              <p:nvPr/>
            </p:nvSpPr>
            <p:spPr bwMode="auto">
              <a:xfrm>
                <a:off x="4239" y="2099"/>
                <a:ext cx="87" cy="282"/>
              </a:xfrm>
              <a:custGeom>
                <a:avLst/>
                <a:gdLst>
                  <a:gd name="T0" fmla="*/ 0 w 172"/>
                  <a:gd name="T1" fmla="*/ 29 h 563"/>
                  <a:gd name="T2" fmla="*/ 62 w 172"/>
                  <a:gd name="T3" fmla="*/ 341 h 563"/>
                  <a:gd name="T4" fmla="*/ 62 w 172"/>
                  <a:gd name="T5" fmla="*/ 563 h 563"/>
                  <a:gd name="T6" fmla="*/ 110 w 172"/>
                  <a:gd name="T7" fmla="*/ 563 h 563"/>
                  <a:gd name="T8" fmla="*/ 110 w 172"/>
                  <a:gd name="T9" fmla="*/ 341 h 563"/>
                  <a:gd name="T10" fmla="*/ 172 w 172"/>
                  <a:gd name="T11" fmla="*/ 31 h 563"/>
                  <a:gd name="T12" fmla="*/ 83 w 172"/>
                  <a:gd name="T13" fmla="*/ 0 h 563"/>
                  <a:gd name="T14" fmla="*/ 0 w 172"/>
                  <a:gd name="T15" fmla="*/ 29 h 5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563">
                    <a:moveTo>
                      <a:pt x="0" y="29"/>
                    </a:moveTo>
                    <a:lnTo>
                      <a:pt x="62" y="341"/>
                    </a:lnTo>
                    <a:lnTo>
                      <a:pt x="62" y="563"/>
                    </a:lnTo>
                    <a:lnTo>
                      <a:pt x="110" y="563"/>
                    </a:lnTo>
                    <a:lnTo>
                      <a:pt x="110" y="341"/>
                    </a:lnTo>
                    <a:lnTo>
                      <a:pt x="172" y="31"/>
                    </a:lnTo>
                    <a:lnTo>
                      <a:pt x="83" y="0"/>
                    </a:lnTo>
                    <a:lnTo>
                      <a:pt x="0" y="29"/>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556"/>
              <p:cNvSpPr>
                <a:spLocks/>
              </p:cNvSpPr>
              <p:nvPr/>
            </p:nvSpPr>
            <p:spPr bwMode="auto">
              <a:xfrm>
                <a:off x="4282" y="2100"/>
                <a:ext cx="44" cy="281"/>
              </a:xfrm>
              <a:custGeom>
                <a:avLst/>
                <a:gdLst>
                  <a:gd name="T0" fmla="*/ 0 w 86"/>
                  <a:gd name="T1" fmla="*/ 562 h 562"/>
                  <a:gd name="T2" fmla="*/ 24 w 86"/>
                  <a:gd name="T3" fmla="*/ 562 h 562"/>
                  <a:gd name="T4" fmla="*/ 24 w 86"/>
                  <a:gd name="T5" fmla="*/ 340 h 562"/>
                  <a:gd name="T6" fmla="*/ 86 w 86"/>
                  <a:gd name="T7" fmla="*/ 30 h 562"/>
                  <a:gd name="T8" fmla="*/ 0 w 86"/>
                  <a:gd name="T9" fmla="*/ 0 h 562"/>
                  <a:gd name="T10" fmla="*/ 0 w 86"/>
                  <a:gd name="T11" fmla="*/ 562 h 562"/>
                </a:gdLst>
                <a:ahLst/>
                <a:cxnLst>
                  <a:cxn ang="0">
                    <a:pos x="T0" y="T1"/>
                  </a:cxn>
                  <a:cxn ang="0">
                    <a:pos x="T2" y="T3"/>
                  </a:cxn>
                  <a:cxn ang="0">
                    <a:pos x="T4" y="T5"/>
                  </a:cxn>
                  <a:cxn ang="0">
                    <a:pos x="T6" y="T7"/>
                  </a:cxn>
                  <a:cxn ang="0">
                    <a:pos x="T8" y="T9"/>
                  </a:cxn>
                  <a:cxn ang="0">
                    <a:pos x="T10" y="T11"/>
                  </a:cxn>
                </a:cxnLst>
                <a:rect l="0" t="0" r="r" b="b"/>
                <a:pathLst>
                  <a:path w="86" h="562">
                    <a:moveTo>
                      <a:pt x="0" y="562"/>
                    </a:moveTo>
                    <a:lnTo>
                      <a:pt x="24" y="562"/>
                    </a:lnTo>
                    <a:lnTo>
                      <a:pt x="24" y="340"/>
                    </a:lnTo>
                    <a:lnTo>
                      <a:pt x="86" y="30"/>
                    </a:lnTo>
                    <a:lnTo>
                      <a:pt x="0" y="0"/>
                    </a:lnTo>
                    <a:lnTo>
                      <a:pt x="0" y="562"/>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Rectangle 557"/>
              <p:cNvSpPr>
                <a:spLocks noChangeArrowheads="1"/>
              </p:cNvSpPr>
              <p:nvPr/>
            </p:nvSpPr>
            <p:spPr bwMode="auto">
              <a:xfrm>
                <a:off x="4209" y="2365"/>
                <a:ext cx="147" cy="14"/>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558"/>
              <p:cNvSpPr>
                <a:spLocks/>
              </p:cNvSpPr>
              <p:nvPr/>
            </p:nvSpPr>
            <p:spPr bwMode="auto">
              <a:xfrm>
                <a:off x="4244" y="2070"/>
                <a:ext cx="78" cy="89"/>
              </a:xfrm>
              <a:custGeom>
                <a:avLst/>
                <a:gdLst>
                  <a:gd name="T0" fmla="*/ 4 w 157"/>
                  <a:gd name="T1" fmla="*/ 0 h 178"/>
                  <a:gd name="T2" fmla="*/ 0 w 157"/>
                  <a:gd name="T3" fmla="*/ 92 h 178"/>
                  <a:gd name="T4" fmla="*/ 78 w 157"/>
                  <a:gd name="T5" fmla="*/ 178 h 178"/>
                  <a:gd name="T6" fmla="*/ 157 w 157"/>
                  <a:gd name="T7" fmla="*/ 92 h 178"/>
                  <a:gd name="T8" fmla="*/ 151 w 157"/>
                  <a:gd name="T9" fmla="*/ 0 h 178"/>
                  <a:gd name="T10" fmla="*/ 4 w 157"/>
                  <a:gd name="T11" fmla="*/ 0 h 178"/>
                </a:gdLst>
                <a:ahLst/>
                <a:cxnLst>
                  <a:cxn ang="0">
                    <a:pos x="T0" y="T1"/>
                  </a:cxn>
                  <a:cxn ang="0">
                    <a:pos x="T2" y="T3"/>
                  </a:cxn>
                  <a:cxn ang="0">
                    <a:pos x="T4" y="T5"/>
                  </a:cxn>
                  <a:cxn ang="0">
                    <a:pos x="T6" y="T7"/>
                  </a:cxn>
                  <a:cxn ang="0">
                    <a:pos x="T8" y="T9"/>
                  </a:cxn>
                  <a:cxn ang="0">
                    <a:pos x="T10" y="T11"/>
                  </a:cxn>
                </a:cxnLst>
                <a:rect l="0" t="0" r="r" b="b"/>
                <a:pathLst>
                  <a:path w="157" h="178">
                    <a:moveTo>
                      <a:pt x="4" y="0"/>
                    </a:moveTo>
                    <a:lnTo>
                      <a:pt x="0" y="92"/>
                    </a:lnTo>
                    <a:lnTo>
                      <a:pt x="78" y="178"/>
                    </a:lnTo>
                    <a:lnTo>
                      <a:pt x="157" y="92"/>
                    </a:lnTo>
                    <a:lnTo>
                      <a:pt x="151" y="0"/>
                    </a:lnTo>
                    <a:lnTo>
                      <a:pt x="4"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559"/>
              <p:cNvSpPr>
                <a:spLocks/>
              </p:cNvSpPr>
              <p:nvPr/>
            </p:nvSpPr>
            <p:spPr bwMode="auto">
              <a:xfrm>
                <a:off x="4266" y="2147"/>
                <a:ext cx="33" cy="162"/>
              </a:xfrm>
              <a:custGeom>
                <a:avLst/>
                <a:gdLst>
                  <a:gd name="T0" fmla="*/ 54 w 67"/>
                  <a:gd name="T1" fmla="*/ 0 h 324"/>
                  <a:gd name="T2" fmla="*/ 12 w 67"/>
                  <a:gd name="T3" fmla="*/ 0 h 324"/>
                  <a:gd name="T4" fmla="*/ 7 w 67"/>
                  <a:gd name="T5" fmla="*/ 0 h 324"/>
                  <a:gd name="T6" fmla="*/ 5 w 67"/>
                  <a:gd name="T7" fmla="*/ 3 h 324"/>
                  <a:gd name="T8" fmla="*/ 2 w 67"/>
                  <a:gd name="T9" fmla="*/ 6 h 324"/>
                  <a:gd name="T10" fmla="*/ 0 w 67"/>
                  <a:gd name="T11" fmla="*/ 8 h 324"/>
                  <a:gd name="T12" fmla="*/ 0 w 67"/>
                  <a:gd name="T13" fmla="*/ 11 h 324"/>
                  <a:gd name="T14" fmla="*/ 2 w 67"/>
                  <a:gd name="T15" fmla="*/ 15 h 324"/>
                  <a:gd name="T16" fmla="*/ 23 w 67"/>
                  <a:gd name="T17" fmla="*/ 45 h 324"/>
                  <a:gd name="T18" fmla="*/ 23 w 67"/>
                  <a:gd name="T19" fmla="*/ 45 h 324"/>
                  <a:gd name="T20" fmla="*/ 23 w 67"/>
                  <a:gd name="T21" fmla="*/ 47 h 324"/>
                  <a:gd name="T22" fmla="*/ 3 w 67"/>
                  <a:gd name="T23" fmla="*/ 288 h 324"/>
                  <a:gd name="T24" fmla="*/ 33 w 67"/>
                  <a:gd name="T25" fmla="*/ 324 h 324"/>
                  <a:gd name="T26" fmla="*/ 63 w 67"/>
                  <a:gd name="T27" fmla="*/ 288 h 324"/>
                  <a:gd name="T28" fmla="*/ 43 w 67"/>
                  <a:gd name="T29" fmla="*/ 47 h 324"/>
                  <a:gd name="T30" fmla="*/ 43 w 67"/>
                  <a:gd name="T31" fmla="*/ 45 h 324"/>
                  <a:gd name="T32" fmla="*/ 44 w 67"/>
                  <a:gd name="T33" fmla="*/ 45 h 324"/>
                  <a:gd name="T34" fmla="*/ 65 w 67"/>
                  <a:gd name="T35" fmla="*/ 15 h 324"/>
                  <a:gd name="T36" fmla="*/ 67 w 67"/>
                  <a:gd name="T37" fmla="*/ 11 h 324"/>
                  <a:gd name="T38" fmla="*/ 67 w 67"/>
                  <a:gd name="T39" fmla="*/ 8 h 324"/>
                  <a:gd name="T40" fmla="*/ 65 w 67"/>
                  <a:gd name="T41" fmla="*/ 6 h 324"/>
                  <a:gd name="T42" fmla="*/ 63 w 67"/>
                  <a:gd name="T43" fmla="*/ 3 h 324"/>
                  <a:gd name="T44" fmla="*/ 58 w 67"/>
                  <a:gd name="T45" fmla="*/ 0 h 324"/>
                  <a:gd name="T46" fmla="*/ 54 w 67"/>
                  <a:gd name="T4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324">
                    <a:moveTo>
                      <a:pt x="54" y="0"/>
                    </a:moveTo>
                    <a:lnTo>
                      <a:pt x="12" y="0"/>
                    </a:lnTo>
                    <a:lnTo>
                      <a:pt x="7" y="0"/>
                    </a:lnTo>
                    <a:lnTo>
                      <a:pt x="5" y="3"/>
                    </a:lnTo>
                    <a:lnTo>
                      <a:pt x="2" y="6"/>
                    </a:lnTo>
                    <a:lnTo>
                      <a:pt x="0" y="8"/>
                    </a:lnTo>
                    <a:lnTo>
                      <a:pt x="0" y="11"/>
                    </a:lnTo>
                    <a:lnTo>
                      <a:pt x="2" y="15"/>
                    </a:lnTo>
                    <a:lnTo>
                      <a:pt x="23" y="45"/>
                    </a:lnTo>
                    <a:lnTo>
                      <a:pt x="23" y="45"/>
                    </a:lnTo>
                    <a:lnTo>
                      <a:pt x="23" y="47"/>
                    </a:lnTo>
                    <a:lnTo>
                      <a:pt x="3" y="288"/>
                    </a:lnTo>
                    <a:lnTo>
                      <a:pt x="33" y="324"/>
                    </a:lnTo>
                    <a:lnTo>
                      <a:pt x="63" y="288"/>
                    </a:lnTo>
                    <a:lnTo>
                      <a:pt x="43" y="47"/>
                    </a:lnTo>
                    <a:lnTo>
                      <a:pt x="43" y="45"/>
                    </a:lnTo>
                    <a:lnTo>
                      <a:pt x="44" y="45"/>
                    </a:lnTo>
                    <a:lnTo>
                      <a:pt x="65" y="15"/>
                    </a:lnTo>
                    <a:lnTo>
                      <a:pt x="67" y="11"/>
                    </a:lnTo>
                    <a:lnTo>
                      <a:pt x="67" y="8"/>
                    </a:lnTo>
                    <a:lnTo>
                      <a:pt x="65" y="6"/>
                    </a:lnTo>
                    <a:lnTo>
                      <a:pt x="63" y="3"/>
                    </a:lnTo>
                    <a:lnTo>
                      <a:pt x="58" y="0"/>
                    </a:lnTo>
                    <a:lnTo>
                      <a:pt x="54" y="0"/>
                    </a:lnTo>
                    <a:close/>
                  </a:path>
                </a:pathLst>
              </a:custGeom>
              <a:solidFill>
                <a:srgbClr val="F87A1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560"/>
              <p:cNvSpPr>
                <a:spLocks/>
              </p:cNvSpPr>
              <p:nvPr/>
            </p:nvSpPr>
            <p:spPr bwMode="auto">
              <a:xfrm>
                <a:off x="4244" y="2113"/>
                <a:ext cx="78" cy="49"/>
              </a:xfrm>
              <a:custGeom>
                <a:avLst/>
                <a:gdLst>
                  <a:gd name="T0" fmla="*/ 0 w 157"/>
                  <a:gd name="T1" fmla="*/ 0 h 99"/>
                  <a:gd name="T2" fmla="*/ 3 w 157"/>
                  <a:gd name="T3" fmla="*/ 10 h 99"/>
                  <a:gd name="T4" fmla="*/ 45 w 157"/>
                  <a:gd name="T5" fmla="*/ 99 h 99"/>
                  <a:gd name="T6" fmla="*/ 78 w 157"/>
                  <a:gd name="T7" fmla="*/ 69 h 99"/>
                  <a:gd name="T8" fmla="*/ 110 w 157"/>
                  <a:gd name="T9" fmla="*/ 99 h 99"/>
                  <a:gd name="T10" fmla="*/ 157 w 157"/>
                  <a:gd name="T11" fmla="*/ 7 h 99"/>
                  <a:gd name="T12" fmla="*/ 157 w 157"/>
                  <a:gd name="T13" fmla="*/ 1 h 99"/>
                  <a:gd name="T14" fmla="*/ 78 w 157"/>
                  <a:gd name="T15" fmla="*/ 62 h 99"/>
                  <a:gd name="T16" fmla="*/ 0 w 157"/>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99">
                    <a:moveTo>
                      <a:pt x="0" y="0"/>
                    </a:moveTo>
                    <a:lnTo>
                      <a:pt x="3" y="10"/>
                    </a:lnTo>
                    <a:lnTo>
                      <a:pt x="45" y="99"/>
                    </a:lnTo>
                    <a:lnTo>
                      <a:pt x="78" y="69"/>
                    </a:lnTo>
                    <a:lnTo>
                      <a:pt x="110" y="99"/>
                    </a:lnTo>
                    <a:lnTo>
                      <a:pt x="157" y="7"/>
                    </a:lnTo>
                    <a:lnTo>
                      <a:pt x="157" y="1"/>
                    </a:lnTo>
                    <a:lnTo>
                      <a:pt x="78" y="62"/>
                    </a:lnTo>
                    <a:lnTo>
                      <a:pt x="0" y="0"/>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561"/>
              <p:cNvSpPr>
                <a:spLocks/>
              </p:cNvSpPr>
              <p:nvPr/>
            </p:nvSpPr>
            <p:spPr bwMode="auto">
              <a:xfrm>
                <a:off x="4282" y="2147"/>
                <a:ext cx="17" cy="162"/>
              </a:xfrm>
              <a:custGeom>
                <a:avLst/>
                <a:gdLst>
                  <a:gd name="T0" fmla="*/ 21 w 34"/>
                  <a:gd name="T1" fmla="*/ 0 h 324"/>
                  <a:gd name="T2" fmla="*/ 0 w 34"/>
                  <a:gd name="T3" fmla="*/ 0 h 324"/>
                  <a:gd name="T4" fmla="*/ 0 w 34"/>
                  <a:gd name="T5" fmla="*/ 322 h 324"/>
                  <a:gd name="T6" fmla="*/ 0 w 34"/>
                  <a:gd name="T7" fmla="*/ 324 h 324"/>
                  <a:gd name="T8" fmla="*/ 30 w 34"/>
                  <a:gd name="T9" fmla="*/ 288 h 324"/>
                  <a:gd name="T10" fmla="*/ 10 w 34"/>
                  <a:gd name="T11" fmla="*/ 47 h 324"/>
                  <a:gd name="T12" fmla="*/ 10 w 34"/>
                  <a:gd name="T13" fmla="*/ 45 h 324"/>
                  <a:gd name="T14" fmla="*/ 11 w 34"/>
                  <a:gd name="T15" fmla="*/ 45 h 324"/>
                  <a:gd name="T16" fmla="*/ 32 w 34"/>
                  <a:gd name="T17" fmla="*/ 15 h 324"/>
                  <a:gd name="T18" fmla="*/ 34 w 34"/>
                  <a:gd name="T19" fmla="*/ 11 h 324"/>
                  <a:gd name="T20" fmla="*/ 34 w 34"/>
                  <a:gd name="T21" fmla="*/ 8 h 324"/>
                  <a:gd name="T22" fmla="*/ 32 w 34"/>
                  <a:gd name="T23" fmla="*/ 6 h 324"/>
                  <a:gd name="T24" fmla="*/ 30 w 34"/>
                  <a:gd name="T25" fmla="*/ 3 h 324"/>
                  <a:gd name="T26" fmla="*/ 25 w 34"/>
                  <a:gd name="T27" fmla="*/ 0 h 324"/>
                  <a:gd name="T28" fmla="*/ 21 w 34"/>
                  <a:gd name="T2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24">
                    <a:moveTo>
                      <a:pt x="21" y="0"/>
                    </a:moveTo>
                    <a:lnTo>
                      <a:pt x="0" y="0"/>
                    </a:lnTo>
                    <a:lnTo>
                      <a:pt x="0" y="322"/>
                    </a:lnTo>
                    <a:lnTo>
                      <a:pt x="0" y="324"/>
                    </a:lnTo>
                    <a:lnTo>
                      <a:pt x="30" y="288"/>
                    </a:lnTo>
                    <a:lnTo>
                      <a:pt x="10" y="47"/>
                    </a:lnTo>
                    <a:lnTo>
                      <a:pt x="10" y="45"/>
                    </a:lnTo>
                    <a:lnTo>
                      <a:pt x="11" y="45"/>
                    </a:lnTo>
                    <a:lnTo>
                      <a:pt x="32" y="15"/>
                    </a:lnTo>
                    <a:lnTo>
                      <a:pt x="34" y="11"/>
                    </a:lnTo>
                    <a:lnTo>
                      <a:pt x="34" y="8"/>
                    </a:lnTo>
                    <a:lnTo>
                      <a:pt x="32" y="6"/>
                    </a:lnTo>
                    <a:lnTo>
                      <a:pt x="30" y="3"/>
                    </a:lnTo>
                    <a:lnTo>
                      <a:pt x="25" y="0"/>
                    </a:lnTo>
                    <a:lnTo>
                      <a:pt x="21" y="0"/>
                    </a:lnTo>
                    <a:close/>
                  </a:path>
                </a:pathLst>
              </a:custGeom>
              <a:solidFill>
                <a:srgbClr val="E3650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4" name="Freeform 562"/>
              <p:cNvSpPr>
                <a:spLocks/>
              </p:cNvSpPr>
              <p:nvPr/>
            </p:nvSpPr>
            <p:spPr bwMode="auto">
              <a:xfrm>
                <a:off x="4282" y="2114"/>
                <a:ext cx="40" cy="48"/>
              </a:xfrm>
              <a:custGeom>
                <a:avLst/>
                <a:gdLst>
                  <a:gd name="T0" fmla="*/ 0 w 79"/>
                  <a:gd name="T1" fmla="*/ 68 h 98"/>
                  <a:gd name="T2" fmla="*/ 32 w 79"/>
                  <a:gd name="T3" fmla="*/ 98 h 98"/>
                  <a:gd name="T4" fmla="*/ 79 w 79"/>
                  <a:gd name="T5" fmla="*/ 6 h 98"/>
                  <a:gd name="T6" fmla="*/ 79 w 79"/>
                  <a:gd name="T7" fmla="*/ 0 h 98"/>
                  <a:gd name="T8" fmla="*/ 0 w 79"/>
                  <a:gd name="T9" fmla="*/ 61 h 98"/>
                  <a:gd name="T10" fmla="*/ 0 w 79"/>
                  <a:gd name="T11" fmla="*/ 68 h 98"/>
                </a:gdLst>
                <a:ahLst/>
                <a:cxnLst>
                  <a:cxn ang="0">
                    <a:pos x="T0" y="T1"/>
                  </a:cxn>
                  <a:cxn ang="0">
                    <a:pos x="T2" y="T3"/>
                  </a:cxn>
                  <a:cxn ang="0">
                    <a:pos x="T4" y="T5"/>
                  </a:cxn>
                  <a:cxn ang="0">
                    <a:pos x="T6" y="T7"/>
                  </a:cxn>
                  <a:cxn ang="0">
                    <a:pos x="T8" y="T9"/>
                  </a:cxn>
                  <a:cxn ang="0">
                    <a:pos x="T10" y="T11"/>
                  </a:cxn>
                </a:cxnLst>
                <a:rect l="0" t="0" r="r" b="b"/>
                <a:pathLst>
                  <a:path w="79" h="98">
                    <a:moveTo>
                      <a:pt x="0" y="68"/>
                    </a:moveTo>
                    <a:lnTo>
                      <a:pt x="32" y="98"/>
                    </a:lnTo>
                    <a:lnTo>
                      <a:pt x="79" y="6"/>
                    </a:lnTo>
                    <a:lnTo>
                      <a:pt x="79" y="0"/>
                    </a:lnTo>
                    <a:lnTo>
                      <a:pt x="0" y="61"/>
                    </a:lnTo>
                    <a:lnTo>
                      <a:pt x="0" y="68"/>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5" name="Freeform 563"/>
              <p:cNvSpPr>
                <a:spLocks/>
              </p:cNvSpPr>
              <p:nvPr/>
            </p:nvSpPr>
            <p:spPr bwMode="auto">
              <a:xfrm>
                <a:off x="4198" y="2379"/>
                <a:ext cx="169" cy="456"/>
              </a:xfrm>
              <a:custGeom>
                <a:avLst/>
                <a:gdLst>
                  <a:gd name="T0" fmla="*/ 170 w 340"/>
                  <a:gd name="T1" fmla="*/ 0 h 910"/>
                  <a:gd name="T2" fmla="*/ 23 w 340"/>
                  <a:gd name="T3" fmla="*/ 0 h 910"/>
                  <a:gd name="T4" fmla="*/ 0 w 340"/>
                  <a:gd name="T5" fmla="*/ 118 h 910"/>
                  <a:gd name="T6" fmla="*/ 0 w 340"/>
                  <a:gd name="T7" fmla="*/ 168 h 910"/>
                  <a:gd name="T8" fmla="*/ 33 w 340"/>
                  <a:gd name="T9" fmla="*/ 910 h 910"/>
                  <a:gd name="T10" fmla="*/ 129 w 340"/>
                  <a:gd name="T11" fmla="*/ 910 h 910"/>
                  <a:gd name="T12" fmla="*/ 151 w 340"/>
                  <a:gd name="T13" fmla="*/ 246 h 910"/>
                  <a:gd name="T14" fmla="*/ 153 w 340"/>
                  <a:gd name="T15" fmla="*/ 240 h 910"/>
                  <a:gd name="T16" fmla="*/ 156 w 340"/>
                  <a:gd name="T17" fmla="*/ 234 h 910"/>
                  <a:gd name="T18" fmla="*/ 160 w 340"/>
                  <a:gd name="T19" fmla="*/ 230 h 910"/>
                  <a:gd name="T20" fmla="*/ 164 w 340"/>
                  <a:gd name="T21" fmla="*/ 229 h 910"/>
                  <a:gd name="T22" fmla="*/ 170 w 340"/>
                  <a:gd name="T23" fmla="*/ 227 h 910"/>
                  <a:gd name="T24" fmla="*/ 175 w 340"/>
                  <a:gd name="T25" fmla="*/ 229 h 910"/>
                  <a:gd name="T26" fmla="*/ 181 w 340"/>
                  <a:gd name="T27" fmla="*/ 230 h 910"/>
                  <a:gd name="T28" fmla="*/ 185 w 340"/>
                  <a:gd name="T29" fmla="*/ 234 h 910"/>
                  <a:gd name="T30" fmla="*/ 187 w 340"/>
                  <a:gd name="T31" fmla="*/ 240 h 910"/>
                  <a:gd name="T32" fmla="*/ 188 w 340"/>
                  <a:gd name="T33" fmla="*/ 246 h 910"/>
                  <a:gd name="T34" fmla="*/ 211 w 340"/>
                  <a:gd name="T35" fmla="*/ 883 h 910"/>
                  <a:gd name="T36" fmla="*/ 307 w 340"/>
                  <a:gd name="T37" fmla="*/ 892 h 910"/>
                  <a:gd name="T38" fmla="*/ 340 w 340"/>
                  <a:gd name="T39" fmla="*/ 168 h 910"/>
                  <a:gd name="T40" fmla="*/ 340 w 340"/>
                  <a:gd name="T41" fmla="*/ 118 h 910"/>
                  <a:gd name="T42" fmla="*/ 317 w 340"/>
                  <a:gd name="T43" fmla="*/ 0 h 910"/>
                  <a:gd name="T44" fmla="*/ 170 w 340"/>
                  <a:gd name="T45"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910">
                    <a:moveTo>
                      <a:pt x="170" y="0"/>
                    </a:moveTo>
                    <a:lnTo>
                      <a:pt x="23" y="0"/>
                    </a:lnTo>
                    <a:lnTo>
                      <a:pt x="0" y="118"/>
                    </a:lnTo>
                    <a:lnTo>
                      <a:pt x="0" y="168"/>
                    </a:lnTo>
                    <a:lnTo>
                      <a:pt x="33" y="910"/>
                    </a:lnTo>
                    <a:lnTo>
                      <a:pt x="129" y="910"/>
                    </a:lnTo>
                    <a:lnTo>
                      <a:pt x="151" y="246"/>
                    </a:lnTo>
                    <a:lnTo>
                      <a:pt x="153" y="240"/>
                    </a:lnTo>
                    <a:lnTo>
                      <a:pt x="156" y="234"/>
                    </a:lnTo>
                    <a:lnTo>
                      <a:pt x="160" y="230"/>
                    </a:lnTo>
                    <a:lnTo>
                      <a:pt x="164" y="229"/>
                    </a:lnTo>
                    <a:lnTo>
                      <a:pt x="170" y="227"/>
                    </a:lnTo>
                    <a:lnTo>
                      <a:pt x="175" y="229"/>
                    </a:lnTo>
                    <a:lnTo>
                      <a:pt x="181" y="230"/>
                    </a:lnTo>
                    <a:lnTo>
                      <a:pt x="185" y="234"/>
                    </a:lnTo>
                    <a:lnTo>
                      <a:pt x="187" y="240"/>
                    </a:lnTo>
                    <a:lnTo>
                      <a:pt x="188" y="246"/>
                    </a:lnTo>
                    <a:lnTo>
                      <a:pt x="211" y="883"/>
                    </a:lnTo>
                    <a:lnTo>
                      <a:pt x="307" y="892"/>
                    </a:lnTo>
                    <a:lnTo>
                      <a:pt x="340" y="168"/>
                    </a:lnTo>
                    <a:lnTo>
                      <a:pt x="340" y="118"/>
                    </a:lnTo>
                    <a:lnTo>
                      <a:pt x="317" y="0"/>
                    </a:lnTo>
                    <a:lnTo>
                      <a:pt x="170" y="0"/>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6" name="Freeform 564"/>
              <p:cNvSpPr>
                <a:spLocks/>
              </p:cNvSpPr>
              <p:nvPr/>
            </p:nvSpPr>
            <p:spPr bwMode="auto">
              <a:xfrm>
                <a:off x="4282" y="2379"/>
                <a:ext cx="85" cy="456"/>
              </a:xfrm>
              <a:custGeom>
                <a:avLst/>
                <a:gdLst>
                  <a:gd name="T0" fmla="*/ 0 w 170"/>
                  <a:gd name="T1" fmla="*/ 0 h 910"/>
                  <a:gd name="T2" fmla="*/ 0 w 170"/>
                  <a:gd name="T3" fmla="*/ 0 h 910"/>
                  <a:gd name="T4" fmla="*/ 0 w 170"/>
                  <a:gd name="T5" fmla="*/ 227 h 910"/>
                  <a:gd name="T6" fmla="*/ 5 w 170"/>
                  <a:gd name="T7" fmla="*/ 229 h 910"/>
                  <a:gd name="T8" fmla="*/ 11 w 170"/>
                  <a:gd name="T9" fmla="*/ 230 h 910"/>
                  <a:gd name="T10" fmla="*/ 15 w 170"/>
                  <a:gd name="T11" fmla="*/ 234 h 910"/>
                  <a:gd name="T12" fmla="*/ 17 w 170"/>
                  <a:gd name="T13" fmla="*/ 240 h 910"/>
                  <a:gd name="T14" fmla="*/ 18 w 170"/>
                  <a:gd name="T15" fmla="*/ 246 h 910"/>
                  <a:gd name="T16" fmla="*/ 41 w 170"/>
                  <a:gd name="T17" fmla="*/ 910 h 910"/>
                  <a:gd name="T18" fmla="*/ 137 w 170"/>
                  <a:gd name="T19" fmla="*/ 910 h 910"/>
                  <a:gd name="T20" fmla="*/ 170 w 170"/>
                  <a:gd name="T21" fmla="*/ 168 h 910"/>
                  <a:gd name="T22" fmla="*/ 170 w 170"/>
                  <a:gd name="T23" fmla="*/ 118 h 910"/>
                  <a:gd name="T24" fmla="*/ 147 w 170"/>
                  <a:gd name="T25" fmla="*/ 0 h 910"/>
                  <a:gd name="T26" fmla="*/ 0 w 170"/>
                  <a:gd name="T2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910">
                    <a:moveTo>
                      <a:pt x="0" y="0"/>
                    </a:moveTo>
                    <a:lnTo>
                      <a:pt x="0" y="0"/>
                    </a:lnTo>
                    <a:lnTo>
                      <a:pt x="0" y="227"/>
                    </a:lnTo>
                    <a:lnTo>
                      <a:pt x="5" y="229"/>
                    </a:lnTo>
                    <a:lnTo>
                      <a:pt x="11" y="230"/>
                    </a:lnTo>
                    <a:lnTo>
                      <a:pt x="15" y="234"/>
                    </a:lnTo>
                    <a:lnTo>
                      <a:pt x="17" y="240"/>
                    </a:lnTo>
                    <a:lnTo>
                      <a:pt x="18" y="246"/>
                    </a:lnTo>
                    <a:lnTo>
                      <a:pt x="41" y="910"/>
                    </a:lnTo>
                    <a:lnTo>
                      <a:pt x="137" y="910"/>
                    </a:lnTo>
                    <a:lnTo>
                      <a:pt x="170" y="168"/>
                    </a:lnTo>
                    <a:lnTo>
                      <a:pt x="170" y="118"/>
                    </a:lnTo>
                    <a:lnTo>
                      <a:pt x="147"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Freeform 565"/>
              <p:cNvSpPr>
                <a:spLocks/>
              </p:cNvSpPr>
              <p:nvPr/>
            </p:nvSpPr>
            <p:spPr bwMode="auto">
              <a:xfrm>
                <a:off x="4351" y="2384"/>
                <a:ext cx="38" cy="105"/>
              </a:xfrm>
              <a:custGeom>
                <a:avLst/>
                <a:gdLst>
                  <a:gd name="T0" fmla="*/ 28 w 76"/>
                  <a:gd name="T1" fmla="*/ 10 h 211"/>
                  <a:gd name="T2" fmla="*/ 34 w 76"/>
                  <a:gd name="T3" fmla="*/ 67 h 211"/>
                  <a:gd name="T4" fmla="*/ 34 w 76"/>
                  <a:gd name="T5" fmla="*/ 72 h 211"/>
                  <a:gd name="T6" fmla="*/ 33 w 76"/>
                  <a:gd name="T7" fmla="*/ 78 h 211"/>
                  <a:gd name="T8" fmla="*/ 28 w 76"/>
                  <a:gd name="T9" fmla="*/ 82 h 211"/>
                  <a:gd name="T10" fmla="*/ 24 w 76"/>
                  <a:gd name="T11" fmla="*/ 85 h 211"/>
                  <a:gd name="T12" fmla="*/ 21 w 76"/>
                  <a:gd name="T13" fmla="*/ 88 h 211"/>
                  <a:gd name="T14" fmla="*/ 17 w 76"/>
                  <a:gd name="T15" fmla="*/ 92 h 211"/>
                  <a:gd name="T16" fmla="*/ 14 w 76"/>
                  <a:gd name="T17" fmla="*/ 98 h 211"/>
                  <a:gd name="T18" fmla="*/ 10 w 76"/>
                  <a:gd name="T19" fmla="*/ 108 h 211"/>
                  <a:gd name="T20" fmla="*/ 6 w 76"/>
                  <a:gd name="T21" fmla="*/ 123 h 211"/>
                  <a:gd name="T22" fmla="*/ 3 w 76"/>
                  <a:gd name="T23" fmla="*/ 142 h 211"/>
                  <a:gd name="T24" fmla="*/ 0 w 76"/>
                  <a:gd name="T25" fmla="*/ 160 h 211"/>
                  <a:gd name="T26" fmla="*/ 0 w 76"/>
                  <a:gd name="T27" fmla="*/ 163 h 211"/>
                  <a:gd name="T28" fmla="*/ 1 w 76"/>
                  <a:gd name="T29" fmla="*/ 166 h 211"/>
                  <a:gd name="T30" fmla="*/ 4 w 76"/>
                  <a:gd name="T31" fmla="*/ 166 h 211"/>
                  <a:gd name="T32" fmla="*/ 7 w 76"/>
                  <a:gd name="T33" fmla="*/ 166 h 211"/>
                  <a:gd name="T34" fmla="*/ 8 w 76"/>
                  <a:gd name="T35" fmla="*/ 164 h 211"/>
                  <a:gd name="T36" fmla="*/ 10 w 76"/>
                  <a:gd name="T37" fmla="*/ 163 h 211"/>
                  <a:gd name="T38" fmla="*/ 14 w 76"/>
                  <a:gd name="T39" fmla="*/ 150 h 211"/>
                  <a:gd name="T40" fmla="*/ 18 w 76"/>
                  <a:gd name="T41" fmla="*/ 139 h 211"/>
                  <a:gd name="T42" fmla="*/ 21 w 76"/>
                  <a:gd name="T43" fmla="*/ 132 h 211"/>
                  <a:gd name="T44" fmla="*/ 23 w 76"/>
                  <a:gd name="T45" fmla="*/ 129 h 211"/>
                  <a:gd name="T46" fmla="*/ 23 w 76"/>
                  <a:gd name="T47" fmla="*/ 133 h 211"/>
                  <a:gd name="T48" fmla="*/ 21 w 76"/>
                  <a:gd name="T49" fmla="*/ 143 h 211"/>
                  <a:gd name="T50" fmla="*/ 18 w 76"/>
                  <a:gd name="T51" fmla="*/ 156 h 211"/>
                  <a:gd name="T52" fmla="*/ 14 w 76"/>
                  <a:gd name="T53" fmla="*/ 168 h 211"/>
                  <a:gd name="T54" fmla="*/ 7 w 76"/>
                  <a:gd name="T55" fmla="*/ 180 h 211"/>
                  <a:gd name="T56" fmla="*/ 3 w 76"/>
                  <a:gd name="T57" fmla="*/ 188 h 211"/>
                  <a:gd name="T58" fmla="*/ 0 w 76"/>
                  <a:gd name="T59" fmla="*/ 197 h 211"/>
                  <a:gd name="T60" fmla="*/ 0 w 76"/>
                  <a:gd name="T61" fmla="*/ 205 h 211"/>
                  <a:gd name="T62" fmla="*/ 3 w 76"/>
                  <a:gd name="T63" fmla="*/ 211 h 211"/>
                  <a:gd name="T64" fmla="*/ 8 w 76"/>
                  <a:gd name="T65" fmla="*/ 209 h 211"/>
                  <a:gd name="T66" fmla="*/ 23 w 76"/>
                  <a:gd name="T67" fmla="*/ 195 h 211"/>
                  <a:gd name="T68" fmla="*/ 37 w 76"/>
                  <a:gd name="T69" fmla="*/ 180 h 211"/>
                  <a:gd name="T70" fmla="*/ 48 w 76"/>
                  <a:gd name="T71" fmla="*/ 166 h 211"/>
                  <a:gd name="T72" fmla="*/ 55 w 76"/>
                  <a:gd name="T73" fmla="*/ 154 h 211"/>
                  <a:gd name="T74" fmla="*/ 59 w 76"/>
                  <a:gd name="T75" fmla="*/ 140 h 211"/>
                  <a:gd name="T76" fmla="*/ 69 w 76"/>
                  <a:gd name="T77" fmla="*/ 82 h 211"/>
                  <a:gd name="T78" fmla="*/ 69 w 76"/>
                  <a:gd name="T79" fmla="*/ 82 h 211"/>
                  <a:gd name="T80" fmla="*/ 76 w 76"/>
                  <a:gd name="T81" fmla="*/ 0 h 211"/>
                  <a:gd name="T82" fmla="*/ 28 w 76"/>
                  <a:gd name="T83" fmla="*/ 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211">
                    <a:moveTo>
                      <a:pt x="28" y="10"/>
                    </a:moveTo>
                    <a:lnTo>
                      <a:pt x="34" y="67"/>
                    </a:lnTo>
                    <a:lnTo>
                      <a:pt x="34" y="72"/>
                    </a:lnTo>
                    <a:lnTo>
                      <a:pt x="33" y="78"/>
                    </a:lnTo>
                    <a:lnTo>
                      <a:pt x="28" y="82"/>
                    </a:lnTo>
                    <a:lnTo>
                      <a:pt x="24" y="85"/>
                    </a:lnTo>
                    <a:lnTo>
                      <a:pt x="21" y="88"/>
                    </a:lnTo>
                    <a:lnTo>
                      <a:pt x="17" y="92"/>
                    </a:lnTo>
                    <a:lnTo>
                      <a:pt x="14" y="98"/>
                    </a:lnTo>
                    <a:lnTo>
                      <a:pt x="10" y="108"/>
                    </a:lnTo>
                    <a:lnTo>
                      <a:pt x="6" y="123"/>
                    </a:lnTo>
                    <a:lnTo>
                      <a:pt x="3" y="142"/>
                    </a:lnTo>
                    <a:lnTo>
                      <a:pt x="0" y="160"/>
                    </a:lnTo>
                    <a:lnTo>
                      <a:pt x="0" y="163"/>
                    </a:lnTo>
                    <a:lnTo>
                      <a:pt x="1" y="166"/>
                    </a:lnTo>
                    <a:lnTo>
                      <a:pt x="4" y="166"/>
                    </a:lnTo>
                    <a:lnTo>
                      <a:pt x="7" y="166"/>
                    </a:lnTo>
                    <a:lnTo>
                      <a:pt x="8" y="164"/>
                    </a:lnTo>
                    <a:lnTo>
                      <a:pt x="10" y="163"/>
                    </a:lnTo>
                    <a:lnTo>
                      <a:pt x="14" y="150"/>
                    </a:lnTo>
                    <a:lnTo>
                      <a:pt x="18" y="139"/>
                    </a:lnTo>
                    <a:lnTo>
                      <a:pt x="21" y="132"/>
                    </a:lnTo>
                    <a:lnTo>
                      <a:pt x="23" y="129"/>
                    </a:lnTo>
                    <a:lnTo>
                      <a:pt x="23" y="133"/>
                    </a:lnTo>
                    <a:lnTo>
                      <a:pt x="21" y="143"/>
                    </a:lnTo>
                    <a:lnTo>
                      <a:pt x="18" y="156"/>
                    </a:lnTo>
                    <a:lnTo>
                      <a:pt x="14" y="168"/>
                    </a:lnTo>
                    <a:lnTo>
                      <a:pt x="7" y="180"/>
                    </a:lnTo>
                    <a:lnTo>
                      <a:pt x="3" y="188"/>
                    </a:lnTo>
                    <a:lnTo>
                      <a:pt x="0" y="197"/>
                    </a:lnTo>
                    <a:lnTo>
                      <a:pt x="0" y="205"/>
                    </a:lnTo>
                    <a:lnTo>
                      <a:pt x="3" y="211"/>
                    </a:lnTo>
                    <a:lnTo>
                      <a:pt x="8" y="209"/>
                    </a:lnTo>
                    <a:lnTo>
                      <a:pt x="23" y="195"/>
                    </a:lnTo>
                    <a:lnTo>
                      <a:pt x="37" y="180"/>
                    </a:lnTo>
                    <a:lnTo>
                      <a:pt x="48" y="166"/>
                    </a:lnTo>
                    <a:lnTo>
                      <a:pt x="55" y="154"/>
                    </a:lnTo>
                    <a:lnTo>
                      <a:pt x="59" y="140"/>
                    </a:lnTo>
                    <a:lnTo>
                      <a:pt x="69" y="82"/>
                    </a:lnTo>
                    <a:lnTo>
                      <a:pt x="69" y="82"/>
                    </a:lnTo>
                    <a:lnTo>
                      <a:pt x="76" y="0"/>
                    </a:lnTo>
                    <a:lnTo>
                      <a:pt x="28" y="1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8" name="Freeform 566"/>
              <p:cNvSpPr>
                <a:spLocks/>
              </p:cNvSpPr>
              <p:nvPr/>
            </p:nvSpPr>
            <p:spPr bwMode="auto">
              <a:xfrm>
                <a:off x="4176" y="2384"/>
                <a:ext cx="38" cy="105"/>
              </a:xfrm>
              <a:custGeom>
                <a:avLst/>
                <a:gdLst>
                  <a:gd name="T0" fmla="*/ 75 w 75"/>
                  <a:gd name="T1" fmla="*/ 160 h 211"/>
                  <a:gd name="T2" fmla="*/ 72 w 75"/>
                  <a:gd name="T3" fmla="*/ 142 h 211"/>
                  <a:gd name="T4" fmla="*/ 69 w 75"/>
                  <a:gd name="T5" fmla="*/ 123 h 211"/>
                  <a:gd name="T6" fmla="*/ 65 w 75"/>
                  <a:gd name="T7" fmla="*/ 108 h 211"/>
                  <a:gd name="T8" fmla="*/ 61 w 75"/>
                  <a:gd name="T9" fmla="*/ 98 h 211"/>
                  <a:gd name="T10" fmla="*/ 58 w 75"/>
                  <a:gd name="T11" fmla="*/ 92 h 211"/>
                  <a:gd name="T12" fmla="*/ 53 w 75"/>
                  <a:gd name="T13" fmla="*/ 88 h 211"/>
                  <a:gd name="T14" fmla="*/ 51 w 75"/>
                  <a:gd name="T15" fmla="*/ 85 h 211"/>
                  <a:gd name="T16" fmla="*/ 46 w 75"/>
                  <a:gd name="T17" fmla="*/ 82 h 211"/>
                  <a:gd name="T18" fmla="*/ 44 w 75"/>
                  <a:gd name="T19" fmla="*/ 78 h 211"/>
                  <a:gd name="T20" fmla="*/ 42 w 75"/>
                  <a:gd name="T21" fmla="*/ 72 h 211"/>
                  <a:gd name="T22" fmla="*/ 41 w 75"/>
                  <a:gd name="T23" fmla="*/ 67 h 211"/>
                  <a:gd name="T24" fmla="*/ 46 w 75"/>
                  <a:gd name="T25" fmla="*/ 10 h 211"/>
                  <a:gd name="T26" fmla="*/ 0 w 75"/>
                  <a:gd name="T27" fmla="*/ 0 h 211"/>
                  <a:gd name="T28" fmla="*/ 5 w 75"/>
                  <a:gd name="T29" fmla="*/ 82 h 211"/>
                  <a:gd name="T30" fmla="*/ 5 w 75"/>
                  <a:gd name="T31" fmla="*/ 82 h 211"/>
                  <a:gd name="T32" fmla="*/ 15 w 75"/>
                  <a:gd name="T33" fmla="*/ 140 h 211"/>
                  <a:gd name="T34" fmla="*/ 20 w 75"/>
                  <a:gd name="T35" fmla="*/ 154 h 211"/>
                  <a:gd name="T36" fmla="*/ 27 w 75"/>
                  <a:gd name="T37" fmla="*/ 166 h 211"/>
                  <a:gd name="T38" fmla="*/ 38 w 75"/>
                  <a:gd name="T39" fmla="*/ 180 h 211"/>
                  <a:gd name="T40" fmla="*/ 52 w 75"/>
                  <a:gd name="T41" fmla="*/ 195 h 211"/>
                  <a:gd name="T42" fmla="*/ 68 w 75"/>
                  <a:gd name="T43" fmla="*/ 209 h 211"/>
                  <a:gd name="T44" fmla="*/ 72 w 75"/>
                  <a:gd name="T45" fmla="*/ 211 h 211"/>
                  <a:gd name="T46" fmla="*/ 75 w 75"/>
                  <a:gd name="T47" fmla="*/ 205 h 211"/>
                  <a:gd name="T48" fmla="*/ 75 w 75"/>
                  <a:gd name="T49" fmla="*/ 197 h 211"/>
                  <a:gd name="T50" fmla="*/ 72 w 75"/>
                  <a:gd name="T51" fmla="*/ 188 h 211"/>
                  <a:gd name="T52" fmla="*/ 68 w 75"/>
                  <a:gd name="T53" fmla="*/ 180 h 211"/>
                  <a:gd name="T54" fmla="*/ 62 w 75"/>
                  <a:gd name="T55" fmla="*/ 168 h 211"/>
                  <a:gd name="T56" fmla="*/ 58 w 75"/>
                  <a:gd name="T57" fmla="*/ 156 h 211"/>
                  <a:gd name="T58" fmla="*/ 55 w 75"/>
                  <a:gd name="T59" fmla="*/ 143 h 211"/>
                  <a:gd name="T60" fmla="*/ 53 w 75"/>
                  <a:gd name="T61" fmla="*/ 133 h 211"/>
                  <a:gd name="T62" fmla="*/ 52 w 75"/>
                  <a:gd name="T63" fmla="*/ 129 h 211"/>
                  <a:gd name="T64" fmla="*/ 53 w 75"/>
                  <a:gd name="T65" fmla="*/ 132 h 211"/>
                  <a:gd name="T66" fmla="*/ 56 w 75"/>
                  <a:gd name="T67" fmla="*/ 139 h 211"/>
                  <a:gd name="T68" fmla="*/ 61 w 75"/>
                  <a:gd name="T69" fmla="*/ 150 h 211"/>
                  <a:gd name="T70" fmla="*/ 65 w 75"/>
                  <a:gd name="T71" fmla="*/ 163 h 211"/>
                  <a:gd name="T72" fmla="*/ 66 w 75"/>
                  <a:gd name="T73" fmla="*/ 164 h 211"/>
                  <a:gd name="T74" fmla="*/ 69 w 75"/>
                  <a:gd name="T75" fmla="*/ 166 h 211"/>
                  <a:gd name="T76" fmla="*/ 70 w 75"/>
                  <a:gd name="T77" fmla="*/ 166 h 211"/>
                  <a:gd name="T78" fmla="*/ 73 w 75"/>
                  <a:gd name="T79" fmla="*/ 166 h 211"/>
                  <a:gd name="T80" fmla="*/ 75 w 75"/>
                  <a:gd name="T81" fmla="*/ 163 h 211"/>
                  <a:gd name="T82" fmla="*/ 75 w 75"/>
                  <a:gd name="T83" fmla="*/ 16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11">
                    <a:moveTo>
                      <a:pt x="75" y="160"/>
                    </a:moveTo>
                    <a:lnTo>
                      <a:pt x="72" y="142"/>
                    </a:lnTo>
                    <a:lnTo>
                      <a:pt x="69" y="123"/>
                    </a:lnTo>
                    <a:lnTo>
                      <a:pt x="65" y="108"/>
                    </a:lnTo>
                    <a:lnTo>
                      <a:pt x="61" y="98"/>
                    </a:lnTo>
                    <a:lnTo>
                      <a:pt x="58" y="92"/>
                    </a:lnTo>
                    <a:lnTo>
                      <a:pt x="53" y="88"/>
                    </a:lnTo>
                    <a:lnTo>
                      <a:pt x="51" y="85"/>
                    </a:lnTo>
                    <a:lnTo>
                      <a:pt x="46" y="82"/>
                    </a:lnTo>
                    <a:lnTo>
                      <a:pt x="44" y="78"/>
                    </a:lnTo>
                    <a:lnTo>
                      <a:pt x="42" y="72"/>
                    </a:lnTo>
                    <a:lnTo>
                      <a:pt x="41" y="67"/>
                    </a:lnTo>
                    <a:lnTo>
                      <a:pt x="46" y="10"/>
                    </a:lnTo>
                    <a:lnTo>
                      <a:pt x="0" y="0"/>
                    </a:lnTo>
                    <a:lnTo>
                      <a:pt x="5" y="82"/>
                    </a:lnTo>
                    <a:lnTo>
                      <a:pt x="5" y="82"/>
                    </a:lnTo>
                    <a:lnTo>
                      <a:pt x="15" y="140"/>
                    </a:lnTo>
                    <a:lnTo>
                      <a:pt x="20" y="154"/>
                    </a:lnTo>
                    <a:lnTo>
                      <a:pt x="27" y="166"/>
                    </a:lnTo>
                    <a:lnTo>
                      <a:pt x="38" y="180"/>
                    </a:lnTo>
                    <a:lnTo>
                      <a:pt x="52" y="195"/>
                    </a:lnTo>
                    <a:lnTo>
                      <a:pt x="68" y="209"/>
                    </a:lnTo>
                    <a:lnTo>
                      <a:pt x="72" y="211"/>
                    </a:lnTo>
                    <a:lnTo>
                      <a:pt x="75" y="205"/>
                    </a:lnTo>
                    <a:lnTo>
                      <a:pt x="75" y="197"/>
                    </a:lnTo>
                    <a:lnTo>
                      <a:pt x="72" y="188"/>
                    </a:lnTo>
                    <a:lnTo>
                      <a:pt x="68" y="180"/>
                    </a:lnTo>
                    <a:lnTo>
                      <a:pt x="62" y="168"/>
                    </a:lnTo>
                    <a:lnTo>
                      <a:pt x="58" y="156"/>
                    </a:lnTo>
                    <a:lnTo>
                      <a:pt x="55" y="143"/>
                    </a:lnTo>
                    <a:lnTo>
                      <a:pt x="53" y="133"/>
                    </a:lnTo>
                    <a:lnTo>
                      <a:pt x="52" y="129"/>
                    </a:lnTo>
                    <a:lnTo>
                      <a:pt x="53" y="132"/>
                    </a:lnTo>
                    <a:lnTo>
                      <a:pt x="56" y="139"/>
                    </a:lnTo>
                    <a:lnTo>
                      <a:pt x="61" y="150"/>
                    </a:lnTo>
                    <a:lnTo>
                      <a:pt x="65" y="163"/>
                    </a:lnTo>
                    <a:lnTo>
                      <a:pt x="66" y="164"/>
                    </a:lnTo>
                    <a:lnTo>
                      <a:pt x="69" y="166"/>
                    </a:lnTo>
                    <a:lnTo>
                      <a:pt x="70" y="166"/>
                    </a:lnTo>
                    <a:lnTo>
                      <a:pt x="73" y="166"/>
                    </a:lnTo>
                    <a:lnTo>
                      <a:pt x="75" y="163"/>
                    </a:lnTo>
                    <a:lnTo>
                      <a:pt x="75" y="16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567"/>
              <p:cNvSpPr>
                <a:spLocks/>
              </p:cNvSpPr>
              <p:nvPr/>
            </p:nvSpPr>
            <p:spPr bwMode="auto">
              <a:xfrm>
                <a:off x="4159" y="2162"/>
                <a:ext cx="57" cy="256"/>
              </a:xfrm>
              <a:custGeom>
                <a:avLst/>
                <a:gdLst>
                  <a:gd name="T0" fmla="*/ 10 w 115"/>
                  <a:gd name="T1" fmla="*/ 0 h 511"/>
                  <a:gd name="T2" fmla="*/ 0 w 115"/>
                  <a:gd name="T3" fmla="*/ 224 h 511"/>
                  <a:gd name="T4" fmla="*/ 36 w 115"/>
                  <a:gd name="T5" fmla="*/ 511 h 511"/>
                  <a:gd name="T6" fmla="*/ 82 w 115"/>
                  <a:gd name="T7" fmla="*/ 504 h 511"/>
                  <a:gd name="T8" fmla="*/ 92 w 115"/>
                  <a:gd name="T9" fmla="*/ 311 h 511"/>
                  <a:gd name="T10" fmla="*/ 80 w 115"/>
                  <a:gd name="T11" fmla="*/ 224 h 511"/>
                  <a:gd name="T12" fmla="*/ 115 w 115"/>
                  <a:gd name="T13" fmla="*/ 11 h 511"/>
                  <a:gd name="T14" fmla="*/ 10 w 115"/>
                  <a:gd name="T15" fmla="*/ 0 h 5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11">
                    <a:moveTo>
                      <a:pt x="10" y="0"/>
                    </a:moveTo>
                    <a:lnTo>
                      <a:pt x="0" y="224"/>
                    </a:lnTo>
                    <a:lnTo>
                      <a:pt x="36" y="511"/>
                    </a:lnTo>
                    <a:lnTo>
                      <a:pt x="82" y="504"/>
                    </a:lnTo>
                    <a:lnTo>
                      <a:pt x="92" y="311"/>
                    </a:lnTo>
                    <a:lnTo>
                      <a:pt x="80" y="224"/>
                    </a:lnTo>
                    <a:lnTo>
                      <a:pt x="115" y="11"/>
                    </a:lnTo>
                    <a:lnTo>
                      <a:pt x="10" y="0"/>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568"/>
              <p:cNvSpPr>
                <a:spLocks/>
              </p:cNvSpPr>
              <p:nvPr/>
            </p:nvSpPr>
            <p:spPr bwMode="auto">
              <a:xfrm>
                <a:off x="4349" y="2162"/>
                <a:ext cx="57" cy="256"/>
              </a:xfrm>
              <a:custGeom>
                <a:avLst/>
                <a:gdLst>
                  <a:gd name="T0" fmla="*/ 0 w 114"/>
                  <a:gd name="T1" fmla="*/ 11 h 511"/>
                  <a:gd name="T2" fmla="*/ 37 w 114"/>
                  <a:gd name="T3" fmla="*/ 224 h 511"/>
                  <a:gd name="T4" fmla="*/ 22 w 114"/>
                  <a:gd name="T5" fmla="*/ 311 h 511"/>
                  <a:gd name="T6" fmla="*/ 34 w 114"/>
                  <a:gd name="T7" fmla="*/ 504 h 511"/>
                  <a:gd name="T8" fmla="*/ 79 w 114"/>
                  <a:gd name="T9" fmla="*/ 511 h 511"/>
                  <a:gd name="T10" fmla="*/ 114 w 114"/>
                  <a:gd name="T11" fmla="*/ 224 h 511"/>
                  <a:gd name="T12" fmla="*/ 104 w 114"/>
                  <a:gd name="T13" fmla="*/ 0 h 511"/>
                  <a:gd name="T14" fmla="*/ 0 w 114"/>
                  <a:gd name="T15" fmla="*/ 11 h 5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11">
                    <a:moveTo>
                      <a:pt x="0" y="11"/>
                    </a:moveTo>
                    <a:lnTo>
                      <a:pt x="37" y="224"/>
                    </a:lnTo>
                    <a:lnTo>
                      <a:pt x="22" y="311"/>
                    </a:lnTo>
                    <a:lnTo>
                      <a:pt x="34" y="504"/>
                    </a:lnTo>
                    <a:lnTo>
                      <a:pt x="79" y="511"/>
                    </a:lnTo>
                    <a:lnTo>
                      <a:pt x="114" y="224"/>
                    </a:lnTo>
                    <a:lnTo>
                      <a:pt x="104" y="0"/>
                    </a:lnTo>
                    <a:lnTo>
                      <a:pt x="0" y="11"/>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Freeform 569"/>
              <p:cNvSpPr>
                <a:spLocks/>
              </p:cNvSpPr>
              <p:nvPr/>
            </p:nvSpPr>
            <p:spPr bwMode="auto">
              <a:xfrm>
                <a:off x="4164" y="2114"/>
                <a:ext cx="106" cy="301"/>
              </a:xfrm>
              <a:custGeom>
                <a:avLst/>
                <a:gdLst>
                  <a:gd name="T0" fmla="*/ 58 w 214"/>
                  <a:gd name="T1" fmla="*/ 34 h 601"/>
                  <a:gd name="T2" fmla="*/ 38 w 214"/>
                  <a:gd name="T3" fmla="*/ 40 h 601"/>
                  <a:gd name="T4" fmla="*/ 23 w 214"/>
                  <a:gd name="T5" fmla="*/ 53 h 601"/>
                  <a:gd name="T6" fmla="*/ 10 w 214"/>
                  <a:gd name="T7" fmla="*/ 67 h 601"/>
                  <a:gd name="T8" fmla="*/ 3 w 214"/>
                  <a:gd name="T9" fmla="*/ 85 h 601"/>
                  <a:gd name="T10" fmla="*/ 0 w 214"/>
                  <a:gd name="T11" fmla="*/ 105 h 601"/>
                  <a:gd name="T12" fmla="*/ 0 w 214"/>
                  <a:gd name="T13" fmla="*/ 159 h 601"/>
                  <a:gd name="T14" fmla="*/ 81 w 214"/>
                  <a:gd name="T15" fmla="*/ 159 h 601"/>
                  <a:gd name="T16" fmla="*/ 91 w 214"/>
                  <a:gd name="T17" fmla="*/ 398 h 601"/>
                  <a:gd name="T18" fmla="*/ 72 w 214"/>
                  <a:gd name="T19" fmla="*/ 601 h 601"/>
                  <a:gd name="T20" fmla="*/ 214 w 214"/>
                  <a:gd name="T21" fmla="*/ 601 h 601"/>
                  <a:gd name="T22" fmla="*/ 214 w 214"/>
                  <a:gd name="T23" fmla="*/ 312 h 601"/>
                  <a:gd name="T24" fmla="*/ 152 w 214"/>
                  <a:gd name="T25" fmla="*/ 0 h 601"/>
                  <a:gd name="T26" fmla="*/ 58 w 214"/>
                  <a:gd name="T27" fmla="*/ 3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601">
                    <a:moveTo>
                      <a:pt x="58" y="34"/>
                    </a:moveTo>
                    <a:lnTo>
                      <a:pt x="38" y="40"/>
                    </a:lnTo>
                    <a:lnTo>
                      <a:pt x="23" y="53"/>
                    </a:lnTo>
                    <a:lnTo>
                      <a:pt x="10" y="67"/>
                    </a:lnTo>
                    <a:lnTo>
                      <a:pt x="3" y="85"/>
                    </a:lnTo>
                    <a:lnTo>
                      <a:pt x="0" y="105"/>
                    </a:lnTo>
                    <a:lnTo>
                      <a:pt x="0" y="159"/>
                    </a:lnTo>
                    <a:lnTo>
                      <a:pt x="81" y="159"/>
                    </a:lnTo>
                    <a:lnTo>
                      <a:pt x="91" y="398"/>
                    </a:lnTo>
                    <a:lnTo>
                      <a:pt x="72" y="601"/>
                    </a:lnTo>
                    <a:lnTo>
                      <a:pt x="214" y="601"/>
                    </a:lnTo>
                    <a:lnTo>
                      <a:pt x="214" y="312"/>
                    </a:lnTo>
                    <a:lnTo>
                      <a:pt x="152" y="0"/>
                    </a:lnTo>
                    <a:lnTo>
                      <a:pt x="58" y="34"/>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570"/>
              <p:cNvSpPr>
                <a:spLocks/>
              </p:cNvSpPr>
              <p:nvPr/>
            </p:nvSpPr>
            <p:spPr bwMode="auto">
              <a:xfrm>
                <a:off x="4215" y="2113"/>
                <a:ext cx="55" cy="157"/>
              </a:xfrm>
              <a:custGeom>
                <a:avLst/>
                <a:gdLst>
                  <a:gd name="T0" fmla="*/ 0 w 112"/>
                  <a:gd name="T1" fmla="*/ 19 h 314"/>
                  <a:gd name="T2" fmla="*/ 112 w 112"/>
                  <a:gd name="T3" fmla="*/ 314 h 314"/>
                  <a:gd name="T4" fmla="*/ 58 w 112"/>
                  <a:gd name="T5" fmla="*/ 0 h 314"/>
                  <a:gd name="T6" fmla="*/ 0 w 112"/>
                  <a:gd name="T7" fmla="*/ 19 h 314"/>
                </a:gdLst>
                <a:ahLst/>
                <a:cxnLst>
                  <a:cxn ang="0">
                    <a:pos x="T0" y="T1"/>
                  </a:cxn>
                  <a:cxn ang="0">
                    <a:pos x="T2" y="T3"/>
                  </a:cxn>
                  <a:cxn ang="0">
                    <a:pos x="T4" y="T5"/>
                  </a:cxn>
                  <a:cxn ang="0">
                    <a:pos x="T6" y="T7"/>
                  </a:cxn>
                </a:cxnLst>
                <a:rect l="0" t="0" r="r" b="b"/>
                <a:pathLst>
                  <a:path w="112" h="314">
                    <a:moveTo>
                      <a:pt x="0" y="19"/>
                    </a:moveTo>
                    <a:lnTo>
                      <a:pt x="112" y="314"/>
                    </a:lnTo>
                    <a:lnTo>
                      <a:pt x="58" y="0"/>
                    </a:lnTo>
                    <a:lnTo>
                      <a:pt x="0" y="19"/>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571"/>
              <p:cNvSpPr>
                <a:spLocks/>
              </p:cNvSpPr>
              <p:nvPr/>
            </p:nvSpPr>
            <p:spPr bwMode="auto">
              <a:xfrm>
                <a:off x="4294" y="2114"/>
                <a:ext cx="107" cy="301"/>
              </a:xfrm>
              <a:custGeom>
                <a:avLst/>
                <a:gdLst>
                  <a:gd name="T0" fmla="*/ 157 w 213"/>
                  <a:gd name="T1" fmla="*/ 34 h 601"/>
                  <a:gd name="T2" fmla="*/ 62 w 213"/>
                  <a:gd name="T3" fmla="*/ 0 h 601"/>
                  <a:gd name="T4" fmla="*/ 0 w 213"/>
                  <a:gd name="T5" fmla="*/ 312 h 601"/>
                  <a:gd name="T6" fmla="*/ 0 w 213"/>
                  <a:gd name="T7" fmla="*/ 601 h 601"/>
                  <a:gd name="T8" fmla="*/ 143 w 213"/>
                  <a:gd name="T9" fmla="*/ 601 h 601"/>
                  <a:gd name="T10" fmla="*/ 123 w 213"/>
                  <a:gd name="T11" fmla="*/ 398 h 601"/>
                  <a:gd name="T12" fmla="*/ 134 w 213"/>
                  <a:gd name="T13" fmla="*/ 159 h 601"/>
                  <a:gd name="T14" fmla="*/ 213 w 213"/>
                  <a:gd name="T15" fmla="*/ 159 h 601"/>
                  <a:gd name="T16" fmla="*/ 213 w 213"/>
                  <a:gd name="T17" fmla="*/ 105 h 601"/>
                  <a:gd name="T18" fmla="*/ 211 w 213"/>
                  <a:gd name="T19" fmla="*/ 85 h 601"/>
                  <a:gd name="T20" fmla="*/ 203 w 213"/>
                  <a:gd name="T21" fmla="*/ 67 h 601"/>
                  <a:gd name="T22" fmla="*/ 191 w 213"/>
                  <a:gd name="T23" fmla="*/ 53 h 601"/>
                  <a:gd name="T24" fmla="*/ 175 w 213"/>
                  <a:gd name="T25" fmla="*/ 40 h 601"/>
                  <a:gd name="T26" fmla="*/ 157 w 213"/>
                  <a:gd name="T27" fmla="*/ 3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601">
                    <a:moveTo>
                      <a:pt x="157" y="34"/>
                    </a:moveTo>
                    <a:lnTo>
                      <a:pt x="62" y="0"/>
                    </a:lnTo>
                    <a:lnTo>
                      <a:pt x="0" y="312"/>
                    </a:lnTo>
                    <a:lnTo>
                      <a:pt x="0" y="601"/>
                    </a:lnTo>
                    <a:lnTo>
                      <a:pt x="143" y="601"/>
                    </a:lnTo>
                    <a:lnTo>
                      <a:pt x="123" y="398"/>
                    </a:lnTo>
                    <a:lnTo>
                      <a:pt x="134" y="159"/>
                    </a:lnTo>
                    <a:lnTo>
                      <a:pt x="213" y="159"/>
                    </a:lnTo>
                    <a:lnTo>
                      <a:pt x="213" y="105"/>
                    </a:lnTo>
                    <a:lnTo>
                      <a:pt x="211" y="85"/>
                    </a:lnTo>
                    <a:lnTo>
                      <a:pt x="203" y="67"/>
                    </a:lnTo>
                    <a:lnTo>
                      <a:pt x="191" y="53"/>
                    </a:lnTo>
                    <a:lnTo>
                      <a:pt x="175" y="40"/>
                    </a:lnTo>
                    <a:lnTo>
                      <a:pt x="157" y="34"/>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 name="Freeform 572"/>
              <p:cNvSpPr>
                <a:spLocks/>
              </p:cNvSpPr>
              <p:nvPr/>
            </p:nvSpPr>
            <p:spPr bwMode="auto">
              <a:xfrm>
                <a:off x="4294" y="2114"/>
                <a:ext cx="56" cy="156"/>
              </a:xfrm>
              <a:custGeom>
                <a:avLst/>
                <a:gdLst>
                  <a:gd name="T0" fmla="*/ 0 w 112"/>
                  <a:gd name="T1" fmla="*/ 313 h 313"/>
                  <a:gd name="T2" fmla="*/ 112 w 112"/>
                  <a:gd name="T3" fmla="*/ 20 h 313"/>
                  <a:gd name="T4" fmla="*/ 55 w 112"/>
                  <a:gd name="T5" fmla="*/ 0 h 313"/>
                  <a:gd name="T6" fmla="*/ 0 w 112"/>
                  <a:gd name="T7" fmla="*/ 313 h 313"/>
                </a:gdLst>
                <a:ahLst/>
                <a:cxnLst>
                  <a:cxn ang="0">
                    <a:pos x="T0" y="T1"/>
                  </a:cxn>
                  <a:cxn ang="0">
                    <a:pos x="T2" y="T3"/>
                  </a:cxn>
                  <a:cxn ang="0">
                    <a:pos x="T4" y="T5"/>
                  </a:cxn>
                  <a:cxn ang="0">
                    <a:pos x="T6" y="T7"/>
                  </a:cxn>
                </a:cxnLst>
                <a:rect l="0" t="0" r="r" b="b"/>
                <a:pathLst>
                  <a:path w="112" h="313">
                    <a:moveTo>
                      <a:pt x="0" y="313"/>
                    </a:moveTo>
                    <a:lnTo>
                      <a:pt x="112" y="20"/>
                    </a:lnTo>
                    <a:lnTo>
                      <a:pt x="55" y="0"/>
                    </a:lnTo>
                    <a:lnTo>
                      <a:pt x="0" y="3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 name="Freeform 573"/>
              <p:cNvSpPr>
                <a:spLocks/>
              </p:cNvSpPr>
              <p:nvPr/>
            </p:nvSpPr>
            <p:spPr bwMode="auto">
              <a:xfrm>
                <a:off x="4282" y="1960"/>
                <a:ext cx="52" cy="103"/>
              </a:xfrm>
              <a:custGeom>
                <a:avLst/>
                <a:gdLst>
                  <a:gd name="T0" fmla="*/ 28 w 103"/>
                  <a:gd name="T1" fmla="*/ 0 h 207"/>
                  <a:gd name="T2" fmla="*/ 13 w 103"/>
                  <a:gd name="T3" fmla="*/ 0 h 207"/>
                  <a:gd name="T4" fmla="*/ 3 w 103"/>
                  <a:gd name="T5" fmla="*/ 0 h 207"/>
                  <a:gd name="T6" fmla="*/ 0 w 103"/>
                  <a:gd name="T7" fmla="*/ 0 h 207"/>
                  <a:gd name="T8" fmla="*/ 0 w 103"/>
                  <a:gd name="T9" fmla="*/ 207 h 207"/>
                  <a:gd name="T10" fmla="*/ 15 w 103"/>
                  <a:gd name="T11" fmla="*/ 207 h 207"/>
                  <a:gd name="T12" fmla="*/ 39 w 103"/>
                  <a:gd name="T13" fmla="*/ 204 h 207"/>
                  <a:gd name="T14" fmla="*/ 59 w 103"/>
                  <a:gd name="T15" fmla="*/ 193 h 207"/>
                  <a:gd name="T16" fmla="*/ 78 w 103"/>
                  <a:gd name="T17" fmla="*/ 177 h 207"/>
                  <a:gd name="T18" fmla="*/ 92 w 103"/>
                  <a:gd name="T19" fmla="*/ 156 h 207"/>
                  <a:gd name="T20" fmla="*/ 100 w 103"/>
                  <a:gd name="T21" fmla="*/ 132 h 207"/>
                  <a:gd name="T22" fmla="*/ 103 w 103"/>
                  <a:gd name="T23" fmla="*/ 103 h 207"/>
                  <a:gd name="T24" fmla="*/ 103 w 103"/>
                  <a:gd name="T25" fmla="*/ 102 h 207"/>
                  <a:gd name="T26" fmla="*/ 99 w 103"/>
                  <a:gd name="T27" fmla="*/ 72 h 207"/>
                  <a:gd name="T28" fmla="*/ 89 w 103"/>
                  <a:gd name="T29" fmla="*/ 45 h 207"/>
                  <a:gd name="T30" fmla="*/ 73 w 103"/>
                  <a:gd name="T31" fmla="*/ 24 h 207"/>
                  <a:gd name="T32" fmla="*/ 52 w 103"/>
                  <a:gd name="T33" fmla="*/ 9 h 207"/>
                  <a:gd name="T34" fmla="*/ 28 w 103"/>
                  <a:gd name="T3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7">
                    <a:moveTo>
                      <a:pt x="28" y="0"/>
                    </a:moveTo>
                    <a:lnTo>
                      <a:pt x="13" y="0"/>
                    </a:lnTo>
                    <a:lnTo>
                      <a:pt x="3" y="0"/>
                    </a:lnTo>
                    <a:lnTo>
                      <a:pt x="0" y="0"/>
                    </a:lnTo>
                    <a:lnTo>
                      <a:pt x="0" y="207"/>
                    </a:lnTo>
                    <a:lnTo>
                      <a:pt x="15" y="207"/>
                    </a:lnTo>
                    <a:lnTo>
                      <a:pt x="39" y="204"/>
                    </a:lnTo>
                    <a:lnTo>
                      <a:pt x="59" y="193"/>
                    </a:lnTo>
                    <a:lnTo>
                      <a:pt x="78" y="177"/>
                    </a:lnTo>
                    <a:lnTo>
                      <a:pt x="92" y="156"/>
                    </a:lnTo>
                    <a:lnTo>
                      <a:pt x="100" y="132"/>
                    </a:lnTo>
                    <a:lnTo>
                      <a:pt x="103" y="103"/>
                    </a:lnTo>
                    <a:lnTo>
                      <a:pt x="103" y="102"/>
                    </a:lnTo>
                    <a:lnTo>
                      <a:pt x="99" y="72"/>
                    </a:lnTo>
                    <a:lnTo>
                      <a:pt x="89" y="45"/>
                    </a:lnTo>
                    <a:lnTo>
                      <a:pt x="73" y="24"/>
                    </a:lnTo>
                    <a:lnTo>
                      <a:pt x="52" y="9"/>
                    </a:lnTo>
                    <a:lnTo>
                      <a:pt x="2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 name="Freeform 574"/>
              <p:cNvSpPr>
                <a:spLocks/>
              </p:cNvSpPr>
              <p:nvPr/>
            </p:nvSpPr>
            <p:spPr bwMode="auto">
              <a:xfrm>
                <a:off x="4231" y="1960"/>
                <a:ext cx="51" cy="103"/>
              </a:xfrm>
              <a:custGeom>
                <a:avLst/>
                <a:gdLst>
                  <a:gd name="T0" fmla="*/ 0 w 103"/>
                  <a:gd name="T1" fmla="*/ 102 h 207"/>
                  <a:gd name="T2" fmla="*/ 0 w 103"/>
                  <a:gd name="T3" fmla="*/ 103 h 207"/>
                  <a:gd name="T4" fmla="*/ 2 w 103"/>
                  <a:gd name="T5" fmla="*/ 132 h 207"/>
                  <a:gd name="T6" fmla="*/ 11 w 103"/>
                  <a:gd name="T7" fmla="*/ 156 h 207"/>
                  <a:gd name="T8" fmla="*/ 25 w 103"/>
                  <a:gd name="T9" fmla="*/ 177 h 207"/>
                  <a:gd name="T10" fmla="*/ 43 w 103"/>
                  <a:gd name="T11" fmla="*/ 193 h 207"/>
                  <a:gd name="T12" fmla="*/ 63 w 103"/>
                  <a:gd name="T13" fmla="*/ 204 h 207"/>
                  <a:gd name="T14" fmla="*/ 87 w 103"/>
                  <a:gd name="T15" fmla="*/ 207 h 207"/>
                  <a:gd name="T16" fmla="*/ 103 w 103"/>
                  <a:gd name="T17" fmla="*/ 207 h 207"/>
                  <a:gd name="T18" fmla="*/ 103 w 103"/>
                  <a:gd name="T19" fmla="*/ 0 h 207"/>
                  <a:gd name="T20" fmla="*/ 99 w 103"/>
                  <a:gd name="T21" fmla="*/ 0 h 207"/>
                  <a:gd name="T22" fmla="*/ 89 w 103"/>
                  <a:gd name="T23" fmla="*/ 0 h 207"/>
                  <a:gd name="T24" fmla="*/ 75 w 103"/>
                  <a:gd name="T25" fmla="*/ 0 h 207"/>
                  <a:gd name="T26" fmla="*/ 51 w 103"/>
                  <a:gd name="T27" fmla="*/ 9 h 207"/>
                  <a:gd name="T28" fmla="*/ 29 w 103"/>
                  <a:gd name="T29" fmla="*/ 24 h 207"/>
                  <a:gd name="T30" fmla="*/ 14 w 103"/>
                  <a:gd name="T31" fmla="*/ 45 h 207"/>
                  <a:gd name="T32" fmla="*/ 2 w 103"/>
                  <a:gd name="T33" fmla="*/ 72 h 207"/>
                  <a:gd name="T34" fmla="*/ 0 w 103"/>
                  <a:gd name="T35" fmla="*/ 10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7">
                    <a:moveTo>
                      <a:pt x="0" y="102"/>
                    </a:moveTo>
                    <a:lnTo>
                      <a:pt x="0" y="103"/>
                    </a:lnTo>
                    <a:lnTo>
                      <a:pt x="2" y="132"/>
                    </a:lnTo>
                    <a:lnTo>
                      <a:pt x="11" y="156"/>
                    </a:lnTo>
                    <a:lnTo>
                      <a:pt x="25" y="177"/>
                    </a:lnTo>
                    <a:lnTo>
                      <a:pt x="43" y="193"/>
                    </a:lnTo>
                    <a:lnTo>
                      <a:pt x="63" y="204"/>
                    </a:lnTo>
                    <a:lnTo>
                      <a:pt x="87" y="207"/>
                    </a:lnTo>
                    <a:lnTo>
                      <a:pt x="103" y="207"/>
                    </a:lnTo>
                    <a:lnTo>
                      <a:pt x="103" y="0"/>
                    </a:lnTo>
                    <a:lnTo>
                      <a:pt x="99" y="0"/>
                    </a:lnTo>
                    <a:lnTo>
                      <a:pt x="89" y="0"/>
                    </a:lnTo>
                    <a:lnTo>
                      <a:pt x="75" y="0"/>
                    </a:lnTo>
                    <a:lnTo>
                      <a:pt x="51" y="9"/>
                    </a:lnTo>
                    <a:lnTo>
                      <a:pt x="29" y="24"/>
                    </a:lnTo>
                    <a:lnTo>
                      <a:pt x="14" y="45"/>
                    </a:lnTo>
                    <a:lnTo>
                      <a:pt x="2" y="72"/>
                    </a:lnTo>
                    <a:lnTo>
                      <a:pt x="0" y="10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575"/>
              <p:cNvSpPr>
                <a:spLocks/>
              </p:cNvSpPr>
              <p:nvPr/>
            </p:nvSpPr>
            <p:spPr bwMode="auto">
              <a:xfrm>
                <a:off x="4229" y="2028"/>
                <a:ext cx="10" cy="31"/>
              </a:xfrm>
              <a:custGeom>
                <a:avLst/>
                <a:gdLst>
                  <a:gd name="T0" fmla="*/ 10 w 20"/>
                  <a:gd name="T1" fmla="*/ 0 h 62"/>
                  <a:gd name="T2" fmla="*/ 5 w 20"/>
                  <a:gd name="T3" fmla="*/ 0 h 62"/>
                  <a:gd name="T4" fmla="*/ 3 w 20"/>
                  <a:gd name="T5" fmla="*/ 3 h 62"/>
                  <a:gd name="T6" fmla="*/ 0 w 20"/>
                  <a:gd name="T7" fmla="*/ 6 h 62"/>
                  <a:gd name="T8" fmla="*/ 0 w 20"/>
                  <a:gd name="T9" fmla="*/ 10 h 62"/>
                  <a:gd name="T10" fmla="*/ 0 w 20"/>
                  <a:gd name="T11" fmla="*/ 52 h 62"/>
                  <a:gd name="T12" fmla="*/ 0 w 20"/>
                  <a:gd name="T13" fmla="*/ 55 h 62"/>
                  <a:gd name="T14" fmla="*/ 3 w 20"/>
                  <a:gd name="T15" fmla="*/ 59 h 62"/>
                  <a:gd name="T16" fmla="*/ 5 w 20"/>
                  <a:gd name="T17" fmla="*/ 61 h 62"/>
                  <a:gd name="T18" fmla="*/ 10 w 20"/>
                  <a:gd name="T19" fmla="*/ 62 h 62"/>
                  <a:gd name="T20" fmla="*/ 14 w 20"/>
                  <a:gd name="T21" fmla="*/ 61 h 62"/>
                  <a:gd name="T22" fmla="*/ 17 w 20"/>
                  <a:gd name="T23" fmla="*/ 59 h 62"/>
                  <a:gd name="T24" fmla="*/ 18 w 20"/>
                  <a:gd name="T25" fmla="*/ 55 h 62"/>
                  <a:gd name="T26" fmla="*/ 20 w 20"/>
                  <a:gd name="T27" fmla="*/ 52 h 62"/>
                  <a:gd name="T28" fmla="*/ 20 w 20"/>
                  <a:gd name="T29" fmla="*/ 10 h 62"/>
                  <a:gd name="T30" fmla="*/ 18 w 20"/>
                  <a:gd name="T31" fmla="*/ 6 h 62"/>
                  <a:gd name="T32" fmla="*/ 17 w 20"/>
                  <a:gd name="T33" fmla="*/ 3 h 62"/>
                  <a:gd name="T34" fmla="*/ 14 w 20"/>
                  <a:gd name="T35" fmla="*/ 0 h 62"/>
                  <a:gd name="T36" fmla="*/ 10 w 20"/>
                  <a:gd name="T3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0" y="0"/>
                    </a:moveTo>
                    <a:lnTo>
                      <a:pt x="5" y="0"/>
                    </a:lnTo>
                    <a:lnTo>
                      <a:pt x="3" y="3"/>
                    </a:lnTo>
                    <a:lnTo>
                      <a:pt x="0" y="6"/>
                    </a:lnTo>
                    <a:lnTo>
                      <a:pt x="0" y="10"/>
                    </a:lnTo>
                    <a:lnTo>
                      <a:pt x="0" y="52"/>
                    </a:lnTo>
                    <a:lnTo>
                      <a:pt x="0" y="55"/>
                    </a:lnTo>
                    <a:lnTo>
                      <a:pt x="3" y="59"/>
                    </a:lnTo>
                    <a:lnTo>
                      <a:pt x="5" y="61"/>
                    </a:lnTo>
                    <a:lnTo>
                      <a:pt x="10" y="62"/>
                    </a:lnTo>
                    <a:lnTo>
                      <a:pt x="14" y="61"/>
                    </a:lnTo>
                    <a:lnTo>
                      <a:pt x="17" y="59"/>
                    </a:lnTo>
                    <a:lnTo>
                      <a:pt x="18" y="55"/>
                    </a:lnTo>
                    <a:lnTo>
                      <a:pt x="20" y="52"/>
                    </a:lnTo>
                    <a:lnTo>
                      <a:pt x="20" y="10"/>
                    </a:lnTo>
                    <a:lnTo>
                      <a:pt x="18" y="6"/>
                    </a:lnTo>
                    <a:lnTo>
                      <a:pt x="17" y="3"/>
                    </a:lnTo>
                    <a:lnTo>
                      <a:pt x="14" y="0"/>
                    </a:lnTo>
                    <a:lnTo>
                      <a:pt x="10"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576"/>
              <p:cNvSpPr>
                <a:spLocks/>
              </p:cNvSpPr>
              <p:nvPr/>
            </p:nvSpPr>
            <p:spPr bwMode="auto">
              <a:xfrm>
                <a:off x="4326" y="2028"/>
                <a:ext cx="9" cy="31"/>
              </a:xfrm>
              <a:custGeom>
                <a:avLst/>
                <a:gdLst>
                  <a:gd name="T0" fmla="*/ 10 w 20"/>
                  <a:gd name="T1" fmla="*/ 0 h 62"/>
                  <a:gd name="T2" fmla="*/ 6 w 20"/>
                  <a:gd name="T3" fmla="*/ 0 h 62"/>
                  <a:gd name="T4" fmla="*/ 3 w 20"/>
                  <a:gd name="T5" fmla="*/ 3 h 62"/>
                  <a:gd name="T6" fmla="*/ 0 w 20"/>
                  <a:gd name="T7" fmla="*/ 6 h 62"/>
                  <a:gd name="T8" fmla="*/ 0 w 20"/>
                  <a:gd name="T9" fmla="*/ 10 h 62"/>
                  <a:gd name="T10" fmla="*/ 0 w 20"/>
                  <a:gd name="T11" fmla="*/ 52 h 62"/>
                  <a:gd name="T12" fmla="*/ 0 w 20"/>
                  <a:gd name="T13" fmla="*/ 55 h 62"/>
                  <a:gd name="T14" fmla="*/ 3 w 20"/>
                  <a:gd name="T15" fmla="*/ 59 h 62"/>
                  <a:gd name="T16" fmla="*/ 6 w 20"/>
                  <a:gd name="T17" fmla="*/ 61 h 62"/>
                  <a:gd name="T18" fmla="*/ 10 w 20"/>
                  <a:gd name="T19" fmla="*/ 62 h 62"/>
                  <a:gd name="T20" fmla="*/ 14 w 20"/>
                  <a:gd name="T21" fmla="*/ 61 h 62"/>
                  <a:gd name="T22" fmla="*/ 17 w 20"/>
                  <a:gd name="T23" fmla="*/ 59 h 62"/>
                  <a:gd name="T24" fmla="*/ 20 w 20"/>
                  <a:gd name="T25" fmla="*/ 55 h 62"/>
                  <a:gd name="T26" fmla="*/ 20 w 20"/>
                  <a:gd name="T27" fmla="*/ 52 h 62"/>
                  <a:gd name="T28" fmla="*/ 20 w 20"/>
                  <a:gd name="T29" fmla="*/ 10 h 62"/>
                  <a:gd name="T30" fmla="*/ 20 w 20"/>
                  <a:gd name="T31" fmla="*/ 6 h 62"/>
                  <a:gd name="T32" fmla="*/ 17 w 20"/>
                  <a:gd name="T33" fmla="*/ 3 h 62"/>
                  <a:gd name="T34" fmla="*/ 14 w 20"/>
                  <a:gd name="T35" fmla="*/ 0 h 62"/>
                  <a:gd name="T36" fmla="*/ 10 w 20"/>
                  <a:gd name="T3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0" y="0"/>
                    </a:moveTo>
                    <a:lnTo>
                      <a:pt x="6" y="0"/>
                    </a:lnTo>
                    <a:lnTo>
                      <a:pt x="3" y="3"/>
                    </a:lnTo>
                    <a:lnTo>
                      <a:pt x="0" y="6"/>
                    </a:lnTo>
                    <a:lnTo>
                      <a:pt x="0" y="10"/>
                    </a:lnTo>
                    <a:lnTo>
                      <a:pt x="0" y="52"/>
                    </a:lnTo>
                    <a:lnTo>
                      <a:pt x="0" y="55"/>
                    </a:lnTo>
                    <a:lnTo>
                      <a:pt x="3" y="59"/>
                    </a:lnTo>
                    <a:lnTo>
                      <a:pt x="6" y="61"/>
                    </a:lnTo>
                    <a:lnTo>
                      <a:pt x="10" y="62"/>
                    </a:lnTo>
                    <a:lnTo>
                      <a:pt x="14" y="61"/>
                    </a:lnTo>
                    <a:lnTo>
                      <a:pt x="17" y="59"/>
                    </a:lnTo>
                    <a:lnTo>
                      <a:pt x="20" y="55"/>
                    </a:lnTo>
                    <a:lnTo>
                      <a:pt x="20" y="52"/>
                    </a:lnTo>
                    <a:lnTo>
                      <a:pt x="20" y="10"/>
                    </a:lnTo>
                    <a:lnTo>
                      <a:pt x="20" y="6"/>
                    </a:lnTo>
                    <a:lnTo>
                      <a:pt x="17" y="3"/>
                    </a:lnTo>
                    <a:lnTo>
                      <a:pt x="14" y="0"/>
                    </a:lnTo>
                    <a:lnTo>
                      <a:pt x="1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577"/>
              <p:cNvSpPr>
                <a:spLocks/>
              </p:cNvSpPr>
              <p:nvPr/>
            </p:nvSpPr>
            <p:spPr bwMode="auto">
              <a:xfrm>
                <a:off x="4236" y="1981"/>
                <a:ext cx="92" cy="125"/>
              </a:xfrm>
              <a:custGeom>
                <a:avLst/>
                <a:gdLst>
                  <a:gd name="T0" fmla="*/ 122 w 184"/>
                  <a:gd name="T1" fmla="*/ 0 h 250"/>
                  <a:gd name="T2" fmla="*/ 62 w 184"/>
                  <a:gd name="T3" fmla="*/ 0 h 250"/>
                  <a:gd name="T4" fmla="*/ 44 w 184"/>
                  <a:gd name="T5" fmla="*/ 3 h 250"/>
                  <a:gd name="T6" fmla="*/ 27 w 184"/>
                  <a:gd name="T7" fmla="*/ 13 h 250"/>
                  <a:gd name="T8" fmla="*/ 14 w 184"/>
                  <a:gd name="T9" fmla="*/ 27 h 250"/>
                  <a:gd name="T10" fmla="*/ 4 w 184"/>
                  <a:gd name="T11" fmla="*/ 47 h 250"/>
                  <a:gd name="T12" fmla="*/ 0 w 184"/>
                  <a:gd name="T13" fmla="*/ 68 h 250"/>
                  <a:gd name="T14" fmla="*/ 0 w 184"/>
                  <a:gd name="T15" fmla="*/ 171 h 250"/>
                  <a:gd name="T16" fmla="*/ 3 w 184"/>
                  <a:gd name="T17" fmla="*/ 185 h 250"/>
                  <a:gd name="T18" fmla="*/ 11 w 184"/>
                  <a:gd name="T19" fmla="*/ 198 h 250"/>
                  <a:gd name="T20" fmla="*/ 21 w 184"/>
                  <a:gd name="T21" fmla="*/ 209 h 250"/>
                  <a:gd name="T22" fmla="*/ 32 w 184"/>
                  <a:gd name="T23" fmla="*/ 219 h 250"/>
                  <a:gd name="T24" fmla="*/ 52 w 184"/>
                  <a:gd name="T25" fmla="*/ 236 h 250"/>
                  <a:gd name="T26" fmla="*/ 71 w 184"/>
                  <a:gd name="T27" fmla="*/ 248 h 250"/>
                  <a:gd name="T28" fmla="*/ 90 w 184"/>
                  <a:gd name="T29" fmla="*/ 250 h 250"/>
                  <a:gd name="T30" fmla="*/ 93 w 184"/>
                  <a:gd name="T31" fmla="*/ 250 h 250"/>
                  <a:gd name="T32" fmla="*/ 113 w 184"/>
                  <a:gd name="T33" fmla="*/ 248 h 250"/>
                  <a:gd name="T34" fmla="*/ 131 w 184"/>
                  <a:gd name="T35" fmla="*/ 236 h 250"/>
                  <a:gd name="T36" fmla="*/ 150 w 184"/>
                  <a:gd name="T37" fmla="*/ 219 h 250"/>
                  <a:gd name="T38" fmla="*/ 163 w 184"/>
                  <a:gd name="T39" fmla="*/ 209 h 250"/>
                  <a:gd name="T40" fmla="*/ 172 w 184"/>
                  <a:gd name="T41" fmla="*/ 198 h 250"/>
                  <a:gd name="T42" fmla="*/ 181 w 184"/>
                  <a:gd name="T43" fmla="*/ 185 h 250"/>
                  <a:gd name="T44" fmla="*/ 184 w 184"/>
                  <a:gd name="T45" fmla="*/ 171 h 250"/>
                  <a:gd name="T46" fmla="*/ 184 w 184"/>
                  <a:gd name="T47" fmla="*/ 68 h 250"/>
                  <a:gd name="T48" fmla="*/ 178 w 184"/>
                  <a:gd name="T49" fmla="*/ 47 h 250"/>
                  <a:gd name="T50" fmla="*/ 170 w 184"/>
                  <a:gd name="T51" fmla="*/ 27 h 250"/>
                  <a:gd name="T52" fmla="*/ 155 w 184"/>
                  <a:gd name="T53" fmla="*/ 13 h 250"/>
                  <a:gd name="T54" fmla="*/ 140 w 184"/>
                  <a:gd name="T55" fmla="*/ 3 h 250"/>
                  <a:gd name="T56" fmla="*/ 122 w 184"/>
                  <a:gd name="T57"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250">
                    <a:moveTo>
                      <a:pt x="122" y="0"/>
                    </a:moveTo>
                    <a:lnTo>
                      <a:pt x="62" y="0"/>
                    </a:lnTo>
                    <a:lnTo>
                      <a:pt x="44" y="3"/>
                    </a:lnTo>
                    <a:lnTo>
                      <a:pt x="27" y="13"/>
                    </a:lnTo>
                    <a:lnTo>
                      <a:pt x="14" y="27"/>
                    </a:lnTo>
                    <a:lnTo>
                      <a:pt x="4" y="47"/>
                    </a:lnTo>
                    <a:lnTo>
                      <a:pt x="0" y="68"/>
                    </a:lnTo>
                    <a:lnTo>
                      <a:pt x="0" y="171"/>
                    </a:lnTo>
                    <a:lnTo>
                      <a:pt x="3" y="185"/>
                    </a:lnTo>
                    <a:lnTo>
                      <a:pt x="11" y="198"/>
                    </a:lnTo>
                    <a:lnTo>
                      <a:pt x="21" y="209"/>
                    </a:lnTo>
                    <a:lnTo>
                      <a:pt x="32" y="219"/>
                    </a:lnTo>
                    <a:lnTo>
                      <a:pt x="52" y="236"/>
                    </a:lnTo>
                    <a:lnTo>
                      <a:pt x="71" y="248"/>
                    </a:lnTo>
                    <a:lnTo>
                      <a:pt x="90" y="250"/>
                    </a:lnTo>
                    <a:lnTo>
                      <a:pt x="93" y="250"/>
                    </a:lnTo>
                    <a:lnTo>
                      <a:pt x="113" y="248"/>
                    </a:lnTo>
                    <a:lnTo>
                      <a:pt x="131" y="236"/>
                    </a:lnTo>
                    <a:lnTo>
                      <a:pt x="150" y="219"/>
                    </a:lnTo>
                    <a:lnTo>
                      <a:pt x="163" y="209"/>
                    </a:lnTo>
                    <a:lnTo>
                      <a:pt x="172" y="198"/>
                    </a:lnTo>
                    <a:lnTo>
                      <a:pt x="181" y="185"/>
                    </a:lnTo>
                    <a:lnTo>
                      <a:pt x="184" y="171"/>
                    </a:lnTo>
                    <a:lnTo>
                      <a:pt x="184" y="68"/>
                    </a:lnTo>
                    <a:lnTo>
                      <a:pt x="178" y="47"/>
                    </a:lnTo>
                    <a:lnTo>
                      <a:pt x="170" y="27"/>
                    </a:lnTo>
                    <a:lnTo>
                      <a:pt x="155" y="13"/>
                    </a:lnTo>
                    <a:lnTo>
                      <a:pt x="140" y="3"/>
                    </a:lnTo>
                    <a:lnTo>
                      <a:pt x="122"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578"/>
              <p:cNvSpPr>
                <a:spLocks/>
              </p:cNvSpPr>
              <p:nvPr/>
            </p:nvSpPr>
            <p:spPr bwMode="auto">
              <a:xfrm>
                <a:off x="4282" y="1981"/>
                <a:ext cx="46" cy="125"/>
              </a:xfrm>
              <a:custGeom>
                <a:avLst/>
                <a:gdLst>
                  <a:gd name="T0" fmla="*/ 30 w 92"/>
                  <a:gd name="T1" fmla="*/ 0 h 250"/>
                  <a:gd name="T2" fmla="*/ 0 w 92"/>
                  <a:gd name="T3" fmla="*/ 0 h 250"/>
                  <a:gd name="T4" fmla="*/ 0 w 92"/>
                  <a:gd name="T5" fmla="*/ 250 h 250"/>
                  <a:gd name="T6" fmla="*/ 1 w 92"/>
                  <a:gd name="T7" fmla="*/ 250 h 250"/>
                  <a:gd name="T8" fmla="*/ 21 w 92"/>
                  <a:gd name="T9" fmla="*/ 248 h 250"/>
                  <a:gd name="T10" fmla="*/ 39 w 92"/>
                  <a:gd name="T11" fmla="*/ 236 h 250"/>
                  <a:gd name="T12" fmla="*/ 58 w 92"/>
                  <a:gd name="T13" fmla="*/ 219 h 250"/>
                  <a:gd name="T14" fmla="*/ 71 w 92"/>
                  <a:gd name="T15" fmla="*/ 209 h 250"/>
                  <a:gd name="T16" fmla="*/ 80 w 92"/>
                  <a:gd name="T17" fmla="*/ 198 h 250"/>
                  <a:gd name="T18" fmla="*/ 89 w 92"/>
                  <a:gd name="T19" fmla="*/ 185 h 250"/>
                  <a:gd name="T20" fmla="*/ 92 w 92"/>
                  <a:gd name="T21" fmla="*/ 171 h 250"/>
                  <a:gd name="T22" fmla="*/ 92 w 92"/>
                  <a:gd name="T23" fmla="*/ 68 h 250"/>
                  <a:gd name="T24" fmla="*/ 86 w 92"/>
                  <a:gd name="T25" fmla="*/ 47 h 250"/>
                  <a:gd name="T26" fmla="*/ 78 w 92"/>
                  <a:gd name="T27" fmla="*/ 27 h 250"/>
                  <a:gd name="T28" fmla="*/ 63 w 92"/>
                  <a:gd name="T29" fmla="*/ 13 h 250"/>
                  <a:gd name="T30" fmla="*/ 48 w 92"/>
                  <a:gd name="T31" fmla="*/ 3 h 250"/>
                  <a:gd name="T32" fmla="*/ 30 w 92"/>
                  <a:gd name="T33"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250">
                    <a:moveTo>
                      <a:pt x="30" y="0"/>
                    </a:moveTo>
                    <a:lnTo>
                      <a:pt x="0" y="0"/>
                    </a:lnTo>
                    <a:lnTo>
                      <a:pt x="0" y="250"/>
                    </a:lnTo>
                    <a:lnTo>
                      <a:pt x="1" y="250"/>
                    </a:lnTo>
                    <a:lnTo>
                      <a:pt x="21" y="248"/>
                    </a:lnTo>
                    <a:lnTo>
                      <a:pt x="39" y="236"/>
                    </a:lnTo>
                    <a:lnTo>
                      <a:pt x="58" y="219"/>
                    </a:lnTo>
                    <a:lnTo>
                      <a:pt x="71" y="209"/>
                    </a:lnTo>
                    <a:lnTo>
                      <a:pt x="80" y="198"/>
                    </a:lnTo>
                    <a:lnTo>
                      <a:pt x="89" y="185"/>
                    </a:lnTo>
                    <a:lnTo>
                      <a:pt x="92" y="171"/>
                    </a:lnTo>
                    <a:lnTo>
                      <a:pt x="92" y="68"/>
                    </a:lnTo>
                    <a:lnTo>
                      <a:pt x="86" y="47"/>
                    </a:lnTo>
                    <a:lnTo>
                      <a:pt x="78" y="27"/>
                    </a:lnTo>
                    <a:lnTo>
                      <a:pt x="63" y="13"/>
                    </a:lnTo>
                    <a:lnTo>
                      <a:pt x="48" y="3"/>
                    </a:lnTo>
                    <a:lnTo>
                      <a:pt x="3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579"/>
              <p:cNvSpPr>
                <a:spLocks/>
              </p:cNvSpPr>
              <p:nvPr/>
            </p:nvSpPr>
            <p:spPr bwMode="auto">
              <a:xfrm>
                <a:off x="4236" y="2021"/>
                <a:ext cx="46" cy="85"/>
              </a:xfrm>
              <a:custGeom>
                <a:avLst/>
                <a:gdLst>
                  <a:gd name="T0" fmla="*/ 89 w 92"/>
                  <a:gd name="T1" fmla="*/ 140 h 171"/>
                  <a:gd name="T2" fmla="*/ 71 w 92"/>
                  <a:gd name="T3" fmla="*/ 136 h 171"/>
                  <a:gd name="T4" fmla="*/ 52 w 92"/>
                  <a:gd name="T5" fmla="*/ 124 h 171"/>
                  <a:gd name="T6" fmla="*/ 32 w 92"/>
                  <a:gd name="T7" fmla="*/ 109 h 171"/>
                  <a:gd name="T8" fmla="*/ 21 w 92"/>
                  <a:gd name="T9" fmla="*/ 97 h 171"/>
                  <a:gd name="T10" fmla="*/ 11 w 92"/>
                  <a:gd name="T11" fmla="*/ 86 h 171"/>
                  <a:gd name="T12" fmla="*/ 3 w 92"/>
                  <a:gd name="T13" fmla="*/ 75 h 171"/>
                  <a:gd name="T14" fmla="*/ 3 w 92"/>
                  <a:gd name="T15" fmla="*/ 63 h 171"/>
                  <a:gd name="T16" fmla="*/ 3 w 92"/>
                  <a:gd name="T17" fmla="*/ 48 h 171"/>
                  <a:gd name="T18" fmla="*/ 3 w 92"/>
                  <a:gd name="T19" fmla="*/ 32 h 171"/>
                  <a:gd name="T20" fmla="*/ 3 w 92"/>
                  <a:gd name="T21" fmla="*/ 21 h 171"/>
                  <a:gd name="T22" fmla="*/ 3 w 92"/>
                  <a:gd name="T23" fmla="*/ 18 h 171"/>
                  <a:gd name="T24" fmla="*/ 1 w 92"/>
                  <a:gd name="T25" fmla="*/ 14 h 171"/>
                  <a:gd name="T26" fmla="*/ 1 w 92"/>
                  <a:gd name="T27" fmla="*/ 10 h 171"/>
                  <a:gd name="T28" fmla="*/ 0 w 92"/>
                  <a:gd name="T29" fmla="*/ 5 h 171"/>
                  <a:gd name="T30" fmla="*/ 0 w 92"/>
                  <a:gd name="T31" fmla="*/ 3 h 171"/>
                  <a:gd name="T32" fmla="*/ 0 w 92"/>
                  <a:gd name="T33" fmla="*/ 0 h 171"/>
                  <a:gd name="T34" fmla="*/ 0 w 92"/>
                  <a:gd name="T35" fmla="*/ 90 h 171"/>
                  <a:gd name="T36" fmla="*/ 3 w 92"/>
                  <a:gd name="T37" fmla="*/ 104 h 171"/>
                  <a:gd name="T38" fmla="*/ 10 w 92"/>
                  <a:gd name="T39" fmla="*/ 117 h 171"/>
                  <a:gd name="T40" fmla="*/ 21 w 92"/>
                  <a:gd name="T41" fmla="*/ 128 h 171"/>
                  <a:gd name="T42" fmla="*/ 32 w 92"/>
                  <a:gd name="T43" fmla="*/ 140 h 171"/>
                  <a:gd name="T44" fmla="*/ 52 w 92"/>
                  <a:gd name="T45" fmla="*/ 155 h 171"/>
                  <a:gd name="T46" fmla="*/ 71 w 92"/>
                  <a:gd name="T47" fmla="*/ 167 h 171"/>
                  <a:gd name="T48" fmla="*/ 89 w 92"/>
                  <a:gd name="T49" fmla="*/ 171 h 171"/>
                  <a:gd name="T50" fmla="*/ 92 w 92"/>
                  <a:gd name="T51" fmla="*/ 171 h 171"/>
                  <a:gd name="T52" fmla="*/ 92 w 92"/>
                  <a:gd name="T53" fmla="*/ 140 h 171"/>
                  <a:gd name="T54" fmla="*/ 89 w 92"/>
                  <a:gd name="T55" fmla="*/ 14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171">
                    <a:moveTo>
                      <a:pt x="89" y="140"/>
                    </a:moveTo>
                    <a:lnTo>
                      <a:pt x="71" y="136"/>
                    </a:lnTo>
                    <a:lnTo>
                      <a:pt x="52" y="124"/>
                    </a:lnTo>
                    <a:lnTo>
                      <a:pt x="32" y="109"/>
                    </a:lnTo>
                    <a:lnTo>
                      <a:pt x="21" y="97"/>
                    </a:lnTo>
                    <a:lnTo>
                      <a:pt x="11" y="86"/>
                    </a:lnTo>
                    <a:lnTo>
                      <a:pt x="3" y="75"/>
                    </a:lnTo>
                    <a:lnTo>
                      <a:pt x="3" y="63"/>
                    </a:lnTo>
                    <a:lnTo>
                      <a:pt x="3" y="48"/>
                    </a:lnTo>
                    <a:lnTo>
                      <a:pt x="3" y="32"/>
                    </a:lnTo>
                    <a:lnTo>
                      <a:pt x="3" y="21"/>
                    </a:lnTo>
                    <a:lnTo>
                      <a:pt x="3" y="18"/>
                    </a:lnTo>
                    <a:lnTo>
                      <a:pt x="1" y="14"/>
                    </a:lnTo>
                    <a:lnTo>
                      <a:pt x="1" y="10"/>
                    </a:lnTo>
                    <a:lnTo>
                      <a:pt x="0" y="5"/>
                    </a:lnTo>
                    <a:lnTo>
                      <a:pt x="0" y="3"/>
                    </a:lnTo>
                    <a:lnTo>
                      <a:pt x="0" y="0"/>
                    </a:lnTo>
                    <a:lnTo>
                      <a:pt x="0" y="90"/>
                    </a:lnTo>
                    <a:lnTo>
                      <a:pt x="3" y="104"/>
                    </a:lnTo>
                    <a:lnTo>
                      <a:pt x="10" y="117"/>
                    </a:lnTo>
                    <a:lnTo>
                      <a:pt x="21" y="128"/>
                    </a:lnTo>
                    <a:lnTo>
                      <a:pt x="32" y="140"/>
                    </a:lnTo>
                    <a:lnTo>
                      <a:pt x="52" y="155"/>
                    </a:lnTo>
                    <a:lnTo>
                      <a:pt x="71" y="167"/>
                    </a:lnTo>
                    <a:lnTo>
                      <a:pt x="89" y="171"/>
                    </a:lnTo>
                    <a:lnTo>
                      <a:pt x="92" y="171"/>
                    </a:lnTo>
                    <a:lnTo>
                      <a:pt x="92" y="140"/>
                    </a:lnTo>
                    <a:lnTo>
                      <a:pt x="89" y="14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580"/>
              <p:cNvSpPr>
                <a:spLocks/>
              </p:cNvSpPr>
              <p:nvPr/>
            </p:nvSpPr>
            <p:spPr bwMode="auto">
              <a:xfrm>
                <a:off x="4258" y="2061"/>
                <a:ext cx="24" cy="29"/>
              </a:xfrm>
              <a:custGeom>
                <a:avLst/>
                <a:gdLst>
                  <a:gd name="T0" fmla="*/ 0 w 50"/>
                  <a:gd name="T1" fmla="*/ 41 h 58"/>
                  <a:gd name="T2" fmla="*/ 0 w 50"/>
                  <a:gd name="T3" fmla="*/ 58 h 58"/>
                  <a:gd name="T4" fmla="*/ 14 w 50"/>
                  <a:gd name="T5" fmla="*/ 58 h 58"/>
                  <a:gd name="T6" fmla="*/ 14 w 50"/>
                  <a:gd name="T7" fmla="*/ 41 h 58"/>
                  <a:gd name="T8" fmla="*/ 19 w 50"/>
                  <a:gd name="T9" fmla="*/ 29 h 58"/>
                  <a:gd name="T10" fmla="*/ 27 w 50"/>
                  <a:gd name="T11" fmla="*/ 19 h 58"/>
                  <a:gd name="T12" fmla="*/ 40 w 50"/>
                  <a:gd name="T13" fmla="*/ 16 h 58"/>
                  <a:gd name="T14" fmla="*/ 50 w 50"/>
                  <a:gd name="T15" fmla="*/ 16 h 58"/>
                  <a:gd name="T16" fmla="*/ 50 w 50"/>
                  <a:gd name="T17" fmla="*/ 0 h 58"/>
                  <a:gd name="T18" fmla="*/ 40 w 50"/>
                  <a:gd name="T19" fmla="*/ 0 h 58"/>
                  <a:gd name="T20" fmla="*/ 24 w 50"/>
                  <a:gd name="T21" fmla="*/ 5 h 58"/>
                  <a:gd name="T22" fmla="*/ 12 w 50"/>
                  <a:gd name="T23" fmla="*/ 13 h 58"/>
                  <a:gd name="T24" fmla="*/ 3 w 50"/>
                  <a:gd name="T25" fmla="*/ 26 h 58"/>
                  <a:gd name="T26" fmla="*/ 0 w 50"/>
                  <a:gd name="T2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8">
                    <a:moveTo>
                      <a:pt x="0" y="41"/>
                    </a:moveTo>
                    <a:lnTo>
                      <a:pt x="0" y="58"/>
                    </a:lnTo>
                    <a:lnTo>
                      <a:pt x="14" y="58"/>
                    </a:lnTo>
                    <a:lnTo>
                      <a:pt x="14" y="41"/>
                    </a:lnTo>
                    <a:lnTo>
                      <a:pt x="19" y="29"/>
                    </a:lnTo>
                    <a:lnTo>
                      <a:pt x="27" y="19"/>
                    </a:lnTo>
                    <a:lnTo>
                      <a:pt x="40" y="16"/>
                    </a:lnTo>
                    <a:lnTo>
                      <a:pt x="50" y="16"/>
                    </a:lnTo>
                    <a:lnTo>
                      <a:pt x="50" y="0"/>
                    </a:lnTo>
                    <a:lnTo>
                      <a:pt x="40" y="0"/>
                    </a:lnTo>
                    <a:lnTo>
                      <a:pt x="24" y="5"/>
                    </a:lnTo>
                    <a:lnTo>
                      <a:pt x="12" y="13"/>
                    </a:lnTo>
                    <a:lnTo>
                      <a:pt x="3" y="26"/>
                    </a:lnTo>
                    <a:lnTo>
                      <a:pt x="0" y="4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581"/>
              <p:cNvSpPr>
                <a:spLocks/>
              </p:cNvSpPr>
              <p:nvPr/>
            </p:nvSpPr>
            <p:spPr bwMode="auto">
              <a:xfrm>
                <a:off x="4282" y="2021"/>
                <a:ext cx="46" cy="85"/>
              </a:xfrm>
              <a:custGeom>
                <a:avLst/>
                <a:gdLst>
                  <a:gd name="T0" fmla="*/ 89 w 92"/>
                  <a:gd name="T1" fmla="*/ 75 h 171"/>
                  <a:gd name="T2" fmla="*/ 80 w 92"/>
                  <a:gd name="T3" fmla="*/ 86 h 171"/>
                  <a:gd name="T4" fmla="*/ 69 w 92"/>
                  <a:gd name="T5" fmla="*/ 97 h 171"/>
                  <a:gd name="T6" fmla="*/ 59 w 92"/>
                  <a:gd name="T7" fmla="*/ 109 h 171"/>
                  <a:gd name="T8" fmla="*/ 39 w 92"/>
                  <a:gd name="T9" fmla="*/ 124 h 171"/>
                  <a:gd name="T10" fmla="*/ 21 w 92"/>
                  <a:gd name="T11" fmla="*/ 136 h 171"/>
                  <a:gd name="T12" fmla="*/ 1 w 92"/>
                  <a:gd name="T13" fmla="*/ 140 h 171"/>
                  <a:gd name="T14" fmla="*/ 0 w 92"/>
                  <a:gd name="T15" fmla="*/ 140 h 171"/>
                  <a:gd name="T16" fmla="*/ 0 w 92"/>
                  <a:gd name="T17" fmla="*/ 171 h 171"/>
                  <a:gd name="T18" fmla="*/ 1 w 92"/>
                  <a:gd name="T19" fmla="*/ 171 h 171"/>
                  <a:gd name="T20" fmla="*/ 21 w 92"/>
                  <a:gd name="T21" fmla="*/ 167 h 171"/>
                  <a:gd name="T22" fmla="*/ 39 w 92"/>
                  <a:gd name="T23" fmla="*/ 155 h 171"/>
                  <a:gd name="T24" fmla="*/ 59 w 92"/>
                  <a:gd name="T25" fmla="*/ 140 h 171"/>
                  <a:gd name="T26" fmla="*/ 71 w 92"/>
                  <a:gd name="T27" fmla="*/ 128 h 171"/>
                  <a:gd name="T28" fmla="*/ 80 w 92"/>
                  <a:gd name="T29" fmla="*/ 117 h 171"/>
                  <a:gd name="T30" fmla="*/ 89 w 92"/>
                  <a:gd name="T31" fmla="*/ 104 h 171"/>
                  <a:gd name="T32" fmla="*/ 92 w 92"/>
                  <a:gd name="T33" fmla="*/ 90 h 171"/>
                  <a:gd name="T34" fmla="*/ 92 w 92"/>
                  <a:gd name="T35" fmla="*/ 0 h 171"/>
                  <a:gd name="T36" fmla="*/ 92 w 92"/>
                  <a:gd name="T37" fmla="*/ 3 h 171"/>
                  <a:gd name="T38" fmla="*/ 92 w 92"/>
                  <a:gd name="T39" fmla="*/ 5 h 171"/>
                  <a:gd name="T40" fmla="*/ 90 w 92"/>
                  <a:gd name="T41" fmla="*/ 10 h 171"/>
                  <a:gd name="T42" fmla="*/ 89 w 92"/>
                  <a:gd name="T43" fmla="*/ 14 h 171"/>
                  <a:gd name="T44" fmla="*/ 89 w 92"/>
                  <a:gd name="T45" fmla="*/ 18 h 171"/>
                  <a:gd name="T46" fmla="*/ 89 w 92"/>
                  <a:gd name="T47" fmla="*/ 21 h 171"/>
                  <a:gd name="T48" fmla="*/ 89 w 92"/>
                  <a:gd name="T49" fmla="*/ 32 h 171"/>
                  <a:gd name="T50" fmla="*/ 89 w 92"/>
                  <a:gd name="T51" fmla="*/ 48 h 171"/>
                  <a:gd name="T52" fmla="*/ 89 w 92"/>
                  <a:gd name="T53" fmla="*/ 63 h 171"/>
                  <a:gd name="T54" fmla="*/ 89 w 92"/>
                  <a:gd name="T55" fmla="*/ 7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171">
                    <a:moveTo>
                      <a:pt x="89" y="75"/>
                    </a:moveTo>
                    <a:lnTo>
                      <a:pt x="80" y="86"/>
                    </a:lnTo>
                    <a:lnTo>
                      <a:pt x="69" y="97"/>
                    </a:lnTo>
                    <a:lnTo>
                      <a:pt x="59" y="109"/>
                    </a:lnTo>
                    <a:lnTo>
                      <a:pt x="39" y="124"/>
                    </a:lnTo>
                    <a:lnTo>
                      <a:pt x="21" y="136"/>
                    </a:lnTo>
                    <a:lnTo>
                      <a:pt x="1" y="140"/>
                    </a:lnTo>
                    <a:lnTo>
                      <a:pt x="0" y="140"/>
                    </a:lnTo>
                    <a:lnTo>
                      <a:pt x="0" y="171"/>
                    </a:lnTo>
                    <a:lnTo>
                      <a:pt x="1" y="171"/>
                    </a:lnTo>
                    <a:lnTo>
                      <a:pt x="21" y="167"/>
                    </a:lnTo>
                    <a:lnTo>
                      <a:pt x="39" y="155"/>
                    </a:lnTo>
                    <a:lnTo>
                      <a:pt x="59" y="140"/>
                    </a:lnTo>
                    <a:lnTo>
                      <a:pt x="71" y="128"/>
                    </a:lnTo>
                    <a:lnTo>
                      <a:pt x="80" y="117"/>
                    </a:lnTo>
                    <a:lnTo>
                      <a:pt x="89" y="104"/>
                    </a:lnTo>
                    <a:lnTo>
                      <a:pt x="92" y="90"/>
                    </a:lnTo>
                    <a:lnTo>
                      <a:pt x="92" y="0"/>
                    </a:lnTo>
                    <a:lnTo>
                      <a:pt x="92" y="3"/>
                    </a:lnTo>
                    <a:lnTo>
                      <a:pt x="92" y="5"/>
                    </a:lnTo>
                    <a:lnTo>
                      <a:pt x="90" y="10"/>
                    </a:lnTo>
                    <a:lnTo>
                      <a:pt x="89" y="14"/>
                    </a:lnTo>
                    <a:lnTo>
                      <a:pt x="89" y="18"/>
                    </a:lnTo>
                    <a:lnTo>
                      <a:pt x="89" y="21"/>
                    </a:lnTo>
                    <a:lnTo>
                      <a:pt x="89" y="32"/>
                    </a:lnTo>
                    <a:lnTo>
                      <a:pt x="89" y="48"/>
                    </a:lnTo>
                    <a:lnTo>
                      <a:pt x="89" y="63"/>
                    </a:lnTo>
                    <a:lnTo>
                      <a:pt x="89" y="7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582"/>
              <p:cNvSpPr>
                <a:spLocks/>
              </p:cNvSpPr>
              <p:nvPr/>
            </p:nvSpPr>
            <p:spPr bwMode="auto">
              <a:xfrm>
                <a:off x="4282" y="2061"/>
                <a:ext cx="25" cy="29"/>
              </a:xfrm>
              <a:custGeom>
                <a:avLst/>
                <a:gdLst>
                  <a:gd name="T0" fmla="*/ 10 w 49"/>
                  <a:gd name="T1" fmla="*/ 0 h 58"/>
                  <a:gd name="T2" fmla="*/ 0 w 49"/>
                  <a:gd name="T3" fmla="*/ 0 h 58"/>
                  <a:gd name="T4" fmla="*/ 0 w 49"/>
                  <a:gd name="T5" fmla="*/ 16 h 58"/>
                  <a:gd name="T6" fmla="*/ 10 w 49"/>
                  <a:gd name="T7" fmla="*/ 16 h 58"/>
                  <a:gd name="T8" fmla="*/ 22 w 49"/>
                  <a:gd name="T9" fmla="*/ 19 h 58"/>
                  <a:gd name="T10" fmla="*/ 31 w 49"/>
                  <a:gd name="T11" fmla="*/ 29 h 58"/>
                  <a:gd name="T12" fmla="*/ 35 w 49"/>
                  <a:gd name="T13" fmla="*/ 41 h 58"/>
                  <a:gd name="T14" fmla="*/ 35 w 49"/>
                  <a:gd name="T15" fmla="*/ 58 h 58"/>
                  <a:gd name="T16" fmla="*/ 49 w 49"/>
                  <a:gd name="T17" fmla="*/ 58 h 58"/>
                  <a:gd name="T18" fmla="*/ 49 w 49"/>
                  <a:gd name="T19" fmla="*/ 41 h 58"/>
                  <a:gd name="T20" fmla="*/ 47 w 49"/>
                  <a:gd name="T21" fmla="*/ 26 h 58"/>
                  <a:gd name="T22" fmla="*/ 38 w 49"/>
                  <a:gd name="T23" fmla="*/ 13 h 58"/>
                  <a:gd name="T24" fmla="*/ 25 w 49"/>
                  <a:gd name="T25" fmla="*/ 5 h 58"/>
                  <a:gd name="T26" fmla="*/ 10 w 49"/>
                  <a:gd name="T2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58">
                    <a:moveTo>
                      <a:pt x="10" y="0"/>
                    </a:moveTo>
                    <a:lnTo>
                      <a:pt x="0" y="0"/>
                    </a:lnTo>
                    <a:lnTo>
                      <a:pt x="0" y="16"/>
                    </a:lnTo>
                    <a:lnTo>
                      <a:pt x="10" y="16"/>
                    </a:lnTo>
                    <a:lnTo>
                      <a:pt x="22" y="19"/>
                    </a:lnTo>
                    <a:lnTo>
                      <a:pt x="31" y="29"/>
                    </a:lnTo>
                    <a:lnTo>
                      <a:pt x="35" y="41"/>
                    </a:lnTo>
                    <a:lnTo>
                      <a:pt x="35" y="58"/>
                    </a:lnTo>
                    <a:lnTo>
                      <a:pt x="49" y="58"/>
                    </a:lnTo>
                    <a:lnTo>
                      <a:pt x="49" y="41"/>
                    </a:lnTo>
                    <a:lnTo>
                      <a:pt x="47" y="26"/>
                    </a:lnTo>
                    <a:lnTo>
                      <a:pt x="38" y="13"/>
                    </a:lnTo>
                    <a:lnTo>
                      <a:pt x="25" y="5"/>
                    </a:lnTo>
                    <a:lnTo>
                      <a:pt x="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583"/>
              <p:cNvSpPr>
                <a:spLocks/>
              </p:cNvSpPr>
              <p:nvPr/>
            </p:nvSpPr>
            <p:spPr bwMode="auto">
              <a:xfrm>
                <a:off x="4100" y="2894"/>
                <a:ext cx="37" cy="30"/>
              </a:xfrm>
              <a:custGeom>
                <a:avLst/>
                <a:gdLst>
                  <a:gd name="T0" fmla="*/ 37 w 74"/>
                  <a:gd name="T1" fmla="*/ 0 h 61"/>
                  <a:gd name="T2" fmla="*/ 37 w 74"/>
                  <a:gd name="T3" fmla="*/ 0 h 61"/>
                  <a:gd name="T4" fmla="*/ 24 w 74"/>
                  <a:gd name="T5" fmla="*/ 3 h 61"/>
                  <a:gd name="T6" fmla="*/ 13 w 74"/>
                  <a:gd name="T7" fmla="*/ 10 h 61"/>
                  <a:gd name="T8" fmla="*/ 6 w 74"/>
                  <a:gd name="T9" fmla="*/ 20 h 61"/>
                  <a:gd name="T10" fmla="*/ 3 w 74"/>
                  <a:gd name="T11" fmla="*/ 31 h 61"/>
                  <a:gd name="T12" fmla="*/ 0 w 74"/>
                  <a:gd name="T13" fmla="*/ 61 h 61"/>
                  <a:gd name="T14" fmla="*/ 74 w 74"/>
                  <a:gd name="T15" fmla="*/ 61 h 61"/>
                  <a:gd name="T16" fmla="*/ 71 w 74"/>
                  <a:gd name="T17" fmla="*/ 31 h 61"/>
                  <a:gd name="T18" fmla="*/ 68 w 74"/>
                  <a:gd name="T19" fmla="*/ 20 h 61"/>
                  <a:gd name="T20" fmla="*/ 59 w 74"/>
                  <a:gd name="T21" fmla="*/ 10 h 61"/>
                  <a:gd name="T22" fmla="*/ 50 w 74"/>
                  <a:gd name="T23" fmla="*/ 3 h 61"/>
                  <a:gd name="T24" fmla="*/ 37 w 74"/>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61">
                    <a:moveTo>
                      <a:pt x="37" y="0"/>
                    </a:moveTo>
                    <a:lnTo>
                      <a:pt x="37" y="0"/>
                    </a:lnTo>
                    <a:lnTo>
                      <a:pt x="24" y="3"/>
                    </a:lnTo>
                    <a:lnTo>
                      <a:pt x="13" y="10"/>
                    </a:lnTo>
                    <a:lnTo>
                      <a:pt x="6" y="20"/>
                    </a:lnTo>
                    <a:lnTo>
                      <a:pt x="3" y="31"/>
                    </a:lnTo>
                    <a:lnTo>
                      <a:pt x="0" y="61"/>
                    </a:lnTo>
                    <a:lnTo>
                      <a:pt x="74" y="61"/>
                    </a:lnTo>
                    <a:lnTo>
                      <a:pt x="71" y="31"/>
                    </a:lnTo>
                    <a:lnTo>
                      <a:pt x="68" y="20"/>
                    </a:lnTo>
                    <a:lnTo>
                      <a:pt x="59" y="10"/>
                    </a:lnTo>
                    <a:lnTo>
                      <a:pt x="50" y="3"/>
                    </a:lnTo>
                    <a:lnTo>
                      <a:pt x="37" y="0"/>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584"/>
              <p:cNvSpPr>
                <a:spLocks/>
              </p:cNvSpPr>
              <p:nvPr/>
            </p:nvSpPr>
            <p:spPr bwMode="auto">
              <a:xfrm>
                <a:off x="4104" y="2855"/>
                <a:ext cx="29" cy="64"/>
              </a:xfrm>
              <a:custGeom>
                <a:avLst/>
                <a:gdLst>
                  <a:gd name="T0" fmla="*/ 52 w 58"/>
                  <a:gd name="T1" fmla="*/ 0 h 128"/>
                  <a:gd name="T2" fmla="*/ 1 w 58"/>
                  <a:gd name="T3" fmla="*/ 13 h 128"/>
                  <a:gd name="T4" fmla="*/ 7 w 58"/>
                  <a:gd name="T5" fmla="*/ 54 h 128"/>
                  <a:gd name="T6" fmla="*/ 7 w 58"/>
                  <a:gd name="T7" fmla="*/ 61 h 128"/>
                  <a:gd name="T8" fmla="*/ 5 w 58"/>
                  <a:gd name="T9" fmla="*/ 74 h 128"/>
                  <a:gd name="T10" fmla="*/ 2 w 58"/>
                  <a:gd name="T11" fmla="*/ 89 h 128"/>
                  <a:gd name="T12" fmla="*/ 0 w 58"/>
                  <a:gd name="T13" fmla="*/ 103 h 128"/>
                  <a:gd name="T14" fmla="*/ 0 w 58"/>
                  <a:gd name="T15" fmla="*/ 103 h 128"/>
                  <a:gd name="T16" fmla="*/ 0 w 58"/>
                  <a:gd name="T17" fmla="*/ 113 h 128"/>
                  <a:gd name="T18" fmla="*/ 5 w 58"/>
                  <a:gd name="T19" fmla="*/ 120 h 128"/>
                  <a:gd name="T20" fmla="*/ 15 w 58"/>
                  <a:gd name="T21" fmla="*/ 125 h 128"/>
                  <a:gd name="T22" fmla="*/ 26 w 58"/>
                  <a:gd name="T23" fmla="*/ 128 h 128"/>
                  <a:gd name="T24" fmla="*/ 38 w 58"/>
                  <a:gd name="T25" fmla="*/ 126 h 128"/>
                  <a:gd name="T26" fmla="*/ 48 w 58"/>
                  <a:gd name="T27" fmla="*/ 123 h 128"/>
                  <a:gd name="T28" fmla="*/ 55 w 58"/>
                  <a:gd name="T29" fmla="*/ 118 h 128"/>
                  <a:gd name="T30" fmla="*/ 58 w 58"/>
                  <a:gd name="T31" fmla="*/ 111 h 128"/>
                  <a:gd name="T32" fmla="*/ 58 w 58"/>
                  <a:gd name="T33" fmla="*/ 111 h 128"/>
                  <a:gd name="T34" fmla="*/ 52 w 58"/>
                  <a:gd name="T35" fmla="*/ 64 h 128"/>
                  <a:gd name="T36" fmla="*/ 52 w 58"/>
                  <a:gd name="T3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8">
                    <a:moveTo>
                      <a:pt x="52" y="0"/>
                    </a:moveTo>
                    <a:lnTo>
                      <a:pt x="1" y="13"/>
                    </a:lnTo>
                    <a:lnTo>
                      <a:pt x="7" y="54"/>
                    </a:lnTo>
                    <a:lnTo>
                      <a:pt x="7" y="61"/>
                    </a:lnTo>
                    <a:lnTo>
                      <a:pt x="5" y="74"/>
                    </a:lnTo>
                    <a:lnTo>
                      <a:pt x="2" y="89"/>
                    </a:lnTo>
                    <a:lnTo>
                      <a:pt x="0" y="103"/>
                    </a:lnTo>
                    <a:lnTo>
                      <a:pt x="0" y="103"/>
                    </a:lnTo>
                    <a:lnTo>
                      <a:pt x="0" y="113"/>
                    </a:lnTo>
                    <a:lnTo>
                      <a:pt x="5" y="120"/>
                    </a:lnTo>
                    <a:lnTo>
                      <a:pt x="15" y="125"/>
                    </a:lnTo>
                    <a:lnTo>
                      <a:pt x="26" y="128"/>
                    </a:lnTo>
                    <a:lnTo>
                      <a:pt x="38" y="126"/>
                    </a:lnTo>
                    <a:lnTo>
                      <a:pt x="48" y="123"/>
                    </a:lnTo>
                    <a:lnTo>
                      <a:pt x="55" y="118"/>
                    </a:lnTo>
                    <a:lnTo>
                      <a:pt x="58" y="111"/>
                    </a:lnTo>
                    <a:lnTo>
                      <a:pt x="58" y="111"/>
                    </a:lnTo>
                    <a:lnTo>
                      <a:pt x="52" y="64"/>
                    </a:lnTo>
                    <a:lnTo>
                      <a:pt x="52"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585"/>
              <p:cNvSpPr>
                <a:spLocks/>
              </p:cNvSpPr>
              <p:nvPr/>
            </p:nvSpPr>
            <p:spPr bwMode="auto">
              <a:xfrm>
                <a:off x="4099" y="2924"/>
                <a:ext cx="38" cy="5"/>
              </a:xfrm>
              <a:custGeom>
                <a:avLst/>
                <a:gdLst>
                  <a:gd name="T0" fmla="*/ 0 w 76"/>
                  <a:gd name="T1" fmla="*/ 5 h 12"/>
                  <a:gd name="T2" fmla="*/ 0 w 76"/>
                  <a:gd name="T3" fmla="*/ 7 h 12"/>
                  <a:gd name="T4" fmla="*/ 2 w 76"/>
                  <a:gd name="T5" fmla="*/ 10 h 12"/>
                  <a:gd name="T6" fmla="*/ 7 w 76"/>
                  <a:gd name="T7" fmla="*/ 12 h 12"/>
                  <a:gd name="T8" fmla="*/ 69 w 76"/>
                  <a:gd name="T9" fmla="*/ 12 h 12"/>
                  <a:gd name="T10" fmla="*/ 73 w 76"/>
                  <a:gd name="T11" fmla="*/ 10 h 12"/>
                  <a:gd name="T12" fmla="*/ 75 w 76"/>
                  <a:gd name="T13" fmla="*/ 7 h 12"/>
                  <a:gd name="T14" fmla="*/ 76 w 76"/>
                  <a:gd name="T15" fmla="*/ 5 h 12"/>
                  <a:gd name="T16" fmla="*/ 76 w 76"/>
                  <a:gd name="T17" fmla="*/ 0 h 12"/>
                  <a:gd name="T18" fmla="*/ 0 w 76"/>
                  <a:gd name="T19" fmla="*/ 0 h 12"/>
                  <a:gd name="T20" fmla="*/ 0 w 76"/>
                  <a:gd name="T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2">
                    <a:moveTo>
                      <a:pt x="0" y="5"/>
                    </a:moveTo>
                    <a:lnTo>
                      <a:pt x="0" y="7"/>
                    </a:lnTo>
                    <a:lnTo>
                      <a:pt x="2" y="10"/>
                    </a:lnTo>
                    <a:lnTo>
                      <a:pt x="7" y="12"/>
                    </a:lnTo>
                    <a:lnTo>
                      <a:pt x="69" y="12"/>
                    </a:lnTo>
                    <a:lnTo>
                      <a:pt x="73" y="10"/>
                    </a:lnTo>
                    <a:lnTo>
                      <a:pt x="75" y="7"/>
                    </a:lnTo>
                    <a:lnTo>
                      <a:pt x="76" y="5"/>
                    </a:lnTo>
                    <a:lnTo>
                      <a:pt x="76" y="0"/>
                    </a:lnTo>
                    <a:lnTo>
                      <a:pt x="0" y="0"/>
                    </a:lnTo>
                    <a:lnTo>
                      <a:pt x="0" y="5"/>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 name="Freeform 586"/>
              <p:cNvSpPr>
                <a:spLocks/>
              </p:cNvSpPr>
              <p:nvPr/>
            </p:nvSpPr>
            <p:spPr bwMode="auto">
              <a:xfrm>
                <a:off x="4070" y="2420"/>
                <a:ext cx="79" cy="475"/>
              </a:xfrm>
              <a:custGeom>
                <a:avLst/>
                <a:gdLst>
                  <a:gd name="T0" fmla="*/ 40 w 159"/>
                  <a:gd name="T1" fmla="*/ 14 h 950"/>
                  <a:gd name="T2" fmla="*/ 29 w 159"/>
                  <a:gd name="T3" fmla="*/ 46 h 950"/>
                  <a:gd name="T4" fmla="*/ 20 w 159"/>
                  <a:gd name="T5" fmla="*/ 86 h 950"/>
                  <a:gd name="T6" fmla="*/ 12 w 159"/>
                  <a:gd name="T7" fmla="*/ 128 h 950"/>
                  <a:gd name="T8" fmla="*/ 6 w 159"/>
                  <a:gd name="T9" fmla="*/ 168 h 950"/>
                  <a:gd name="T10" fmla="*/ 0 w 159"/>
                  <a:gd name="T11" fmla="*/ 203 h 950"/>
                  <a:gd name="T12" fmla="*/ 0 w 159"/>
                  <a:gd name="T13" fmla="*/ 203 h 950"/>
                  <a:gd name="T14" fmla="*/ 0 w 159"/>
                  <a:gd name="T15" fmla="*/ 225 h 950"/>
                  <a:gd name="T16" fmla="*/ 2 w 159"/>
                  <a:gd name="T17" fmla="*/ 244 h 950"/>
                  <a:gd name="T18" fmla="*/ 61 w 159"/>
                  <a:gd name="T19" fmla="*/ 554 h 950"/>
                  <a:gd name="T20" fmla="*/ 61 w 159"/>
                  <a:gd name="T21" fmla="*/ 560 h 950"/>
                  <a:gd name="T22" fmla="*/ 60 w 159"/>
                  <a:gd name="T23" fmla="*/ 571 h 950"/>
                  <a:gd name="T24" fmla="*/ 57 w 159"/>
                  <a:gd name="T25" fmla="*/ 586 h 950"/>
                  <a:gd name="T26" fmla="*/ 55 w 159"/>
                  <a:gd name="T27" fmla="*/ 603 h 950"/>
                  <a:gd name="T28" fmla="*/ 53 w 159"/>
                  <a:gd name="T29" fmla="*/ 622 h 950"/>
                  <a:gd name="T30" fmla="*/ 50 w 159"/>
                  <a:gd name="T31" fmla="*/ 639 h 950"/>
                  <a:gd name="T32" fmla="*/ 48 w 159"/>
                  <a:gd name="T33" fmla="*/ 653 h 950"/>
                  <a:gd name="T34" fmla="*/ 47 w 159"/>
                  <a:gd name="T35" fmla="*/ 663 h 950"/>
                  <a:gd name="T36" fmla="*/ 45 w 159"/>
                  <a:gd name="T37" fmla="*/ 667 h 950"/>
                  <a:gd name="T38" fmla="*/ 45 w 159"/>
                  <a:gd name="T39" fmla="*/ 688 h 950"/>
                  <a:gd name="T40" fmla="*/ 47 w 159"/>
                  <a:gd name="T41" fmla="*/ 708 h 950"/>
                  <a:gd name="T42" fmla="*/ 77 w 159"/>
                  <a:gd name="T43" fmla="*/ 929 h 950"/>
                  <a:gd name="T44" fmla="*/ 119 w 159"/>
                  <a:gd name="T45" fmla="*/ 950 h 950"/>
                  <a:gd name="T46" fmla="*/ 150 w 159"/>
                  <a:gd name="T47" fmla="*/ 199 h 950"/>
                  <a:gd name="T48" fmla="*/ 152 w 159"/>
                  <a:gd name="T49" fmla="*/ 198 h 950"/>
                  <a:gd name="T50" fmla="*/ 152 w 159"/>
                  <a:gd name="T51" fmla="*/ 198 h 950"/>
                  <a:gd name="T52" fmla="*/ 154 w 159"/>
                  <a:gd name="T53" fmla="*/ 198 h 950"/>
                  <a:gd name="T54" fmla="*/ 156 w 159"/>
                  <a:gd name="T55" fmla="*/ 199 h 950"/>
                  <a:gd name="T56" fmla="*/ 159 w 159"/>
                  <a:gd name="T57" fmla="*/ 200 h 950"/>
                  <a:gd name="T58" fmla="*/ 159 w 159"/>
                  <a:gd name="T59" fmla="*/ 24 h 950"/>
                  <a:gd name="T60" fmla="*/ 45 w 159"/>
                  <a:gd name="T61" fmla="*/ 0 h 950"/>
                  <a:gd name="T62" fmla="*/ 40 w 159"/>
                  <a:gd name="T63" fmla="*/ 14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50">
                    <a:moveTo>
                      <a:pt x="40" y="14"/>
                    </a:moveTo>
                    <a:lnTo>
                      <a:pt x="29" y="46"/>
                    </a:lnTo>
                    <a:lnTo>
                      <a:pt x="20" y="86"/>
                    </a:lnTo>
                    <a:lnTo>
                      <a:pt x="12" y="128"/>
                    </a:lnTo>
                    <a:lnTo>
                      <a:pt x="6" y="168"/>
                    </a:lnTo>
                    <a:lnTo>
                      <a:pt x="0" y="203"/>
                    </a:lnTo>
                    <a:lnTo>
                      <a:pt x="0" y="203"/>
                    </a:lnTo>
                    <a:lnTo>
                      <a:pt x="0" y="225"/>
                    </a:lnTo>
                    <a:lnTo>
                      <a:pt x="2" y="244"/>
                    </a:lnTo>
                    <a:lnTo>
                      <a:pt x="61" y="554"/>
                    </a:lnTo>
                    <a:lnTo>
                      <a:pt x="61" y="560"/>
                    </a:lnTo>
                    <a:lnTo>
                      <a:pt x="60" y="571"/>
                    </a:lnTo>
                    <a:lnTo>
                      <a:pt x="57" y="586"/>
                    </a:lnTo>
                    <a:lnTo>
                      <a:pt x="55" y="603"/>
                    </a:lnTo>
                    <a:lnTo>
                      <a:pt x="53" y="622"/>
                    </a:lnTo>
                    <a:lnTo>
                      <a:pt x="50" y="639"/>
                    </a:lnTo>
                    <a:lnTo>
                      <a:pt x="48" y="653"/>
                    </a:lnTo>
                    <a:lnTo>
                      <a:pt x="47" y="663"/>
                    </a:lnTo>
                    <a:lnTo>
                      <a:pt x="45" y="667"/>
                    </a:lnTo>
                    <a:lnTo>
                      <a:pt x="45" y="688"/>
                    </a:lnTo>
                    <a:lnTo>
                      <a:pt x="47" y="708"/>
                    </a:lnTo>
                    <a:lnTo>
                      <a:pt x="77" y="929"/>
                    </a:lnTo>
                    <a:lnTo>
                      <a:pt x="119" y="950"/>
                    </a:lnTo>
                    <a:lnTo>
                      <a:pt x="150" y="199"/>
                    </a:lnTo>
                    <a:lnTo>
                      <a:pt x="152" y="198"/>
                    </a:lnTo>
                    <a:lnTo>
                      <a:pt x="152" y="198"/>
                    </a:lnTo>
                    <a:lnTo>
                      <a:pt x="154" y="198"/>
                    </a:lnTo>
                    <a:lnTo>
                      <a:pt x="156" y="199"/>
                    </a:lnTo>
                    <a:lnTo>
                      <a:pt x="159" y="200"/>
                    </a:lnTo>
                    <a:lnTo>
                      <a:pt x="159" y="24"/>
                    </a:lnTo>
                    <a:lnTo>
                      <a:pt x="45" y="0"/>
                    </a:lnTo>
                    <a:lnTo>
                      <a:pt x="40" y="14"/>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587"/>
              <p:cNvSpPr>
                <a:spLocks/>
              </p:cNvSpPr>
              <p:nvPr/>
            </p:nvSpPr>
            <p:spPr bwMode="auto">
              <a:xfrm>
                <a:off x="4104" y="2676"/>
                <a:ext cx="29" cy="44"/>
              </a:xfrm>
              <a:custGeom>
                <a:avLst/>
                <a:gdLst>
                  <a:gd name="T0" fmla="*/ 33 w 56"/>
                  <a:gd name="T1" fmla="*/ 0 h 89"/>
                  <a:gd name="T2" fmla="*/ 22 w 56"/>
                  <a:gd name="T3" fmla="*/ 0 h 89"/>
                  <a:gd name="T4" fmla="*/ 16 w 56"/>
                  <a:gd name="T5" fmla="*/ 0 h 89"/>
                  <a:gd name="T6" fmla="*/ 11 w 56"/>
                  <a:gd name="T7" fmla="*/ 3 h 89"/>
                  <a:gd name="T8" fmla="*/ 7 w 56"/>
                  <a:gd name="T9" fmla="*/ 7 h 89"/>
                  <a:gd name="T10" fmla="*/ 2 w 56"/>
                  <a:gd name="T11" fmla="*/ 11 h 89"/>
                  <a:gd name="T12" fmla="*/ 1 w 56"/>
                  <a:gd name="T13" fmla="*/ 16 h 89"/>
                  <a:gd name="T14" fmla="*/ 0 w 56"/>
                  <a:gd name="T15" fmla="*/ 23 h 89"/>
                  <a:gd name="T16" fmla="*/ 0 w 56"/>
                  <a:gd name="T17" fmla="*/ 67 h 89"/>
                  <a:gd name="T18" fmla="*/ 1 w 56"/>
                  <a:gd name="T19" fmla="*/ 72 h 89"/>
                  <a:gd name="T20" fmla="*/ 2 w 56"/>
                  <a:gd name="T21" fmla="*/ 78 h 89"/>
                  <a:gd name="T22" fmla="*/ 7 w 56"/>
                  <a:gd name="T23" fmla="*/ 82 h 89"/>
                  <a:gd name="T24" fmla="*/ 11 w 56"/>
                  <a:gd name="T25" fmla="*/ 86 h 89"/>
                  <a:gd name="T26" fmla="*/ 16 w 56"/>
                  <a:gd name="T27" fmla="*/ 88 h 89"/>
                  <a:gd name="T28" fmla="*/ 22 w 56"/>
                  <a:gd name="T29" fmla="*/ 89 h 89"/>
                  <a:gd name="T30" fmla="*/ 33 w 56"/>
                  <a:gd name="T31" fmla="*/ 89 h 89"/>
                  <a:gd name="T32" fmla="*/ 41 w 56"/>
                  <a:gd name="T33" fmla="*/ 88 h 89"/>
                  <a:gd name="T34" fmla="*/ 45 w 56"/>
                  <a:gd name="T35" fmla="*/ 86 h 89"/>
                  <a:gd name="T36" fmla="*/ 49 w 56"/>
                  <a:gd name="T37" fmla="*/ 82 h 89"/>
                  <a:gd name="T38" fmla="*/ 53 w 56"/>
                  <a:gd name="T39" fmla="*/ 78 h 89"/>
                  <a:gd name="T40" fmla="*/ 55 w 56"/>
                  <a:gd name="T41" fmla="*/ 72 h 89"/>
                  <a:gd name="T42" fmla="*/ 56 w 56"/>
                  <a:gd name="T43" fmla="*/ 67 h 89"/>
                  <a:gd name="T44" fmla="*/ 56 w 56"/>
                  <a:gd name="T45" fmla="*/ 23 h 89"/>
                  <a:gd name="T46" fmla="*/ 55 w 56"/>
                  <a:gd name="T47" fmla="*/ 16 h 89"/>
                  <a:gd name="T48" fmla="*/ 53 w 56"/>
                  <a:gd name="T49" fmla="*/ 11 h 89"/>
                  <a:gd name="T50" fmla="*/ 49 w 56"/>
                  <a:gd name="T51" fmla="*/ 7 h 89"/>
                  <a:gd name="T52" fmla="*/ 45 w 56"/>
                  <a:gd name="T53" fmla="*/ 3 h 89"/>
                  <a:gd name="T54" fmla="*/ 41 w 56"/>
                  <a:gd name="T55" fmla="*/ 0 h 89"/>
                  <a:gd name="T56" fmla="*/ 33 w 56"/>
                  <a:gd name="T5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89">
                    <a:moveTo>
                      <a:pt x="33" y="0"/>
                    </a:moveTo>
                    <a:lnTo>
                      <a:pt x="22" y="0"/>
                    </a:lnTo>
                    <a:lnTo>
                      <a:pt x="16" y="0"/>
                    </a:lnTo>
                    <a:lnTo>
                      <a:pt x="11" y="3"/>
                    </a:lnTo>
                    <a:lnTo>
                      <a:pt x="7" y="7"/>
                    </a:lnTo>
                    <a:lnTo>
                      <a:pt x="2" y="11"/>
                    </a:lnTo>
                    <a:lnTo>
                      <a:pt x="1" y="16"/>
                    </a:lnTo>
                    <a:lnTo>
                      <a:pt x="0" y="23"/>
                    </a:lnTo>
                    <a:lnTo>
                      <a:pt x="0" y="67"/>
                    </a:lnTo>
                    <a:lnTo>
                      <a:pt x="1" y="72"/>
                    </a:lnTo>
                    <a:lnTo>
                      <a:pt x="2" y="78"/>
                    </a:lnTo>
                    <a:lnTo>
                      <a:pt x="7" y="82"/>
                    </a:lnTo>
                    <a:lnTo>
                      <a:pt x="11" y="86"/>
                    </a:lnTo>
                    <a:lnTo>
                      <a:pt x="16" y="88"/>
                    </a:lnTo>
                    <a:lnTo>
                      <a:pt x="22" y="89"/>
                    </a:lnTo>
                    <a:lnTo>
                      <a:pt x="33" y="89"/>
                    </a:lnTo>
                    <a:lnTo>
                      <a:pt x="41" y="88"/>
                    </a:lnTo>
                    <a:lnTo>
                      <a:pt x="45" y="86"/>
                    </a:lnTo>
                    <a:lnTo>
                      <a:pt x="49" y="82"/>
                    </a:lnTo>
                    <a:lnTo>
                      <a:pt x="53" y="78"/>
                    </a:lnTo>
                    <a:lnTo>
                      <a:pt x="55" y="72"/>
                    </a:lnTo>
                    <a:lnTo>
                      <a:pt x="56" y="67"/>
                    </a:lnTo>
                    <a:lnTo>
                      <a:pt x="56" y="23"/>
                    </a:lnTo>
                    <a:lnTo>
                      <a:pt x="55" y="16"/>
                    </a:lnTo>
                    <a:lnTo>
                      <a:pt x="53" y="11"/>
                    </a:lnTo>
                    <a:lnTo>
                      <a:pt x="49" y="7"/>
                    </a:lnTo>
                    <a:lnTo>
                      <a:pt x="45" y="3"/>
                    </a:lnTo>
                    <a:lnTo>
                      <a:pt x="41" y="0"/>
                    </a:lnTo>
                    <a:lnTo>
                      <a:pt x="33"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 name="Freeform 588"/>
              <p:cNvSpPr>
                <a:spLocks/>
              </p:cNvSpPr>
              <p:nvPr/>
            </p:nvSpPr>
            <p:spPr bwMode="auto">
              <a:xfrm>
                <a:off x="4149" y="2420"/>
                <a:ext cx="80" cy="475"/>
              </a:xfrm>
              <a:custGeom>
                <a:avLst/>
                <a:gdLst>
                  <a:gd name="T0" fmla="*/ 120 w 159"/>
                  <a:gd name="T1" fmla="*/ 14 h 950"/>
                  <a:gd name="T2" fmla="*/ 114 w 159"/>
                  <a:gd name="T3" fmla="*/ 0 h 950"/>
                  <a:gd name="T4" fmla="*/ 0 w 159"/>
                  <a:gd name="T5" fmla="*/ 24 h 950"/>
                  <a:gd name="T6" fmla="*/ 0 w 159"/>
                  <a:gd name="T7" fmla="*/ 200 h 950"/>
                  <a:gd name="T8" fmla="*/ 2 w 159"/>
                  <a:gd name="T9" fmla="*/ 199 h 950"/>
                  <a:gd name="T10" fmla="*/ 5 w 159"/>
                  <a:gd name="T11" fmla="*/ 198 h 950"/>
                  <a:gd name="T12" fmla="*/ 7 w 159"/>
                  <a:gd name="T13" fmla="*/ 198 h 950"/>
                  <a:gd name="T14" fmla="*/ 8 w 159"/>
                  <a:gd name="T15" fmla="*/ 198 h 950"/>
                  <a:gd name="T16" fmla="*/ 8 w 159"/>
                  <a:gd name="T17" fmla="*/ 199 h 950"/>
                  <a:gd name="T18" fmla="*/ 41 w 159"/>
                  <a:gd name="T19" fmla="*/ 950 h 950"/>
                  <a:gd name="T20" fmla="*/ 82 w 159"/>
                  <a:gd name="T21" fmla="*/ 929 h 950"/>
                  <a:gd name="T22" fmla="*/ 111 w 159"/>
                  <a:gd name="T23" fmla="*/ 708 h 950"/>
                  <a:gd name="T24" fmla="*/ 114 w 159"/>
                  <a:gd name="T25" fmla="*/ 688 h 950"/>
                  <a:gd name="T26" fmla="*/ 113 w 159"/>
                  <a:gd name="T27" fmla="*/ 667 h 950"/>
                  <a:gd name="T28" fmla="*/ 113 w 159"/>
                  <a:gd name="T29" fmla="*/ 663 h 950"/>
                  <a:gd name="T30" fmla="*/ 111 w 159"/>
                  <a:gd name="T31" fmla="*/ 653 h 950"/>
                  <a:gd name="T32" fmla="*/ 110 w 159"/>
                  <a:gd name="T33" fmla="*/ 639 h 950"/>
                  <a:gd name="T34" fmla="*/ 107 w 159"/>
                  <a:gd name="T35" fmla="*/ 622 h 950"/>
                  <a:gd name="T36" fmla="*/ 104 w 159"/>
                  <a:gd name="T37" fmla="*/ 603 h 950"/>
                  <a:gd name="T38" fmla="*/ 101 w 159"/>
                  <a:gd name="T39" fmla="*/ 586 h 950"/>
                  <a:gd name="T40" fmla="*/ 100 w 159"/>
                  <a:gd name="T41" fmla="*/ 571 h 950"/>
                  <a:gd name="T42" fmla="*/ 99 w 159"/>
                  <a:gd name="T43" fmla="*/ 560 h 950"/>
                  <a:gd name="T44" fmla="*/ 99 w 159"/>
                  <a:gd name="T45" fmla="*/ 554 h 950"/>
                  <a:gd name="T46" fmla="*/ 157 w 159"/>
                  <a:gd name="T47" fmla="*/ 244 h 950"/>
                  <a:gd name="T48" fmla="*/ 159 w 159"/>
                  <a:gd name="T49" fmla="*/ 225 h 950"/>
                  <a:gd name="T50" fmla="*/ 158 w 159"/>
                  <a:gd name="T51" fmla="*/ 203 h 950"/>
                  <a:gd name="T52" fmla="*/ 158 w 159"/>
                  <a:gd name="T53" fmla="*/ 203 h 950"/>
                  <a:gd name="T54" fmla="*/ 154 w 159"/>
                  <a:gd name="T55" fmla="*/ 168 h 950"/>
                  <a:gd name="T56" fmla="*/ 147 w 159"/>
                  <a:gd name="T57" fmla="*/ 128 h 950"/>
                  <a:gd name="T58" fmla="*/ 140 w 159"/>
                  <a:gd name="T59" fmla="*/ 86 h 950"/>
                  <a:gd name="T60" fmla="*/ 130 w 159"/>
                  <a:gd name="T61" fmla="*/ 46 h 950"/>
                  <a:gd name="T62" fmla="*/ 120 w 159"/>
                  <a:gd name="T63" fmla="*/ 14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950">
                    <a:moveTo>
                      <a:pt x="120" y="14"/>
                    </a:moveTo>
                    <a:lnTo>
                      <a:pt x="114" y="0"/>
                    </a:lnTo>
                    <a:lnTo>
                      <a:pt x="0" y="24"/>
                    </a:lnTo>
                    <a:lnTo>
                      <a:pt x="0" y="200"/>
                    </a:lnTo>
                    <a:lnTo>
                      <a:pt x="2" y="199"/>
                    </a:lnTo>
                    <a:lnTo>
                      <a:pt x="5" y="198"/>
                    </a:lnTo>
                    <a:lnTo>
                      <a:pt x="7" y="198"/>
                    </a:lnTo>
                    <a:lnTo>
                      <a:pt x="8" y="198"/>
                    </a:lnTo>
                    <a:lnTo>
                      <a:pt x="8" y="199"/>
                    </a:lnTo>
                    <a:lnTo>
                      <a:pt x="41" y="950"/>
                    </a:lnTo>
                    <a:lnTo>
                      <a:pt x="82" y="929"/>
                    </a:lnTo>
                    <a:lnTo>
                      <a:pt x="111" y="708"/>
                    </a:lnTo>
                    <a:lnTo>
                      <a:pt x="114" y="688"/>
                    </a:lnTo>
                    <a:lnTo>
                      <a:pt x="113" y="667"/>
                    </a:lnTo>
                    <a:lnTo>
                      <a:pt x="113" y="663"/>
                    </a:lnTo>
                    <a:lnTo>
                      <a:pt x="111" y="653"/>
                    </a:lnTo>
                    <a:lnTo>
                      <a:pt x="110" y="639"/>
                    </a:lnTo>
                    <a:lnTo>
                      <a:pt x="107" y="622"/>
                    </a:lnTo>
                    <a:lnTo>
                      <a:pt x="104" y="603"/>
                    </a:lnTo>
                    <a:lnTo>
                      <a:pt x="101" y="586"/>
                    </a:lnTo>
                    <a:lnTo>
                      <a:pt x="100" y="571"/>
                    </a:lnTo>
                    <a:lnTo>
                      <a:pt x="99" y="560"/>
                    </a:lnTo>
                    <a:lnTo>
                      <a:pt x="99" y="554"/>
                    </a:lnTo>
                    <a:lnTo>
                      <a:pt x="157" y="244"/>
                    </a:lnTo>
                    <a:lnTo>
                      <a:pt x="159" y="225"/>
                    </a:lnTo>
                    <a:lnTo>
                      <a:pt x="158" y="203"/>
                    </a:lnTo>
                    <a:lnTo>
                      <a:pt x="158" y="203"/>
                    </a:lnTo>
                    <a:lnTo>
                      <a:pt x="154" y="168"/>
                    </a:lnTo>
                    <a:lnTo>
                      <a:pt x="147" y="128"/>
                    </a:lnTo>
                    <a:lnTo>
                      <a:pt x="140" y="86"/>
                    </a:lnTo>
                    <a:lnTo>
                      <a:pt x="130" y="46"/>
                    </a:lnTo>
                    <a:lnTo>
                      <a:pt x="120" y="14"/>
                    </a:lnTo>
                    <a:close/>
                  </a:path>
                </a:pathLst>
              </a:custGeom>
              <a:solidFill>
                <a:srgbClr val="DB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589"/>
              <p:cNvSpPr>
                <a:spLocks/>
              </p:cNvSpPr>
              <p:nvPr/>
            </p:nvSpPr>
            <p:spPr bwMode="auto">
              <a:xfrm>
                <a:off x="4166" y="2676"/>
                <a:ext cx="29" cy="44"/>
              </a:xfrm>
              <a:custGeom>
                <a:avLst/>
                <a:gdLst>
                  <a:gd name="T0" fmla="*/ 34 w 57"/>
                  <a:gd name="T1" fmla="*/ 0 h 89"/>
                  <a:gd name="T2" fmla="*/ 23 w 57"/>
                  <a:gd name="T3" fmla="*/ 0 h 89"/>
                  <a:gd name="T4" fmla="*/ 17 w 57"/>
                  <a:gd name="T5" fmla="*/ 0 h 89"/>
                  <a:gd name="T6" fmla="*/ 11 w 57"/>
                  <a:gd name="T7" fmla="*/ 3 h 89"/>
                  <a:gd name="T8" fmla="*/ 7 w 57"/>
                  <a:gd name="T9" fmla="*/ 7 h 89"/>
                  <a:gd name="T10" fmla="*/ 3 w 57"/>
                  <a:gd name="T11" fmla="*/ 11 h 89"/>
                  <a:gd name="T12" fmla="*/ 1 w 57"/>
                  <a:gd name="T13" fmla="*/ 16 h 89"/>
                  <a:gd name="T14" fmla="*/ 0 w 57"/>
                  <a:gd name="T15" fmla="*/ 23 h 89"/>
                  <a:gd name="T16" fmla="*/ 0 w 57"/>
                  <a:gd name="T17" fmla="*/ 67 h 89"/>
                  <a:gd name="T18" fmla="*/ 1 w 57"/>
                  <a:gd name="T19" fmla="*/ 72 h 89"/>
                  <a:gd name="T20" fmla="*/ 3 w 57"/>
                  <a:gd name="T21" fmla="*/ 78 h 89"/>
                  <a:gd name="T22" fmla="*/ 7 w 57"/>
                  <a:gd name="T23" fmla="*/ 82 h 89"/>
                  <a:gd name="T24" fmla="*/ 11 w 57"/>
                  <a:gd name="T25" fmla="*/ 86 h 89"/>
                  <a:gd name="T26" fmla="*/ 17 w 57"/>
                  <a:gd name="T27" fmla="*/ 88 h 89"/>
                  <a:gd name="T28" fmla="*/ 23 w 57"/>
                  <a:gd name="T29" fmla="*/ 89 h 89"/>
                  <a:gd name="T30" fmla="*/ 34 w 57"/>
                  <a:gd name="T31" fmla="*/ 89 h 89"/>
                  <a:gd name="T32" fmla="*/ 41 w 57"/>
                  <a:gd name="T33" fmla="*/ 88 h 89"/>
                  <a:gd name="T34" fmla="*/ 45 w 57"/>
                  <a:gd name="T35" fmla="*/ 86 h 89"/>
                  <a:gd name="T36" fmla="*/ 49 w 57"/>
                  <a:gd name="T37" fmla="*/ 82 h 89"/>
                  <a:gd name="T38" fmla="*/ 54 w 57"/>
                  <a:gd name="T39" fmla="*/ 78 h 89"/>
                  <a:gd name="T40" fmla="*/ 55 w 57"/>
                  <a:gd name="T41" fmla="*/ 72 h 89"/>
                  <a:gd name="T42" fmla="*/ 57 w 57"/>
                  <a:gd name="T43" fmla="*/ 67 h 89"/>
                  <a:gd name="T44" fmla="*/ 57 w 57"/>
                  <a:gd name="T45" fmla="*/ 23 h 89"/>
                  <a:gd name="T46" fmla="*/ 55 w 57"/>
                  <a:gd name="T47" fmla="*/ 16 h 89"/>
                  <a:gd name="T48" fmla="*/ 54 w 57"/>
                  <a:gd name="T49" fmla="*/ 11 h 89"/>
                  <a:gd name="T50" fmla="*/ 49 w 57"/>
                  <a:gd name="T51" fmla="*/ 7 h 89"/>
                  <a:gd name="T52" fmla="*/ 45 w 57"/>
                  <a:gd name="T53" fmla="*/ 3 h 89"/>
                  <a:gd name="T54" fmla="*/ 41 w 57"/>
                  <a:gd name="T55" fmla="*/ 0 h 89"/>
                  <a:gd name="T56" fmla="*/ 34 w 57"/>
                  <a:gd name="T5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89">
                    <a:moveTo>
                      <a:pt x="34" y="0"/>
                    </a:moveTo>
                    <a:lnTo>
                      <a:pt x="23" y="0"/>
                    </a:lnTo>
                    <a:lnTo>
                      <a:pt x="17" y="0"/>
                    </a:lnTo>
                    <a:lnTo>
                      <a:pt x="11" y="3"/>
                    </a:lnTo>
                    <a:lnTo>
                      <a:pt x="7" y="7"/>
                    </a:lnTo>
                    <a:lnTo>
                      <a:pt x="3" y="11"/>
                    </a:lnTo>
                    <a:lnTo>
                      <a:pt x="1" y="16"/>
                    </a:lnTo>
                    <a:lnTo>
                      <a:pt x="0" y="23"/>
                    </a:lnTo>
                    <a:lnTo>
                      <a:pt x="0" y="67"/>
                    </a:lnTo>
                    <a:lnTo>
                      <a:pt x="1" y="72"/>
                    </a:lnTo>
                    <a:lnTo>
                      <a:pt x="3" y="78"/>
                    </a:lnTo>
                    <a:lnTo>
                      <a:pt x="7" y="82"/>
                    </a:lnTo>
                    <a:lnTo>
                      <a:pt x="11" y="86"/>
                    </a:lnTo>
                    <a:lnTo>
                      <a:pt x="17" y="88"/>
                    </a:lnTo>
                    <a:lnTo>
                      <a:pt x="23" y="89"/>
                    </a:lnTo>
                    <a:lnTo>
                      <a:pt x="34" y="89"/>
                    </a:lnTo>
                    <a:lnTo>
                      <a:pt x="41" y="88"/>
                    </a:lnTo>
                    <a:lnTo>
                      <a:pt x="45" y="86"/>
                    </a:lnTo>
                    <a:lnTo>
                      <a:pt x="49" y="82"/>
                    </a:lnTo>
                    <a:lnTo>
                      <a:pt x="54" y="78"/>
                    </a:lnTo>
                    <a:lnTo>
                      <a:pt x="55" y="72"/>
                    </a:lnTo>
                    <a:lnTo>
                      <a:pt x="57" y="67"/>
                    </a:lnTo>
                    <a:lnTo>
                      <a:pt x="57" y="23"/>
                    </a:lnTo>
                    <a:lnTo>
                      <a:pt x="55" y="16"/>
                    </a:lnTo>
                    <a:lnTo>
                      <a:pt x="54" y="11"/>
                    </a:lnTo>
                    <a:lnTo>
                      <a:pt x="49" y="7"/>
                    </a:lnTo>
                    <a:lnTo>
                      <a:pt x="45" y="3"/>
                    </a:lnTo>
                    <a:lnTo>
                      <a:pt x="41" y="0"/>
                    </a:lnTo>
                    <a:lnTo>
                      <a:pt x="34"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590"/>
              <p:cNvSpPr>
                <a:spLocks/>
              </p:cNvSpPr>
              <p:nvPr/>
            </p:nvSpPr>
            <p:spPr bwMode="auto">
              <a:xfrm>
                <a:off x="4162" y="2894"/>
                <a:ext cx="36" cy="30"/>
              </a:xfrm>
              <a:custGeom>
                <a:avLst/>
                <a:gdLst>
                  <a:gd name="T0" fmla="*/ 38 w 74"/>
                  <a:gd name="T1" fmla="*/ 0 h 59"/>
                  <a:gd name="T2" fmla="*/ 37 w 74"/>
                  <a:gd name="T3" fmla="*/ 0 h 59"/>
                  <a:gd name="T4" fmla="*/ 24 w 74"/>
                  <a:gd name="T5" fmla="*/ 1 h 59"/>
                  <a:gd name="T6" fmla="*/ 14 w 74"/>
                  <a:gd name="T7" fmla="*/ 9 h 59"/>
                  <a:gd name="T8" fmla="*/ 7 w 74"/>
                  <a:gd name="T9" fmla="*/ 18 h 59"/>
                  <a:gd name="T10" fmla="*/ 3 w 74"/>
                  <a:gd name="T11" fmla="*/ 31 h 59"/>
                  <a:gd name="T12" fmla="*/ 0 w 74"/>
                  <a:gd name="T13" fmla="*/ 59 h 59"/>
                  <a:gd name="T14" fmla="*/ 74 w 74"/>
                  <a:gd name="T15" fmla="*/ 59 h 59"/>
                  <a:gd name="T16" fmla="*/ 72 w 74"/>
                  <a:gd name="T17" fmla="*/ 31 h 59"/>
                  <a:gd name="T18" fmla="*/ 68 w 74"/>
                  <a:gd name="T19" fmla="*/ 18 h 59"/>
                  <a:gd name="T20" fmla="*/ 61 w 74"/>
                  <a:gd name="T21" fmla="*/ 9 h 59"/>
                  <a:gd name="T22" fmla="*/ 50 w 74"/>
                  <a:gd name="T23" fmla="*/ 1 h 59"/>
                  <a:gd name="T24" fmla="*/ 38 w 74"/>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59">
                    <a:moveTo>
                      <a:pt x="38" y="0"/>
                    </a:moveTo>
                    <a:lnTo>
                      <a:pt x="37" y="0"/>
                    </a:lnTo>
                    <a:lnTo>
                      <a:pt x="24" y="1"/>
                    </a:lnTo>
                    <a:lnTo>
                      <a:pt x="14" y="9"/>
                    </a:lnTo>
                    <a:lnTo>
                      <a:pt x="7" y="18"/>
                    </a:lnTo>
                    <a:lnTo>
                      <a:pt x="3" y="31"/>
                    </a:lnTo>
                    <a:lnTo>
                      <a:pt x="0" y="59"/>
                    </a:lnTo>
                    <a:lnTo>
                      <a:pt x="74" y="59"/>
                    </a:lnTo>
                    <a:lnTo>
                      <a:pt x="72" y="31"/>
                    </a:lnTo>
                    <a:lnTo>
                      <a:pt x="68" y="18"/>
                    </a:lnTo>
                    <a:lnTo>
                      <a:pt x="61" y="9"/>
                    </a:lnTo>
                    <a:lnTo>
                      <a:pt x="50" y="1"/>
                    </a:lnTo>
                    <a:lnTo>
                      <a:pt x="38" y="0"/>
                    </a:lnTo>
                    <a:close/>
                  </a:path>
                </a:pathLst>
              </a:custGeom>
              <a:solidFill>
                <a:srgbClr val="C01A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591"/>
              <p:cNvSpPr>
                <a:spLocks/>
              </p:cNvSpPr>
              <p:nvPr/>
            </p:nvSpPr>
            <p:spPr bwMode="auto">
              <a:xfrm>
                <a:off x="4166" y="291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B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592"/>
              <p:cNvSpPr>
                <a:spLocks/>
              </p:cNvSpPr>
              <p:nvPr/>
            </p:nvSpPr>
            <p:spPr bwMode="auto">
              <a:xfrm>
                <a:off x="4166" y="2855"/>
                <a:ext cx="28" cy="63"/>
              </a:xfrm>
              <a:custGeom>
                <a:avLst/>
                <a:gdLst>
                  <a:gd name="T0" fmla="*/ 56 w 56"/>
                  <a:gd name="T1" fmla="*/ 0 h 126"/>
                  <a:gd name="T2" fmla="*/ 4 w 56"/>
                  <a:gd name="T3" fmla="*/ 12 h 126"/>
                  <a:gd name="T4" fmla="*/ 4 w 56"/>
                  <a:gd name="T5" fmla="*/ 62 h 126"/>
                  <a:gd name="T6" fmla="*/ 0 w 56"/>
                  <a:gd name="T7" fmla="*/ 109 h 126"/>
                  <a:gd name="T8" fmla="*/ 1 w 56"/>
                  <a:gd name="T9" fmla="*/ 118 h 126"/>
                  <a:gd name="T10" fmla="*/ 8 w 56"/>
                  <a:gd name="T11" fmla="*/ 123 h 126"/>
                  <a:gd name="T12" fmla="*/ 18 w 56"/>
                  <a:gd name="T13" fmla="*/ 126 h 126"/>
                  <a:gd name="T14" fmla="*/ 29 w 56"/>
                  <a:gd name="T15" fmla="*/ 126 h 126"/>
                  <a:gd name="T16" fmla="*/ 41 w 56"/>
                  <a:gd name="T17" fmla="*/ 123 h 126"/>
                  <a:gd name="T18" fmla="*/ 50 w 56"/>
                  <a:gd name="T19" fmla="*/ 119 h 126"/>
                  <a:gd name="T20" fmla="*/ 56 w 56"/>
                  <a:gd name="T21" fmla="*/ 112 h 126"/>
                  <a:gd name="T22" fmla="*/ 56 w 56"/>
                  <a:gd name="T23" fmla="*/ 102 h 126"/>
                  <a:gd name="T24" fmla="*/ 56 w 56"/>
                  <a:gd name="T25" fmla="*/ 102 h 126"/>
                  <a:gd name="T26" fmla="*/ 53 w 56"/>
                  <a:gd name="T27" fmla="*/ 88 h 126"/>
                  <a:gd name="T28" fmla="*/ 52 w 56"/>
                  <a:gd name="T29" fmla="*/ 72 h 126"/>
                  <a:gd name="T30" fmla="*/ 50 w 56"/>
                  <a:gd name="T31" fmla="*/ 61 h 126"/>
                  <a:gd name="T32" fmla="*/ 50 w 56"/>
                  <a:gd name="T33" fmla="*/ 54 h 126"/>
                  <a:gd name="T34" fmla="*/ 56 w 56"/>
                  <a:gd name="T3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126">
                    <a:moveTo>
                      <a:pt x="56" y="0"/>
                    </a:moveTo>
                    <a:lnTo>
                      <a:pt x="4" y="12"/>
                    </a:lnTo>
                    <a:lnTo>
                      <a:pt x="4" y="62"/>
                    </a:lnTo>
                    <a:lnTo>
                      <a:pt x="0" y="109"/>
                    </a:lnTo>
                    <a:lnTo>
                      <a:pt x="1" y="118"/>
                    </a:lnTo>
                    <a:lnTo>
                      <a:pt x="8" y="123"/>
                    </a:lnTo>
                    <a:lnTo>
                      <a:pt x="18" y="126"/>
                    </a:lnTo>
                    <a:lnTo>
                      <a:pt x="29" y="126"/>
                    </a:lnTo>
                    <a:lnTo>
                      <a:pt x="41" y="123"/>
                    </a:lnTo>
                    <a:lnTo>
                      <a:pt x="50" y="119"/>
                    </a:lnTo>
                    <a:lnTo>
                      <a:pt x="56" y="112"/>
                    </a:lnTo>
                    <a:lnTo>
                      <a:pt x="56" y="102"/>
                    </a:lnTo>
                    <a:lnTo>
                      <a:pt x="56" y="102"/>
                    </a:lnTo>
                    <a:lnTo>
                      <a:pt x="53" y="88"/>
                    </a:lnTo>
                    <a:lnTo>
                      <a:pt x="52" y="72"/>
                    </a:lnTo>
                    <a:lnTo>
                      <a:pt x="50" y="61"/>
                    </a:lnTo>
                    <a:lnTo>
                      <a:pt x="50" y="54"/>
                    </a:lnTo>
                    <a:lnTo>
                      <a:pt x="56" y="0"/>
                    </a:lnTo>
                    <a:close/>
                  </a:path>
                </a:pathLst>
              </a:custGeom>
              <a:solidFill>
                <a:srgbClr val="DBC2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593"/>
              <p:cNvSpPr>
                <a:spLocks/>
              </p:cNvSpPr>
              <p:nvPr/>
            </p:nvSpPr>
            <p:spPr bwMode="auto">
              <a:xfrm>
                <a:off x="4161" y="2923"/>
                <a:ext cx="39" cy="6"/>
              </a:xfrm>
              <a:custGeom>
                <a:avLst/>
                <a:gdLst>
                  <a:gd name="T0" fmla="*/ 0 w 77"/>
                  <a:gd name="T1" fmla="*/ 4 h 11"/>
                  <a:gd name="T2" fmla="*/ 1 w 77"/>
                  <a:gd name="T3" fmla="*/ 8 h 11"/>
                  <a:gd name="T4" fmla="*/ 4 w 77"/>
                  <a:gd name="T5" fmla="*/ 10 h 11"/>
                  <a:gd name="T6" fmla="*/ 7 w 77"/>
                  <a:gd name="T7" fmla="*/ 11 h 11"/>
                  <a:gd name="T8" fmla="*/ 69 w 77"/>
                  <a:gd name="T9" fmla="*/ 11 h 11"/>
                  <a:gd name="T10" fmla="*/ 73 w 77"/>
                  <a:gd name="T11" fmla="*/ 10 h 11"/>
                  <a:gd name="T12" fmla="*/ 76 w 77"/>
                  <a:gd name="T13" fmla="*/ 8 h 11"/>
                  <a:gd name="T14" fmla="*/ 77 w 77"/>
                  <a:gd name="T15" fmla="*/ 4 h 11"/>
                  <a:gd name="T16" fmla="*/ 77 w 77"/>
                  <a:gd name="T17" fmla="*/ 0 h 11"/>
                  <a:gd name="T18" fmla="*/ 0 w 77"/>
                  <a:gd name="T19" fmla="*/ 0 h 11"/>
                  <a:gd name="T20" fmla="*/ 0 w 77"/>
                  <a:gd name="T2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1">
                    <a:moveTo>
                      <a:pt x="0" y="4"/>
                    </a:moveTo>
                    <a:lnTo>
                      <a:pt x="1" y="8"/>
                    </a:lnTo>
                    <a:lnTo>
                      <a:pt x="4" y="10"/>
                    </a:lnTo>
                    <a:lnTo>
                      <a:pt x="7" y="11"/>
                    </a:lnTo>
                    <a:lnTo>
                      <a:pt x="69" y="11"/>
                    </a:lnTo>
                    <a:lnTo>
                      <a:pt x="73" y="10"/>
                    </a:lnTo>
                    <a:lnTo>
                      <a:pt x="76" y="8"/>
                    </a:lnTo>
                    <a:lnTo>
                      <a:pt x="77" y="4"/>
                    </a:lnTo>
                    <a:lnTo>
                      <a:pt x="77" y="0"/>
                    </a:lnTo>
                    <a:lnTo>
                      <a:pt x="0" y="0"/>
                    </a:lnTo>
                    <a:lnTo>
                      <a:pt x="0" y="4"/>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594"/>
              <p:cNvSpPr>
                <a:spLocks/>
              </p:cNvSpPr>
              <p:nvPr/>
            </p:nvSpPr>
            <p:spPr bwMode="auto">
              <a:xfrm>
                <a:off x="4078" y="2048"/>
                <a:ext cx="71" cy="214"/>
              </a:xfrm>
              <a:custGeom>
                <a:avLst/>
                <a:gdLst>
                  <a:gd name="T0" fmla="*/ 26 w 142"/>
                  <a:gd name="T1" fmla="*/ 69 h 428"/>
                  <a:gd name="T2" fmla="*/ 20 w 142"/>
                  <a:gd name="T3" fmla="*/ 83 h 428"/>
                  <a:gd name="T4" fmla="*/ 14 w 142"/>
                  <a:gd name="T5" fmla="*/ 106 h 428"/>
                  <a:gd name="T6" fmla="*/ 10 w 142"/>
                  <a:gd name="T7" fmla="*/ 135 h 428"/>
                  <a:gd name="T8" fmla="*/ 6 w 142"/>
                  <a:gd name="T9" fmla="*/ 169 h 428"/>
                  <a:gd name="T10" fmla="*/ 3 w 142"/>
                  <a:gd name="T11" fmla="*/ 205 h 428"/>
                  <a:gd name="T12" fmla="*/ 2 w 142"/>
                  <a:gd name="T13" fmla="*/ 243 h 428"/>
                  <a:gd name="T14" fmla="*/ 0 w 142"/>
                  <a:gd name="T15" fmla="*/ 278 h 428"/>
                  <a:gd name="T16" fmla="*/ 0 w 142"/>
                  <a:gd name="T17" fmla="*/ 312 h 428"/>
                  <a:gd name="T18" fmla="*/ 2 w 142"/>
                  <a:gd name="T19" fmla="*/ 342 h 428"/>
                  <a:gd name="T20" fmla="*/ 3 w 142"/>
                  <a:gd name="T21" fmla="*/ 366 h 428"/>
                  <a:gd name="T22" fmla="*/ 7 w 142"/>
                  <a:gd name="T23" fmla="*/ 381 h 428"/>
                  <a:gd name="T24" fmla="*/ 17 w 142"/>
                  <a:gd name="T25" fmla="*/ 397 h 428"/>
                  <a:gd name="T26" fmla="*/ 30 w 142"/>
                  <a:gd name="T27" fmla="*/ 410 h 428"/>
                  <a:gd name="T28" fmla="*/ 47 w 142"/>
                  <a:gd name="T29" fmla="*/ 418 h 428"/>
                  <a:gd name="T30" fmla="*/ 65 w 142"/>
                  <a:gd name="T31" fmla="*/ 424 h 428"/>
                  <a:gd name="T32" fmla="*/ 85 w 142"/>
                  <a:gd name="T33" fmla="*/ 428 h 428"/>
                  <a:gd name="T34" fmla="*/ 106 w 142"/>
                  <a:gd name="T35" fmla="*/ 428 h 428"/>
                  <a:gd name="T36" fmla="*/ 142 w 142"/>
                  <a:gd name="T37" fmla="*/ 428 h 428"/>
                  <a:gd name="T38" fmla="*/ 142 w 142"/>
                  <a:gd name="T39" fmla="*/ 0 h 428"/>
                  <a:gd name="T40" fmla="*/ 135 w 142"/>
                  <a:gd name="T41" fmla="*/ 0 h 428"/>
                  <a:gd name="T42" fmla="*/ 108 w 142"/>
                  <a:gd name="T43" fmla="*/ 4 h 428"/>
                  <a:gd name="T44" fmla="*/ 82 w 142"/>
                  <a:gd name="T45" fmla="*/ 12 h 428"/>
                  <a:gd name="T46" fmla="*/ 60 w 142"/>
                  <a:gd name="T47" fmla="*/ 26 h 428"/>
                  <a:gd name="T48" fmla="*/ 41 w 142"/>
                  <a:gd name="T49" fmla="*/ 45 h 428"/>
                  <a:gd name="T50" fmla="*/ 26 w 142"/>
                  <a:gd name="T51" fmla="*/ 6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428">
                    <a:moveTo>
                      <a:pt x="26" y="69"/>
                    </a:moveTo>
                    <a:lnTo>
                      <a:pt x="20" y="83"/>
                    </a:lnTo>
                    <a:lnTo>
                      <a:pt x="14" y="106"/>
                    </a:lnTo>
                    <a:lnTo>
                      <a:pt x="10" y="135"/>
                    </a:lnTo>
                    <a:lnTo>
                      <a:pt x="6" y="169"/>
                    </a:lnTo>
                    <a:lnTo>
                      <a:pt x="3" y="205"/>
                    </a:lnTo>
                    <a:lnTo>
                      <a:pt x="2" y="243"/>
                    </a:lnTo>
                    <a:lnTo>
                      <a:pt x="0" y="278"/>
                    </a:lnTo>
                    <a:lnTo>
                      <a:pt x="0" y="312"/>
                    </a:lnTo>
                    <a:lnTo>
                      <a:pt x="2" y="342"/>
                    </a:lnTo>
                    <a:lnTo>
                      <a:pt x="3" y="366"/>
                    </a:lnTo>
                    <a:lnTo>
                      <a:pt x="7" y="381"/>
                    </a:lnTo>
                    <a:lnTo>
                      <a:pt x="17" y="397"/>
                    </a:lnTo>
                    <a:lnTo>
                      <a:pt x="30" y="410"/>
                    </a:lnTo>
                    <a:lnTo>
                      <a:pt x="47" y="418"/>
                    </a:lnTo>
                    <a:lnTo>
                      <a:pt x="65" y="424"/>
                    </a:lnTo>
                    <a:lnTo>
                      <a:pt x="85" y="428"/>
                    </a:lnTo>
                    <a:lnTo>
                      <a:pt x="106" y="428"/>
                    </a:lnTo>
                    <a:lnTo>
                      <a:pt x="142" y="428"/>
                    </a:lnTo>
                    <a:lnTo>
                      <a:pt x="142" y="0"/>
                    </a:lnTo>
                    <a:lnTo>
                      <a:pt x="135" y="0"/>
                    </a:lnTo>
                    <a:lnTo>
                      <a:pt x="108" y="4"/>
                    </a:lnTo>
                    <a:lnTo>
                      <a:pt x="82" y="12"/>
                    </a:lnTo>
                    <a:lnTo>
                      <a:pt x="60" y="26"/>
                    </a:lnTo>
                    <a:lnTo>
                      <a:pt x="41" y="45"/>
                    </a:lnTo>
                    <a:lnTo>
                      <a:pt x="26" y="69"/>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595"/>
              <p:cNvSpPr>
                <a:spLocks/>
              </p:cNvSpPr>
              <p:nvPr/>
            </p:nvSpPr>
            <p:spPr bwMode="auto">
              <a:xfrm>
                <a:off x="4149" y="2048"/>
                <a:ext cx="71" cy="214"/>
              </a:xfrm>
              <a:custGeom>
                <a:avLst/>
                <a:gdLst>
                  <a:gd name="T0" fmla="*/ 8 w 142"/>
                  <a:gd name="T1" fmla="*/ 0 h 428"/>
                  <a:gd name="T2" fmla="*/ 0 w 142"/>
                  <a:gd name="T3" fmla="*/ 0 h 428"/>
                  <a:gd name="T4" fmla="*/ 0 w 142"/>
                  <a:gd name="T5" fmla="*/ 428 h 428"/>
                  <a:gd name="T6" fmla="*/ 36 w 142"/>
                  <a:gd name="T7" fmla="*/ 428 h 428"/>
                  <a:gd name="T8" fmla="*/ 56 w 142"/>
                  <a:gd name="T9" fmla="*/ 428 h 428"/>
                  <a:gd name="T10" fmla="*/ 76 w 142"/>
                  <a:gd name="T11" fmla="*/ 424 h 428"/>
                  <a:gd name="T12" fmla="*/ 96 w 142"/>
                  <a:gd name="T13" fmla="*/ 418 h 428"/>
                  <a:gd name="T14" fmla="*/ 111 w 142"/>
                  <a:gd name="T15" fmla="*/ 410 h 428"/>
                  <a:gd name="T16" fmla="*/ 125 w 142"/>
                  <a:gd name="T17" fmla="*/ 397 h 428"/>
                  <a:gd name="T18" fmla="*/ 134 w 142"/>
                  <a:gd name="T19" fmla="*/ 381 h 428"/>
                  <a:gd name="T20" fmla="*/ 138 w 142"/>
                  <a:gd name="T21" fmla="*/ 366 h 428"/>
                  <a:gd name="T22" fmla="*/ 141 w 142"/>
                  <a:gd name="T23" fmla="*/ 342 h 428"/>
                  <a:gd name="T24" fmla="*/ 142 w 142"/>
                  <a:gd name="T25" fmla="*/ 312 h 428"/>
                  <a:gd name="T26" fmla="*/ 142 w 142"/>
                  <a:gd name="T27" fmla="*/ 278 h 428"/>
                  <a:gd name="T28" fmla="*/ 141 w 142"/>
                  <a:gd name="T29" fmla="*/ 243 h 428"/>
                  <a:gd name="T30" fmla="*/ 138 w 142"/>
                  <a:gd name="T31" fmla="*/ 205 h 428"/>
                  <a:gd name="T32" fmla="*/ 135 w 142"/>
                  <a:gd name="T33" fmla="*/ 169 h 428"/>
                  <a:gd name="T34" fmla="*/ 131 w 142"/>
                  <a:gd name="T35" fmla="*/ 135 h 428"/>
                  <a:gd name="T36" fmla="*/ 127 w 142"/>
                  <a:gd name="T37" fmla="*/ 106 h 428"/>
                  <a:gd name="T38" fmla="*/ 123 w 142"/>
                  <a:gd name="T39" fmla="*/ 83 h 428"/>
                  <a:gd name="T40" fmla="*/ 117 w 142"/>
                  <a:gd name="T41" fmla="*/ 69 h 428"/>
                  <a:gd name="T42" fmla="*/ 101 w 142"/>
                  <a:gd name="T43" fmla="*/ 45 h 428"/>
                  <a:gd name="T44" fmla="*/ 83 w 142"/>
                  <a:gd name="T45" fmla="*/ 26 h 428"/>
                  <a:gd name="T46" fmla="*/ 60 w 142"/>
                  <a:gd name="T47" fmla="*/ 12 h 428"/>
                  <a:gd name="T48" fmla="*/ 35 w 142"/>
                  <a:gd name="T49" fmla="*/ 4 h 428"/>
                  <a:gd name="T50" fmla="*/ 8 w 142"/>
                  <a:gd name="T51"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428">
                    <a:moveTo>
                      <a:pt x="8" y="0"/>
                    </a:moveTo>
                    <a:lnTo>
                      <a:pt x="0" y="0"/>
                    </a:lnTo>
                    <a:lnTo>
                      <a:pt x="0" y="428"/>
                    </a:lnTo>
                    <a:lnTo>
                      <a:pt x="36" y="428"/>
                    </a:lnTo>
                    <a:lnTo>
                      <a:pt x="56" y="428"/>
                    </a:lnTo>
                    <a:lnTo>
                      <a:pt x="76" y="424"/>
                    </a:lnTo>
                    <a:lnTo>
                      <a:pt x="96" y="418"/>
                    </a:lnTo>
                    <a:lnTo>
                      <a:pt x="111" y="410"/>
                    </a:lnTo>
                    <a:lnTo>
                      <a:pt x="125" y="397"/>
                    </a:lnTo>
                    <a:lnTo>
                      <a:pt x="134" y="381"/>
                    </a:lnTo>
                    <a:lnTo>
                      <a:pt x="138" y="366"/>
                    </a:lnTo>
                    <a:lnTo>
                      <a:pt x="141" y="342"/>
                    </a:lnTo>
                    <a:lnTo>
                      <a:pt x="142" y="312"/>
                    </a:lnTo>
                    <a:lnTo>
                      <a:pt x="142" y="278"/>
                    </a:lnTo>
                    <a:lnTo>
                      <a:pt x="141" y="243"/>
                    </a:lnTo>
                    <a:lnTo>
                      <a:pt x="138" y="205"/>
                    </a:lnTo>
                    <a:lnTo>
                      <a:pt x="135" y="169"/>
                    </a:lnTo>
                    <a:lnTo>
                      <a:pt x="131" y="135"/>
                    </a:lnTo>
                    <a:lnTo>
                      <a:pt x="127" y="106"/>
                    </a:lnTo>
                    <a:lnTo>
                      <a:pt x="123" y="83"/>
                    </a:lnTo>
                    <a:lnTo>
                      <a:pt x="117" y="69"/>
                    </a:lnTo>
                    <a:lnTo>
                      <a:pt x="101" y="45"/>
                    </a:lnTo>
                    <a:lnTo>
                      <a:pt x="83" y="26"/>
                    </a:lnTo>
                    <a:lnTo>
                      <a:pt x="60" y="12"/>
                    </a:lnTo>
                    <a:lnTo>
                      <a:pt x="35" y="4"/>
                    </a:lnTo>
                    <a:lnTo>
                      <a:pt x="8" y="0"/>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596"/>
              <p:cNvSpPr>
                <a:spLocks/>
              </p:cNvSpPr>
              <p:nvPr/>
            </p:nvSpPr>
            <p:spPr bwMode="auto">
              <a:xfrm>
                <a:off x="4070" y="2420"/>
                <a:ext cx="159" cy="277"/>
              </a:xfrm>
              <a:custGeom>
                <a:avLst/>
                <a:gdLst>
                  <a:gd name="T0" fmla="*/ 279 w 318"/>
                  <a:gd name="T1" fmla="*/ 14 h 554"/>
                  <a:gd name="T2" fmla="*/ 273 w 318"/>
                  <a:gd name="T3" fmla="*/ 0 h 554"/>
                  <a:gd name="T4" fmla="*/ 45 w 318"/>
                  <a:gd name="T5" fmla="*/ 0 h 554"/>
                  <a:gd name="T6" fmla="*/ 40 w 318"/>
                  <a:gd name="T7" fmla="*/ 14 h 554"/>
                  <a:gd name="T8" fmla="*/ 29 w 318"/>
                  <a:gd name="T9" fmla="*/ 46 h 554"/>
                  <a:gd name="T10" fmla="*/ 20 w 318"/>
                  <a:gd name="T11" fmla="*/ 86 h 554"/>
                  <a:gd name="T12" fmla="*/ 12 w 318"/>
                  <a:gd name="T13" fmla="*/ 128 h 554"/>
                  <a:gd name="T14" fmla="*/ 6 w 318"/>
                  <a:gd name="T15" fmla="*/ 168 h 554"/>
                  <a:gd name="T16" fmla="*/ 0 w 318"/>
                  <a:gd name="T17" fmla="*/ 203 h 554"/>
                  <a:gd name="T18" fmla="*/ 0 w 318"/>
                  <a:gd name="T19" fmla="*/ 203 h 554"/>
                  <a:gd name="T20" fmla="*/ 0 w 318"/>
                  <a:gd name="T21" fmla="*/ 225 h 554"/>
                  <a:gd name="T22" fmla="*/ 2 w 318"/>
                  <a:gd name="T23" fmla="*/ 244 h 554"/>
                  <a:gd name="T24" fmla="*/ 33 w 318"/>
                  <a:gd name="T25" fmla="*/ 554 h 554"/>
                  <a:gd name="T26" fmla="*/ 219 w 318"/>
                  <a:gd name="T27" fmla="*/ 547 h 554"/>
                  <a:gd name="T28" fmla="*/ 234 w 318"/>
                  <a:gd name="T29" fmla="*/ 304 h 554"/>
                  <a:gd name="T30" fmla="*/ 242 w 318"/>
                  <a:gd name="T31" fmla="*/ 547 h 554"/>
                  <a:gd name="T32" fmla="*/ 279 w 318"/>
                  <a:gd name="T33" fmla="*/ 547 h 554"/>
                  <a:gd name="T34" fmla="*/ 316 w 318"/>
                  <a:gd name="T35" fmla="*/ 244 h 554"/>
                  <a:gd name="T36" fmla="*/ 318 w 318"/>
                  <a:gd name="T37" fmla="*/ 225 h 554"/>
                  <a:gd name="T38" fmla="*/ 317 w 318"/>
                  <a:gd name="T39" fmla="*/ 203 h 554"/>
                  <a:gd name="T40" fmla="*/ 317 w 318"/>
                  <a:gd name="T41" fmla="*/ 203 h 554"/>
                  <a:gd name="T42" fmla="*/ 313 w 318"/>
                  <a:gd name="T43" fmla="*/ 168 h 554"/>
                  <a:gd name="T44" fmla="*/ 306 w 318"/>
                  <a:gd name="T45" fmla="*/ 128 h 554"/>
                  <a:gd name="T46" fmla="*/ 299 w 318"/>
                  <a:gd name="T47" fmla="*/ 86 h 554"/>
                  <a:gd name="T48" fmla="*/ 289 w 318"/>
                  <a:gd name="T49" fmla="*/ 46 h 554"/>
                  <a:gd name="T50" fmla="*/ 279 w 318"/>
                  <a:gd name="T51"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8" h="554">
                    <a:moveTo>
                      <a:pt x="279" y="14"/>
                    </a:moveTo>
                    <a:lnTo>
                      <a:pt x="273" y="0"/>
                    </a:lnTo>
                    <a:lnTo>
                      <a:pt x="45" y="0"/>
                    </a:lnTo>
                    <a:lnTo>
                      <a:pt x="40" y="14"/>
                    </a:lnTo>
                    <a:lnTo>
                      <a:pt x="29" y="46"/>
                    </a:lnTo>
                    <a:lnTo>
                      <a:pt x="20" y="86"/>
                    </a:lnTo>
                    <a:lnTo>
                      <a:pt x="12" y="128"/>
                    </a:lnTo>
                    <a:lnTo>
                      <a:pt x="6" y="168"/>
                    </a:lnTo>
                    <a:lnTo>
                      <a:pt x="0" y="203"/>
                    </a:lnTo>
                    <a:lnTo>
                      <a:pt x="0" y="203"/>
                    </a:lnTo>
                    <a:lnTo>
                      <a:pt x="0" y="225"/>
                    </a:lnTo>
                    <a:lnTo>
                      <a:pt x="2" y="244"/>
                    </a:lnTo>
                    <a:lnTo>
                      <a:pt x="33" y="554"/>
                    </a:lnTo>
                    <a:lnTo>
                      <a:pt x="219" y="547"/>
                    </a:lnTo>
                    <a:lnTo>
                      <a:pt x="234" y="304"/>
                    </a:lnTo>
                    <a:lnTo>
                      <a:pt x="242" y="547"/>
                    </a:lnTo>
                    <a:lnTo>
                      <a:pt x="279" y="547"/>
                    </a:lnTo>
                    <a:lnTo>
                      <a:pt x="316" y="244"/>
                    </a:lnTo>
                    <a:lnTo>
                      <a:pt x="318" y="225"/>
                    </a:lnTo>
                    <a:lnTo>
                      <a:pt x="317" y="203"/>
                    </a:lnTo>
                    <a:lnTo>
                      <a:pt x="317" y="203"/>
                    </a:lnTo>
                    <a:lnTo>
                      <a:pt x="313" y="168"/>
                    </a:lnTo>
                    <a:lnTo>
                      <a:pt x="306" y="128"/>
                    </a:lnTo>
                    <a:lnTo>
                      <a:pt x="299" y="86"/>
                    </a:lnTo>
                    <a:lnTo>
                      <a:pt x="289" y="46"/>
                    </a:lnTo>
                    <a:lnTo>
                      <a:pt x="279" y="14"/>
                    </a:lnTo>
                    <a:close/>
                  </a:path>
                </a:pathLst>
              </a:custGeom>
              <a:solidFill>
                <a:srgbClr val="FB0A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597"/>
              <p:cNvSpPr>
                <a:spLocks/>
              </p:cNvSpPr>
              <p:nvPr/>
            </p:nvSpPr>
            <p:spPr bwMode="auto">
              <a:xfrm>
                <a:off x="4149" y="2420"/>
                <a:ext cx="80" cy="275"/>
              </a:xfrm>
              <a:custGeom>
                <a:avLst/>
                <a:gdLst>
                  <a:gd name="T0" fmla="*/ 120 w 159"/>
                  <a:gd name="T1" fmla="*/ 14 h 550"/>
                  <a:gd name="T2" fmla="*/ 114 w 159"/>
                  <a:gd name="T3" fmla="*/ 0 h 550"/>
                  <a:gd name="T4" fmla="*/ 0 w 159"/>
                  <a:gd name="T5" fmla="*/ 0 h 550"/>
                  <a:gd name="T6" fmla="*/ 0 w 159"/>
                  <a:gd name="T7" fmla="*/ 550 h 550"/>
                  <a:gd name="T8" fmla="*/ 60 w 159"/>
                  <a:gd name="T9" fmla="*/ 547 h 550"/>
                  <a:gd name="T10" fmla="*/ 75 w 159"/>
                  <a:gd name="T11" fmla="*/ 304 h 550"/>
                  <a:gd name="T12" fmla="*/ 83 w 159"/>
                  <a:gd name="T13" fmla="*/ 547 h 550"/>
                  <a:gd name="T14" fmla="*/ 120 w 159"/>
                  <a:gd name="T15" fmla="*/ 547 h 550"/>
                  <a:gd name="T16" fmla="*/ 157 w 159"/>
                  <a:gd name="T17" fmla="*/ 244 h 550"/>
                  <a:gd name="T18" fmla="*/ 159 w 159"/>
                  <a:gd name="T19" fmla="*/ 225 h 550"/>
                  <a:gd name="T20" fmla="*/ 158 w 159"/>
                  <a:gd name="T21" fmla="*/ 203 h 550"/>
                  <a:gd name="T22" fmla="*/ 158 w 159"/>
                  <a:gd name="T23" fmla="*/ 203 h 550"/>
                  <a:gd name="T24" fmla="*/ 154 w 159"/>
                  <a:gd name="T25" fmla="*/ 168 h 550"/>
                  <a:gd name="T26" fmla="*/ 147 w 159"/>
                  <a:gd name="T27" fmla="*/ 128 h 550"/>
                  <a:gd name="T28" fmla="*/ 140 w 159"/>
                  <a:gd name="T29" fmla="*/ 86 h 550"/>
                  <a:gd name="T30" fmla="*/ 130 w 159"/>
                  <a:gd name="T31" fmla="*/ 46 h 550"/>
                  <a:gd name="T32" fmla="*/ 120 w 159"/>
                  <a:gd name="T33" fmla="*/ 1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550">
                    <a:moveTo>
                      <a:pt x="120" y="14"/>
                    </a:moveTo>
                    <a:lnTo>
                      <a:pt x="114" y="0"/>
                    </a:lnTo>
                    <a:lnTo>
                      <a:pt x="0" y="0"/>
                    </a:lnTo>
                    <a:lnTo>
                      <a:pt x="0" y="550"/>
                    </a:lnTo>
                    <a:lnTo>
                      <a:pt x="60" y="547"/>
                    </a:lnTo>
                    <a:lnTo>
                      <a:pt x="75" y="304"/>
                    </a:lnTo>
                    <a:lnTo>
                      <a:pt x="83" y="547"/>
                    </a:lnTo>
                    <a:lnTo>
                      <a:pt x="120" y="547"/>
                    </a:lnTo>
                    <a:lnTo>
                      <a:pt x="157" y="244"/>
                    </a:lnTo>
                    <a:lnTo>
                      <a:pt x="159" y="225"/>
                    </a:lnTo>
                    <a:lnTo>
                      <a:pt x="158" y="203"/>
                    </a:lnTo>
                    <a:lnTo>
                      <a:pt x="158" y="203"/>
                    </a:lnTo>
                    <a:lnTo>
                      <a:pt x="154" y="168"/>
                    </a:lnTo>
                    <a:lnTo>
                      <a:pt x="147" y="128"/>
                    </a:lnTo>
                    <a:lnTo>
                      <a:pt x="140" y="86"/>
                    </a:lnTo>
                    <a:lnTo>
                      <a:pt x="130" y="46"/>
                    </a:lnTo>
                    <a:lnTo>
                      <a:pt x="120" y="14"/>
                    </a:lnTo>
                    <a:close/>
                  </a:path>
                </a:pathLst>
              </a:custGeom>
              <a:solidFill>
                <a:srgbClr val="BC00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598"/>
              <p:cNvSpPr>
                <a:spLocks/>
              </p:cNvSpPr>
              <p:nvPr/>
            </p:nvSpPr>
            <p:spPr bwMode="auto">
              <a:xfrm>
                <a:off x="4058" y="2433"/>
                <a:ext cx="36" cy="120"/>
              </a:xfrm>
              <a:custGeom>
                <a:avLst/>
                <a:gdLst>
                  <a:gd name="T0" fmla="*/ 72 w 72"/>
                  <a:gd name="T1" fmla="*/ 190 h 239"/>
                  <a:gd name="T2" fmla="*/ 71 w 72"/>
                  <a:gd name="T3" fmla="*/ 173 h 239"/>
                  <a:gd name="T4" fmla="*/ 67 w 72"/>
                  <a:gd name="T5" fmla="*/ 154 h 239"/>
                  <a:gd name="T6" fmla="*/ 64 w 72"/>
                  <a:gd name="T7" fmla="*/ 140 h 239"/>
                  <a:gd name="T8" fmla="*/ 60 w 72"/>
                  <a:gd name="T9" fmla="*/ 129 h 239"/>
                  <a:gd name="T10" fmla="*/ 57 w 72"/>
                  <a:gd name="T11" fmla="*/ 123 h 239"/>
                  <a:gd name="T12" fmla="*/ 53 w 72"/>
                  <a:gd name="T13" fmla="*/ 120 h 239"/>
                  <a:gd name="T14" fmla="*/ 50 w 72"/>
                  <a:gd name="T15" fmla="*/ 117 h 239"/>
                  <a:gd name="T16" fmla="*/ 45 w 72"/>
                  <a:gd name="T17" fmla="*/ 115 h 239"/>
                  <a:gd name="T18" fmla="*/ 43 w 72"/>
                  <a:gd name="T19" fmla="*/ 110 h 239"/>
                  <a:gd name="T20" fmla="*/ 41 w 72"/>
                  <a:gd name="T21" fmla="*/ 105 h 239"/>
                  <a:gd name="T22" fmla="*/ 40 w 72"/>
                  <a:gd name="T23" fmla="*/ 101 h 239"/>
                  <a:gd name="T24" fmla="*/ 45 w 72"/>
                  <a:gd name="T25" fmla="*/ 0 h 239"/>
                  <a:gd name="T26" fmla="*/ 0 w 72"/>
                  <a:gd name="T27" fmla="*/ 35 h 239"/>
                  <a:gd name="T28" fmla="*/ 6 w 72"/>
                  <a:gd name="T29" fmla="*/ 115 h 239"/>
                  <a:gd name="T30" fmla="*/ 6 w 72"/>
                  <a:gd name="T31" fmla="*/ 115 h 239"/>
                  <a:gd name="T32" fmla="*/ 16 w 72"/>
                  <a:gd name="T33" fmla="*/ 171 h 239"/>
                  <a:gd name="T34" fmla="*/ 20 w 72"/>
                  <a:gd name="T35" fmla="*/ 184 h 239"/>
                  <a:gd name="T36" fmla="*/ 26 w 72"/>
                  <a:gd name="T37" fmla="*/ 195 h 239"/>
                  <a:gd name="T38" fmla="*/ 37 w 72"/>
                  <a:gd name="T39" fmla="*/ 209 h 239"/>
                  <a:gd name="T40" fmla="*/ 51 w 72"/>
                  <a:gd name="T41" fmla="*/ 225 h 239"/>
                  <a:gd name="T42" fmla="*/ 65 w 72"/>
                  <a:gd name="T43" fmla="*/ 238 h 239"/>
                  <a:gd name="T44" fmla="*/ 71 w 72"/>
                  <a:gd name="T45" fmla="*/ 239 h 239"/>
                  <a:gd name="T46" fmla="*/ 72 w 72"/>
                  <a:gd name="T47" fmla="*/ 233 h 239"/>
                  <a:gd name="T48" fmla="*/ 72 w 72"/>
                  <a:gd name="T49" fmla="*/ 226 h 239"/>
                  <a:gd name="T50" fmla="*/ 71 w 72"/>
                  <a:gd name="T51" fmla="*/ 216 h 239"/>
                  <a:gd name="T52" fmla="*/ 67 w 72"/>
                  <a:gd name="T53" fmla="*/ 209 h 239"/>
                  <a:gd name="T54" fmla="*/ 60 w 72"/>
                  <a:gd name="T55" fmla="*/ 198 h 239"/>
                  <a:gd name="T56" fmla="*/ 55 w 72"/>
                  <a:gd name="T57" fmla="*/ 185 h 239"/>
                  <a:gd name="T58" fmla="*/ 53 w 72"/>
                  <a:gd name="T59" fmla="*/ 173 h 239"/>
                  <a:gd name="T60" fmla="*/ 53 w 72"/>
                  <a:gd name="T61" fmla="*/ 164 h 239"/>
                  <a:gd name="T62" fmla="*/ 51 w 72"/>
                  <a:gd name="T63" fmla="*/ 160 h 239"/>
                  <a:gd name="T64" fmla="*/ 53 w 72"/>
                  <a:gd name="T65" fmla="*/ 163 h 239"/>
                  <a:gd name="T66" fmla="*/ 55 w 72"/>
                  <a:gd name="T67" fmla="*/ 170 h 239"/>
                  <a:gd name="T68" fmla="*/ 60 w 72"/>
                  <a:gd name="T69" fmla="*/ 180 h 239"/>
                  <a:gd name="T70" fmla="*/ 64 w 72"/>
                  <a:gd name="T71" fmla="*/ 192 h 239"/>
                  <a:gd name="T72" fmla="*/ 65 w 72"/>
                  <a:gd name="T73" fmla="*/ 195 h 239"/>
                  <a:gd name="T74" fmla="*/ 67 w 72"/>
                  <a:gd name="T75" fmla="*/ 195 h 239"/>
                  <a:gd name="T76" fmla="*/ 69 w 72"/>
                  <a:gd name="T77" fmla="*/ 195 h 239"/>
                  <a:gd name="T78" fmla="*/ 71 w 72"/>
                  <a:gd name="T79" fmla="*/ 195 h 239"/>
                  <a:gd name="T80" fmla="*/ 72 w 72"/>
                  <a:gd name="T81" fmla="*/ 192 h 239"/>
                  <a:gd name="T82" fmla="*/ 72 w 72"/>
                  <a:gd name="T83" fmla="*/ 19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239">
                    <a:moveTo>
                      <a:pt x="72" y="190"/>
                    </a:moveTo>
                    <a:lnTo>
                      <a:pt x="71" y="173"/>
                    </a:lnTo>
                    <a:lnTo>
                      <a:pt x="67" y="154"/>
                    </a:lnTo>
                    <a:lnTo>
                      <a:pt x="64" y="140"/>
                    </a:lnTo>
                    <a:lnTo>
                      <a:pt x="60" y="129"/>
                    </a:lnTo>
                    <a:lnTo>
                      <a:pt x="57" y="123"/>
                    </a:lnTo>
                    <a:lnTo>
                      <a:pt x="53" y="120"/>
                    </a:lnTo>
                    <a:lnTo>
                      <a:pt x="50" y="117"/>
                    </a:lnTo>
                    <a:lnTo>
                      <a:pt x="45" y="115"/>
                    </a:lnTo>
                    <a:lnTo>
                      <a:pt x="43" y="110"/>
                    </a:lnTo>
                    <a:lnTo>
                      <a:pt x="41" y="105"/>
                    </a:lnTo>
                    <a:lnTo>
                      <a:pt x="40" y="101"/>
                    </a:lnTo>
                    <a:lnTo>
                      <a:pt x="45" y="0"/>
                    </a:lnTo>
                    <a:lnTo>
                      <a:pt x="0" y="35"/>
                    </a:lnTo>
                    <a:lnTo>
                      <a:pt x="6" y="115"/>
                    </a:lnTo>
                    <a:lnTo>
                      <a:pt x="6" y="115"/>
                    </a:lnTo>
                    <a:lnTo>
                      <a:pt x="16" y="171"/>
                    </a:lnTo>
                    <a:lnTo>
                      <a:pt x="20" y="184"/>
                    </a:lnTo>
                    <a:lnTo>
                      <a:pt x="26" y="195"/>
                    </a:lnTo>
                    <a:lnTo>
                      <a:pt x="37" y="209"/>
                    </a:lnTo>
                    <a:lnTo>
                      <a:pt x="51" y="225"/>
                    </a:lnTo>
                    <a:lnTo>
                      <a:pt x="65" y="238"/>
                    </a:lnTo>
                    <a:lnTo>
                      <a:pt x="71" y="239"/>
                    </a:lnTo>
                    <a:lnTo>
                      <a:pt x="72" y="233"/>
                    </a:lnTo>
                    <a:lnTo>
                      <a:pt x="72" y="226"/>
                    </a:lnTo>
                    <a:lnTo>
                      <a:pt x="71" y="216"/>
                    </a:lnTo>
                    <a:lnTo>
                      <a:pt x="67" y="209"/>
                    </a:lnTo>
                    <a:lnTo>
                      <a:pt x="60" y="198"/>
                    </a:lnTo>
                    <a:lnTo>
                      <a:pt x="55" y="185"/>
                    </a:lnTo>
                    <a:lnTo>
                      <a:pt x="53" y="173"/>
                    </a:lnTo>
                    <a:lnTo>
                      <a:pt x="53" y="164"/>
                    </a:lnTo>
                    <a:lnTo>
                      <a:pt x="51" y="160"/>
                    </a:lnTo>
                    <a:lnTo>
                      <a:pt x="53" y="163"/>
                    </a:lnTo>
                    <a:lnTo>
                      <a:pt x="55" y="170"/>
                    </a:lnTo>
                    <a:lnTo>
                      <a:pt x="60" y="180"/>
                    </a:lnTo>
                    <a:lnTo>
                      <a:pt x="64" y="192"/>
                    </a:lnTo>
                    <a:lnTo>
                      <a:pt x="65" y="195"/>
                    </a:lnTo>
                    <a:lnTo>
                      <a:pt x="67" y="195"/>
                    </a:lnTo>
                    <a:lnTo>
                      <a:pt x="69" y="195"/>
                    </a:lnTo>
                    <a:lnTo>
                      <a:pt x="71" y="195"/>
                    </a:lnTo>
                    <a:lnTo>
                      <a:pt x="72" y="192"/>
                    </a:lnTo>
                    <a:lnTo>
                      <a:pt x="72" y="19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599"/>
              <p:cNvSpPr>
                <a:spLocks/>
              </p:cNvSpPr>
              <p:nvPr/>
            </p:nvSpPr>
            <p:spPr bwMode="auto">
              <a:xfrm>
                <a:off x="4041" y="2258"/>
                <a:ext cx="48" cy="217"/>
              </a:xfrm>
              <a:custGeom>
                <a:avLst/>
                <a:gdLst>
                  <a:gd name="T0" fmla="*/ 0 w 98"/>
                  <a:gd name="T1" fmla="*/ 160 h 435"/>
                  <a:gd name="T2" fmla="*/ 2 w 98"/>
                  <a:gd name="T3" fmla="*/ 190 h 435"/>
                  <a:gd name="T4" fmla="*/ 37 w 98"/>
                  <a:gd name="T5" fmla="*/ 435 h 435"/>
                  <a:gd name="T6" fmla="*/ 79 w 98"/>
                  <a:gd name="T7" fmla="*/ 351 h 435"/>
                  <a:gd name="T8" fmla="*/ 84 w 98"/>
                  <a:gd name="T9" fmla="*/ 271 h 435"/>
                  <a:gd name="T10" fmla="*/ 85 w 98"/>
                  <a:gd name="T11" fmla="*/ 263 h 435"/>
                  <a:gd name="T12" fmla="*/ 85 w 98"/>
                  <a:gd name="T13" fmla="*/ 255 h 435"/>
                  <a:gd name="T14" fmla="*/ 84 w 98"/>
                  <a:gd name="T15" fmla="*/ 248 h 435"/>
                  <a:gd name="T16" fmla="*/ 70 w 98"/>
                  <a:gd name="T17" fmla="*/ 166 h 435"/>
                  <a:gd name="T18" fmla="*/ 89 w 98"/>
                  <a:gd name="T19" fmla="*/ 58 h 435"/>
                  <a:gd name="T20" fmla="*/ 98 w 98"/>
                  <a:gd name="T21" fmla="*/ 0 h 435"/>
                  <a:gd name="T22" fmla="*/ 14 w 98"/>
                  <a:gd name="T23" fmla="*/ 0 h 435"/>
                  <a:gd name="T24" fmla="*/ 0 w 98"/>
                  <a:gd name="T25" fmla="*/ 16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435">
                    <a:moveTo>
                      <a:pt x="0" y="160"/>
                    </a:moveTo>
                    <a:lnTo>
                      <a:pt x="2" y="190"/>
                    </a:lnTo>
                    <a:lnTo>
                      <a:pt x="37" y="435"/>
                    </a:lnTo>
                    <a:lnTo>
                      <a:pt x="79" y="351"/>
                    </a:lnTo>
                    <a:lnTo>
                      <a:pt x="84" y="271"/>
                    </a:lnTo>
                    <a:lnTo>
                      <a:pt x="85" y="263"/>
                    </a:lnTo>
                    <a:lnTo>
                      <a:pt x="85" y="255"/>
                    </a:lnTo>
                    <a:lnTo>
                      <a:pt x="84" y="248"/>
                    </a:lnTo>
                    <a:lnTo>
                      <a:pt x="70" y="166"/>
                    </a:lnTo>
                    <a:lnTo>
                      <a:pt x="89" y="58"/>
                    </a:lnTo>
                    <a:lnTo>
                      <a:pt x="98" y="0"/>
                    </a:lnTo>
                    <a:lnTo>
                      <a:pt x="14" y="0"/>
                    </a:lnTo>
                    <a:lnTo>
                      <a:pt x="0" y="16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600"/>
              <p:cNvSpPr>
                <a:spLocks/>
              </p:cNvSpPr>
              <p:nvPr/>
            </p:nvSpPr>
            <p:spPr bwMode="auto">
              <a:xfrm>
                <a:off x="4046" y="2183"/>
                <a:ext cx="206" cy="237"/>
              </a:xfrm>
              <a:custGeom>
                <a:avLst/>
                <a:gdLst>
                  <a:gd name="T0" fmla="*/ 407 w 411"/>
                  <a:gd name="T1" fmla="*/ 128 h 475"/>
                  <a:gd name="T2" fmla="*/ 404 w 411"/>
                  <a:gd name="T3" fmla="*/ 108 h 475"/>
                  <a:gd name="T4" fmla="*/ 395 w 411"/>
                  <a:gd name="T5" fmla="*/ 92 h 475"/>
                  <a:gd name="T6" fmla="*/ 384 w 411"/>
                  <a:gd name="T7" fmla="*/ 77 h 475"/>
                  <a:gd name="T8" fmla="*/ 369 w 411"/>
                  <a:gd name="T9" fmla="*/ 66 h 475"/>
                  <a:gd name="T10" fmla="*/ 350 w 411"/>
                  <a:gd name="T11" fmla="*/ 59 h 475"/>
                  <a:gd name="T12" fmla="*/ 205 w 411"/>
                  <a:gd name="T13" fmla="*/ 0 h 475"/>
                  <a:gd name="T14" fmla="*/ 59 w 411"/>
                  <a:gd name="T15" fmla="*/ 59 h 475"/>
                  <a:gd name="T16" fmla="*/ 41 w 411"/>
                  <a:gd name="T17" fmla="*/ 66 h 475"/>
                  <a:gd name="T18" fmla="*/ 26 w 411"/>
                  <a:gd name="T19" fmla="*/ 77 h 475"/>
                  <a:gd name="T20" fmla="*/ 14 w 411"/>
                  <a:gd name="T21" fmla="*/ 92 h 475"/>
                  <a:gd name="T22" fmla="*/ 7 w 411"/>
                  <a:gd name="T23" fmla="*/ 108 h 475"/>
                  <a:gd name="T24" fmla="*/ 4 w 411"/>
                  <a:gd name="T25" fmla="*/ 128 h 475"/>
                  <a:gd name="T26" fmla="*/ 0 w 411"/>
                  <a:gd name="T27" fmla="*/ 179 h 475"/>
                  <a:gd name="T28" fmla="*/ 80 w 411"/>
                  <a:gd name="T29" fmla="*/ 190 h 475"/>
                  <a:gd name="T30" fmla="*/ 70 w 411"/>
                  <a:gd name="T31" fmla="*/ 248 h 475"/>
                  <a:gd name="T32" fmla="*/ 73 w 411"/>
                  <a:gd name="T33" fmla="*/ 258 h 475"/>
                  <a:gd name="T34" fmla="*/ 75 w 411"/>
                  <a:gd name="T35" fmla="*/ 268 h 475"/>
                  <a:gd name="T36" fmla="*/ 79 w 411"/>
                  <a:gd name="T37" fmla="*/ 292 h 475"/>
                  <a:gd name="T38" fmla="*/ 84 w 411"/>
                  <a:gd name="T39" fmla="*/ 319 h 475"/>
                  <a:gd name="T40" fmla="*/ 90 w 411"/>
                  <a:gd name="T41" fmla="*/ 350 h 475"/>
                  <a:gd name="T42" fmla="*/ 94 w 411"/>
                  <a:gd name="T43" fmla="*/ 381 h 475"/>
                  <a:gd name="T44" fmla="*/ 97 w 411"/>
                  <a:gd name="T45" fmla="*/ 414 h 475"/>
                  <a:gd name="T46" fmla="*/ 97 w 411"/>
                  <a:gd name="T47" fmla="*/ 445 h 475"/>
                  <a:gd name="T48" fmla="*/ 91 w 411"/>
                  <a:gd name="T49" fmla="*/ 475 h 475"/>
                  <a:gd name="T50" fmla="*/ 91 w 411"/>
                  <a:gd name="T51" fmla="*/ 475 h 475"/>
                  <a:gd name="T52" fmla="*/ 117 w 411"/>
                  <a:gd name="T53" fmla="*/ 475 h 475"/>
                  <a:gd name="T54" fmla="*/ 149 w 411"/>
                  <a:gd name="T55" fmla="*/ 475 h 475"/>
                  <a:gd name="T56" fmla="*/ 185 w 411"/>
                  <a:gd name="T57" fmla="*/ 475 h 475"/>
                  <a:gd name="T58" fmla="*/ 223 w 411"/>
                  <a:gd name="T59" fmla="*/ 475 h 475"/>
                  <a:gd name="T60" fmla="*/ 319 w 411"/>
                  <a:gd name="T61" fmla="*/ 475 h 475"/>
                  <a:gd name="T62" fmla="*/ 319 w 411"/>
                  <a:gd name="T63" fmla="*/ 475 h 475"/>
                  <a:gd name="T64" fmla="*/ 313 w 411"/>
                  <a:gd name="T65" fmla="*/ 445 h 475"/>
                  <a:gd name="T66" fmla="*/ 312 w 411"/>
                  <a:gd name="T67" fmla="*/ 414 h 475"/>
                  <a:gd name="T68" fmla="*/ 315 w 411"/>
                  <a:gd name="T69" fmla="*/ 381 h 475"/>
                  <a:gd name="T70" fmla="*/ 321 w 411"/>
                  <a:gd name="T71" fmla="*/ 350 h 475"/>
                  <a:gd name="T72" fmla="*/ 326 w 411"/>
                  <a:gd name="T73" fmla="*/ 319 h 475"/>
                  <a:gd name="T74" fmla="*/ 332 w 411"/>
                  <a:gd name="T75" fmla="*/ 292 h 475"/>
                  <a:gd name="T76" fmla="*/ 336 w 411"/>
                  <a:gd name="T77" fmla="*/ 268 h 475"/>
                  <a:gd name="T78" fmla="*/ 338 w 411"/>
                  <a:gd name="T79" fmla="*/ 258 h 475"/>
                  <a:gd name="T80" fmla="*/ 339 w 411"/>
                  <a:gd name="T81" fmla="*/ 248 h 475"/>
                  <a:gd name="T82" fmla="*/ 330 w 411"/>
                  <a:gd name="T83" fmla="*/ 190 h 475"/>
                  <a:gd name="T84" fmla="*/ 411 w 411"/>
                  <a:gd name="T85" fmla="*/ 179 h 475"/>
                  <a:gd name="T86" fmla="*/ 407 w 411"/>
                  <a:gd name="T87" fmla="*/ 12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1" h="475">
                    <a:moveTo>
                      <a:pt x="407" y="128"/>
                    </a:moveTo>
                    <a:lnTo>
                      <a:pt x="404" y="108"/>
                    </a:lnTo>
                    <a:lnTo>
                      <a:pt x="395" y="92"/>
                    </a:lnTo>
                    <a:lnTo>
                      <a:pt x="384" y="77"/>
                    </a:lnTo>
                    <a:lnTo>
                      <a:pt x="369" y="66"/>
                    </a:lnTo>
                    <a:lnTo>
                      <a:pt x="350" y="59"/>
                    </a:lnTo>
                    <a:lnTo>
                      <a:pt x="205" y="0"/>
                    </a:lnTo>
                    <a:lnTo>
                      <a:pt x="59" y="59"/>
                    </a:lnTo>
                    <a:lnTo>
                      <a:pt x="41" y="66"/>
                    </a:lnTo>
                    <a:lnTo>
                      <a:pt x="26" y="77"/>
                    </a:lnTo>
                    <a:lnTo>
                      <a:pt x="14" y="92"/>
                    </a:lnTo>
                    <a:lnTo>
                      <a:pt x="7" y="108"/>
                    </a:lnTo>
                    <a:lnTo>
                      <a:pt x="4" y="128"/>
                    </a:lnTo>
                    <a:lnTo>
                      <a:pt x="0" y="179"/>
                    </a:lnTo>
                    <a:lnTo>
                      <a:pt x="80" y="190"/>
                    </a:lnTo>
                    <a:lnTo>
                      <a:pt x="70" y="248"/>
                    </a:lnTo>
                    <a:lnTo>
                      <a:pt x="73" y="258"/>
                    </a:lnTo>
                    <a:lnTo>
                      <a:pt x="75" y="268"/>
                    </a:lnTo>
                    <a:lnTo>
                      <a:pt x="79" y="292"/>
                    </a:lnTo>
                    <a:lnTo>
                      <a:pt x="84" y="319"/>
                    </a:lnTo>
                    <a:lnTo>
                      <a:pt x="90" y="350"/>
                    </a:lnTo>
                    <a:lnTo>
                      <a:pt x="94" y="381"/>
                    </a:lnTo>
                    <a:lnTo>
                      <a:pt x="97" y="414"/>
                    </a:lnTo>
                    <a:lnTo>
                      <a:pt x="97" y="445"/>
                    </a:lnTo>
                    <a:lnTo>
                      <a:pt x="91" y="475"/>
                    </a:lnTo>
                    <a:lnTo>
                      <a:pt x="91" y="475"/>
                    </a:lnTo>
                    <a:lnTo>
                      <a:pt x="117" y="475"/>
                    </a:lnTo>
                    <a:lnTo>
                      <a:pt x="149" y="475"/>
                    </a:lnTo>
                    <a:lnTo>
                      <a:pt x="185" y="475"/>
                    </a:lnTo>
                    <a:lnTo>
                      <a:pt x="223" y="475"/>
                    </a:lnTo>
                    <a:lnTo>
                      <a:pt x="319" y="475"/>
                    </a:lnTo>
                    <a:lnTo>
                      <a:pt x="319" y="475"/>
                    </a:lnTo>
                    <a:lnTo>
                      <a:pt x="313" y="445"/>
                    </a:lnTo>
                    <a:lnTo>
                      <a:pt x="312" y="414"/>
                    </a:lnTo>
                    <a:lnTo>
                      <a:pt x="315" y="381"/>
                    </a:lnTo>
                    <a:lnTo>
                      <a:pt x="321" y="350"/>
                    </a:lnTo>
                    <a:lnTo>
                      <a:pt x="326" y="319"/>
                    </a:lnTo>
                    <a:lnTo>
                      <a:pt x="332" y="292"/>
                    </a:lnTo>
                    <a:lnTo>
                      <a:pt x="336" y="268"/>
                    </a:lnTo>
                    <a:lnTo>
                      <a:pt x="338" y="258"/>
                    </a:lnTo>
                    <a:lnTo>
                      <a:pt x="339" y="248"/>
                    </a:lnTo>
                    <a:lnTo>
                      <a:pt x="330" y="190"/>
                    </a:lnTo>
                    <a:lnTo>
                      <a:pt x="411" y="179"/>
                    </a:lnTo>
                    <a:lnTo>
                      <a:pt x="407" y="128"/>
                    </a:lnTo>
                    <a:close/>
                  </a:path>
                </a:pathLst>
              </a:custGeom>
              <a:solidFill>
                <a:srgbClr val="FB0A1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601"/>
              <p:cNvSpPr>
                <a:spLocks/>
              </p:cNvSpPr>
              <p:nvPr/>
            </p:nvSpPr>
            <p:spPr bwMode="auto">
              <a:xfrm>
                <a:off x="4204" y="2433"/>
                <a:ext cx="37" cy="120"/>
              </a:xfrm>
              <a:custGeom>
                <a:avLst/>
                <a:gdLst>
                  <a:gd name="T0" fmla="*/ 27 w 73"/>
                  <a:gd name="T1" fmla="*/ 0 h 239"/>
                  <a:gd name="T2" fmla="*/ 32 w 73"/>
                  <a:gd name="T3" fmla="*/ 101 h 239"/>
                  <a:gd name="T4" fmla="*/ 32 w 73"/>
                  <a:gd name="T5" fmla="*/ 105 h 239"/>
                  <a:gd name="T6" fmla="*/ 31 w 73"/>
                  <a:gd name="T7" fmla="*/ 110 h 239"/>
                  <a:gd name="T8" fmla="*/ 28 w 73"/>
                  <a:gd name="T9" fmla="*/ 115 h 239"/>
                  <a:gd name="T10" fmla="*/ 24 w 73"/>
                  <a:gd name="T11" fmla="*/ 117 h 239"/>
                  <a:gd name="T12" fmla="*/ 20 w 73"/>
                  <a:gd name="T13" fmla="*/ 120 h 239"/>
                  <a:gd name="T14" fmla="*/ 17 w 73"/>
                  <a:gd name="T15" fmla="*/ 123 h 239"/>
                  <a:gd name="T16" fmla="*/ 14 w 73"/>
                  <a:gd name="T17" fmla="*/ 129 h 239"/>
                  <a:gd name="T18" fmla="*/ 10 w 73"/>
                  <a:gd name="T19" fmla="*/ 140 h 239"/>
                  <a:gd name="T20" fmla="*/ 6 w 73"/>
                  <a:gd name="T21" fmla="*/ 154 h 239"/>
                  <a:gd name="T22" fmla="*/ 3 w 73"/>
                  <a:gd name="T23" fmla="*/ 173 h 239"/>
                  <a:gd name="T24" fmla="*/ 0 w 73"/>
                  <a:gd name="T25" fmla="*/ 190 h 239"/>
                  <a:gd name="T26" fmla="*/ 0 w 73"/>
                  <a:gd name="T27" fmla="*/ 192 h 239"/>
                  <a:gd name="T28" fmla="*/ 1 w 73"/>
                  <a:gd name="T29" fmla="*/ 195 h 239"/>
                  <a:gd name="T30" fmla="*/ 4 w 73"/>
                  <a:gd name="T31" fmla="*/ 195 h 239"/>
                  <a:gd name="T32" fmla="*/ 6 w 73"/>
                  <a:gd name="T33" fmla="*/ 195 h 239"/>
                  <a:gd name="T34" fmla="*/ 8 w 73"/>
                  <a:gd name="T35" fmla="*/ 195 h 239"/>
                  <a:gd name="T36" fmla="*/ 10 w 73"/>
                  <a:gd name="T37" fmla="*/ 192 h 239"/>
                  <a:gd name="T38" fmla="*/ 14 w 73"/>
                  <a:gd name="T39" fmla="*/ 180 h 239"/>
                  <a:gd name="T40" fmla="*/ 18 w 73"/>
                  <a:gd name="T41" fmla="*/ 170 h 239"/>
                  <a:gd name="T42" fmla="*/ 21 w 73"/>
                  <a:gd name="T43" fmla="*/ 163 h 239"/>
                  <a:gd name="T44" fmla="*/ 21 w 73"/>
                  <a:gd name="T45" fmla="*/ 160 h 239"/>
                  <a:gd name="T46" fmla="*/ 21 w 73"/>
                  <a:gd name="T47" fmla="*/ 164 h 239"/>
                  <a:gd name="T48" fmla="*/ 20 w 73"/>
                  <a:gd name="T49" fmla="*/ 173 h 239"/>
                  <a:gd name="T50" fmla="*/ 17 w 73"/>
                  <a:gd name="T51" fmla="*/ 185 h 239"/>
                  <a:gd name="T52" fmla="*/ 13 w 73"/>
                  <a:gd name="T53" fmla="*/ 198 h 239"/>
                  <a:gd name="T54" fmla="*/ 7 w 73"/>
                  <a:gd name="T55" fmla="*/ 209 h 239"/>
                  <a:gd name="T56" fmla="*/ 3 w 73"/>
                  <a:gd name="T57" fmla="*/ 216 h 239"/>
                  <a:gd name="T58" fmla="*/ 0 w 73"/>
                  <a:gd name="T59" fmla="*/ 226 h 239"/>
                  <a:gd name="T60" fmla="*/ 0 w 73"/>
                  <a:gd name="T61" fmla="*/ 233 h 239"/>
                  <a:gd name="T62" fmla="*/ 3 w 73"/>
                  <a:gd name="T63" fmla="*/ 239 h 239"/>
                  <a:gd name="T64" fmla="*/ 7 w 73"/>
                  <a:gd name="T65" fmla="*/ 238 h 239"/>
                  <a:gd name="T66" fmla="*/ 23 w 73"/>
                  <a:gd name="T67" fmla="*/ 225 h 239"/>
                  <a:gd name="T68" fmla="*/ 35 w 73"/>
                  <a:gd name="T69" fmla="*/ 209 h 239"/>
                  <a:gd name="T70" fmla="*/ 47 w 73"/>
                  <a:gd name="T71" fmla="*/ 195 h 239"/>
                  <a:gd name="T72" fmla="*/ 54 w 73"/>
                  <a:gd name="T73" fmla="*/ 184 h 239"/>
                  <a:gd name="T74" fmla="*/ 58 w 73"/>
                  <a:gd name="T75" fmla="*/ 171 h 239"/>
                  <a:gd name="T76" fmla="*/ 68 w 73"/>
                  <a:gd name="T77" fmla="*/ 115 h 239"/>
                  <a:gd name="T78" fmla="*/ 66 w 73"/>
                  <a:gd name="T79" fmla="*/ 115 h 239"/>
                  <a:gd name="T80" fmla="*/ 73 w 73"/>
                  <a:gd name="T81" fmla="*/ 35 h 239"/>
                  <a:gd name="T82" fmla="*/ 27 w 73"/>
                  <a:gd name="T8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239">
                    <a:moveTo>
                      <a:pt x="27" y="0"/>
                    </a:moveTo>
                    <a:lnTo>
                      <a:pt x="32" y="101"/>
                    </a:lnTo>
                    <a:lnTo>
                      <a:pt x="32" y="105"/>
                    </a:lnTo>
                    <a:lnTo>
                      <a:pt x="31" y="110"/>
                    </a:lnTo>
                    <a:lnTo>
                      <a:pt x="28" y="115"/>
                    </a:lnTo>
                    <a:lnTo>
                      <a:pt x="24" y="117"/>
                    </a:lnTo>
                    <a:lnTo>
                      <a:pt x="20" y="120"/>
                    </a:lnTo>
                    <a:lnTo>
                      <a:pt x="17" y="123"/>
                    </a:lnTo>
                    <a:lnTo>
                      <a:pt x="14" y="129"/>
                    </a:lnTo>
                    <a:lnTo>
                      <a:pt x="10" y="140"/>
                    </a:lnTo>
                    <a:lnTo>
                      <a:pt x="6" y="154"/>
                    </a:lnTo>
                    <a:lnTo>
                      <a:pt x="3" y="173"/>
                    </a:lnTo>
                    <a:lnTo>
                      <a:pt x="0" y="190"/>
                    </a:lnTo>
                    <a:lnTo>
                      <a:pt x="0" y="192"/>
                    </a:lnTo>
                    <a:lnTo>
                      <a:pt x="1" y="195"/>
                    </a:lnTo>
                    <a:lnTo>
                      <a:pt x="4" y="195"/>
                    </a:lnTo>
                    <a:lnTo>
                      <a:pt x="6" y="195"/>
                    </a:lnTo>
                    <a:lnTo>
                      <a:pt x="8" y="195"/>
                    </a:lnTo>
                    <a:lnTo>
                      <a:pt x="10" y="192"/>
                    </a:lnTo>
                    <a:lnTo>
                      <a:pt x="14" y="180"/>
                    </a:lnTo>
                    <a:lnTo>
                      <a:pt x="18" y="170"/>
                    </a:lnTo>
                    <a:lnTo>
                      <a:pt x="21" y="163"/>
                    </a:lnTo>
                    <a:lnTo>
                      <a:pt x="21" y="160"/>
                    </a:lnTo>
                    <a:lnTo>
                      <a:pt x="21" y="164"/>
                    </a:lnTo>
                    <a:lnTo>
                      <a:pt x="20" y="173"/>
                    </a:lnTo>
                    <a:lnTo>
                      <a:pt x="17" y="185"/>
                    </a:lnTo>
                    <a:lnTo>
                      <a:pt x="13" y="198"/>
                    </a:lnTo>
                    <a:lnTo>
                      <a:pt x="7" y="209"/>
                    </a:lnTo>
                    <a:lnTo>
                      <a:pt x="3" y="216"/>
                    </a:lnTo>
                    <a:lnTo>
                      <a:pt x="0" y="226"/>
                    </a:lnTo>
                    <a:lnTo>
                      <a:pt x="0" y="233"/>
                    </a:lnTo>
                    <a:lnTo>
                      <a:pt x="3" y="239"/>
                    </a:lnTo>
                    <a:lnTo>
                      <a:pt x="7" y="238"/>
                    </a:lnTo>
                    <a:lnTo>
                      <a:pt x="23" y="225"/>
                    </a:lnTo>
                    <a:lnTo>
                      <a:pt x="35" y="209"/>
                    </a:lnTo>
                    <a:lnTo>
                      <a:pt x="47" y="195"/>
                    </a:lnTo>
                    <a:lnTo>
                      <a:pt x="54" y="184"/>
                    </a:lnTo>
                    <a:lnTo>
                      <a:pt x="58" y="171"/>
                    </a:lnTo>
                    <a:lnTo>
                      <a:pt x="68" y="115"/>
                    </a:lnTo>
                    <a:lnTo>
                      <a:pt x="66" y="115"/>
                    </a:lnTo>
                    <a:lnTo>
                      <a:pt x="73" y="35"/>
                    </a:lnTo>
                    <a:lnTo>
                      <a:pt x="27"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602"/>
              <p:cNvSpPr>
                <a:spLocks/>
              </p:cNvSpPr>
              <p:nvPr/>
            </p:nvSpPr>
            <p:spPr bwMode="auto">
              <a:xfrm>
                <a:off x="4209" y="2258"/>
                <a:ext cx="48" cy="217"/>
              </a:xfrm>
              <a:custGeom>
                <a:avLst/>
                <a:gdLst>
                  <a:gd name="T0" fmla="*/ 0 w 96"/>
                  <a:gd name="T1" fmla="*/ 0 h 435"/>
                  <a:gd name="T2" fmla="*/ 7 w 96"/>
                  <a:gd name="T3" fmla="*/ 58 h 435"/>
                  <a:gd name="T4" fmla="*/ 28 w 96"/>
                  <a:gd name="T5" fmla="*/ 166 h 435"/>
                  <a:gd name="T6" fmla="*/ 14 w 96"/>
                  <a:gd name="T7" fmla="*/ 248 h 435"/>
                  <a:gd name="T8" fmla="*/ 13 w 96"/>
                  <a:gd name="T9" fmla="*/ 255 h 435"/>
                  <a:gd name="T10" fmla="*/ 13 w 96"/>
                  <a:gd name="T11" fmla="*/ 263 h 435"/>
                  <a:gd name="T12" fmla="*/ 13 w 96"/>
                  <a:gd name="T13" fmla="*/ 271 h 435"/>
                  <a:gd name="T14" fmla="*/ 17 w 96"/>
                  <a:gd name="T15" fmla="*/ 351 h 435"/>
                  <a:gd name="T16" fmla="*/ 59 w 96"/>
                  <a:gd name="T17" fmla="*/ 435 h 435"/>
                  <a:gd name="T18" fmla="*/ 95 w 96"/>
                  <a:gd name="T19" fmla="*/ 190 h 435"/>
                  <a:gd name="T20" fmla="*/ 96 w 96"/>
                  <a:gd name="T21" fmla="*/ 160 h 435"/>
                  <a:gd name="T22" fmla="*/ 83 w 96"/>
                  <a:gd name="T23" fmla="*/ 0 h 435"/>
                  <a:gd name="T24" fmla="*/ 0 w 96"/>
                  <a:gd name="T2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435">
                    <a:moveTo>
                      <a:pt x="0" y="0"/>
                    </a:moveTo>
                    <a:lnTo>
                      <a:pt x="7" y="58"/>
                    </a:lnTo>
                    <a:lnTo>
                      <a:pt x="28" y="166"/>
                    </a:lnTo>
                    <a:lnTo>
                      <a:pt x="14" y="248"/>
                    </a:lnTo>
                    <a:lnTo>
                      <a:pt x="13" y="255"/>
                    </a:lnTo>
                    <a:lnTo>
                      <a:pt x="13" y="263"/>
                    </a:lnTo>
                    <a:lnTo>
                      <a:pt x="13" y="271"/>
                    </a:lnTo>
                    <a:lnTo>
                      <a:pt x="17" y="351"/>
                    </a:lnTo>
                    <a:lnTo>
                      <a:pt x="59" y="435"/>
                    </a:lnTo>
                    <a:lnTo>
                      <a:pt x="95" y="190"/>
                    </a:lnTo>
                    <a:lnTo>
                      <a:pt x="96" y="160"/>
                    </a:lnTo>
                    <a:lnTo>
                      <a:pt x="83" y="0"/>
                    </a:lnTo>
                    <a:lnTo>
                      <a:pt x="0"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Freeform 603"/>
              <p:cNvSpPr>
                <a:spLocks/>
              </p:cNvSpPr>
              <p:nvPr/>
            </p:nvSpPr>
            <p:spPr bwMode="auto">
              <a:xfrm>
                <a:off x="4149" y="2183"/>
                <a:ext cx="103" cy="237"/>
              </a:xfrm>
              <a:custGeom>
                <a:avLst/>
                <a:gdLst>
                  <a:gd name="T0" fmla="*/ 202 w 206"/>
                  <a:gd name="T1" fmla="*/ 128 h 475"/>
                  <a:gd name="T2" fmla="*/ 199 w 206"/>
                  <a:gd name="T3" fmla="*/ 108 h 475"/>
                  <a:gd name="T4" fmla="*/ 190 w 206"/>
                  <a:gd name="T5" fmla="*/ 92 h 475"/>
                  <a:gd name="T6" fmla="*/ 179 w 206"/>
                  <a:gd name="T7" fmla="*/ 77 h 475"/>
                  <a:gd name="T8" fmla="*/ 164 w 206"/>
                  <a:gd name="T9" fmla="*/ 66 h 475"/>
                  <a:gd name="T10" fmla="*/ 145 w 206"/>
                  <a:gd name="T11" fmla="*/ 59 h 475"/>
                  <a:gd name="T12" fmla="*/ 0 w 206"/>
                  <a:gd name="T13" fmla="*/ 0 h 475"/>
                  <a:gd name="T14" fmla="*/ 0 w 206"/>
                  <a:gd name="T15" fmla="*/ 459 h 475"/>
                  <a:gd name="T16" fmla="*/ 4 w 206"/>
                  <a:gd name="T17" fmla="*/ 461 h 475"/>
                  <a:gd name="T18" fmla="*/ 15 w 206"/>
                  <a:gd name="T19" fmla="*/ 462 h 475"/>
                  <a:gd name="T20" fmla="*/ 32 w 206"/>
                  <a:gd name="T21" fmla="*/ 465 h 475"/>
                  <a:gd name="T22" fmla="*/ 52 w 206"/>
                  <a:gd name="T23" fmla="*/ 469 h 475"/>
                  <a:gd name="T24" fmla="*/ 75 w 206"/>
                  <a:gd name="T25" fmla="*/ 472 h 475"/>
                  <a:gd name="T26" fmla="*/ 94 w 206"/>
                  <a:gd name="T27" fmla="*/ 473 h 475"/>
                  <a:gd name="T28" fmla="*/ 114 w 206"/>
                  <a:gd name="T29" fmla="*/ 475 h 475"/>
                  <a:gd name="T30" fmla="*/ 114 w 206"/>
                  <a:gd name="T31" fmla="*/ 475 h 475"/>
                  <a:gd name="T32" fmla="*/ 108 w 206"/>
                  <a:gd name="T33" fmla="*/ 445 h 475"/>
                  <a:gd name="T34" fmla="*/ 107 w 206"/>
                  <a:gd name="T35" fmla="*/ 414 h 475"/>
                  <a:gd name="T36" fmla="*/ 110 w 206"/>
                  <a:gd name="T37" fmla="*/ 381 h 475"/>
                  <a:gd name="T38" fmla="*/ 116 w 206"/>
                  <a:gd name="T39" fmla="*/ 350 h 475"/>
                  <a:gd name="T40" fmla="*/ 121 w 206"/>
                  <a:gd name="T41" fmla="*/ 319 h 475"/>
                  <a:gd name="T42" fmla="*/ 127 w 206"/>
                  <a:gd name="T43" fmla="*/ 292 h 475"/>
                  <a:gd name="T44" fmla="*/ 131 w 206"/>
                  <a:gd name="T45" fmla="*/ 268 h 475"/>
                  <a:gd name="T46" fmla="*/ 133 w 206"/>
                  <a:gd name="T47" fmla="*/ 258 h 475"/>
                  <a:gd name="T48" fmla="*/ 134 w 206"/>
                  <a:gd name="T49" fmla="*/ 248 h 475"/>
                  <a:gd name="T50" fmla="*/ 125 w 206"/>
                  <a:gd name="T51" fmla="*/ 190 h 475"/>
                  <a:gd name="T52" fmla="*/ 206 w 206"/>
                  <a:gd name="T53" fmla="*/ 179 h 475"/>
                  <a:gd name="T54" fmla="*/ 202 w 206"/>
                  <a:gd name="T55" fmla="*/ 12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6" h="475">
                    <a:moveTo>
                      <a:pt x="202" y="128"/>
                    </a:moveTo>
                    <a:lnTo>
                      <a:pt x="199" y="108"/>
                    </a:lnTo>
                    <a:lnTo>
                      <a:pt x="190" y="92"/>
                    </a:lnTo>
                    <a:lnTo>
                      <a:pt x="179" y="77"/>
                    </a:lnTo>
                    <a:lnTo>
                      <a:pt x="164" y="66"/>
                    </a:lnTo>
                    <a:lnTo>
                      <a:pt x="145" y="59"/>
                    </a:lnTo>
                    <a:lnTo>
                      <a:pt x="0" y="0"/>
                    </a:lnTo>
                    <a:lnTo>
                      <a:pt x="0" y="459"/>
                    </a:lnTo>
                    <a:lnTo>
                      <a:pt x="4" y="461"/>
                    </a:lnTo>
                    <a:lnTo>
                      <a:pt x="15" y="462"/>
                    </a:lnTo>
                    <a:lnTo>
                      <a:pt x="32" y="465"/>
                    </a:lnTo>
                    <a:lnTo>
                      <a:pt x="52" y="469"/>
                    </a:lnTo>
                    <a:lnTo>
                      <a:pt x="75" y="472"/>
                    </a:lnTo>
                    <a:lnTo>
                      <a:pt x="94" y="473"/>
                    </a:lnTo>
                    <a:lnTo>
                      <a:pt x="114" y="475"/>
                    </a:lnTo>
                    <a:lnTo>
                      <a:pt x="114" y="475"/>
                    </a:lnTo>
                    <a:lnTo>
                      <a:pt x="108" y="445"/>
                    </a:lnTo>
                    <a:lnTo>
                      <a:pt x="107" y="414"/>
                    </a:lnTo>
                    <a:lnTo>
                      <a:pt x="110" y="381"/>
                    </a:lnTo>
                    <a:lnTo>
                      <a:pt x="116" y="350"/>
                    </a:lnTo>
                    <a:lnTo>
                      <a:pt x="121" y="319"/>
                    </a:lnTo>
                    <a:lnTo>
                      <a:pt x="127" y="292"/>
                    </a:lnTo>
                    <a:lnTo>
                      <a:pt x="131" y="268"/>
                    </a:lnTo>
                    <a:lnTo>
                      <a:pt x="133" y="258"/>
                    </a:lnTo>
                    <a:lnTo>
                      <a:pt x="134" y="248"/>
                    </a:lnTo>
                    <a:lnTo>
                      <a:pt x="125" y="190"/>
                    </a:lnTo>
                    <a:lnTo>
                      <a:pt x="206" y="179"/>
                    </a:lnTo>
                    <a:lnTo>
                      <a:pt x="202" y="128"/>
                    </a:lnTo>
                    <a:close/>
                  </a:path>
                </a:pathLst>
              </a:custGeom>
              <a:solidFill>
                <a:srgbClr val="BC00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 name="Freeform 604"/>
              <p:cNvSpPr>
                <a:spLocks/>
              </p:cNvSpPr>
              <p:nvPr/>
            </p:nvSpPr>
            <p:spPr bwMode="auto">
              <a:xfrm>
                <a:off x="4117" y="2166"/>
                <a:ext cx="64" cy="59"/>
              </a:xfrm>
              <a:custGeom>
                <a:avLst/>
                <a:gdLst>
                  <a:gd name="T0" fmla="*/ 0 w 129"/>
                  <a:gd name="T1" fmla="*/ 66 h 118"/>
                  <a:gd name="T2" fmla="*/ 1 w 129"/>
                  <a:gd name="T3" fmla="*/ 69 h 118"/>
                  <a:gd name="T4" fmla="*/ 8 w 129"/>
                  <a:gd name="T5" fmla="*/ 89 h 118"/>
                  <a:gd name="T6" fmla="*/ 21 w 129"/>
                  <a:gd name="T7" fmla="*/ 104 h 118"/>
                  <a:gd name="T8" fmla="*/ 37 w 129"/>
                  <a:gd name="T9" fmla="*/ 114 h 118"/>
                  <a:gd name="T10" fmla="*/ 55 w 129"/>
                  <a:gd name="T11" fmla="*/ 118 h 118"/>
                  <a:gd name="T12" fmla="*/ 74 w 129"/>
                  <a:gd name="T13" fmla="*/ 118 h 118"/>
                  <a:gd name="T14" fmla="*/ 90 w 129"/>
                  <a:gd name="T15" fmla="*/ 114 h 118"/>
                  <a:gd name="T16" fmla="*/ 107 w 129"/>
                  <a:gd name="T17" fmla="*/ 104 h 118"/>
                  <a:gd name="T18" fmla="*/ 120 w 129"/>
                  <a:gd name="T19" fmla="*/ 89 h 118"/>
                  <a:gd name="T20" fmla="*/ 127 w 129"/>
                  <a:gd name="T21" fmla="*/ 69 h 118"/>
                  <a:gd name="T22" fmla="*/ 129 w 129"/>
                  <a:gd name="T23" fmla="*/ 66 h 118"/>
                  <a:gd name="T24" fmla="*/ 129 w 129"/>
                  <a:gd name="T25" fmla="*/ 0 h 118"/>
                  <a:gd name="T26" fmla="*/ 0 w 129"/>
                  <a:gd name="T27" fmla="*/ 0 h 118"/>
                  <a:gd name="T28" fmla="*/ 0 w 129"/>
                  <a:gd name="T29"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18">
                    <a:moveTo>
                      <a:pt x="0" y="66"/>
                    </a:moveTo>
                    <a:lnTo>
                      <a:pt x="1" y="69"/>
                    </a:lnTo>
                    <a:lnTo>
                      <a:pt x="8" y="89"/>
                    </a:lnTo>
                    <a:lnTo>
                      <a:pt x="21" y="104"/>
                    </a:lnTo>
                    <a:lnTo>
                      <a:pt x="37" y="114"/>
                    </a:lnTo>
                    <a:lnTo>
                      <a:pt x="55" y="118"/>
                    </a:lnTo>
                    <a:lnTo>
                      <a:pt x="74" y="118"/>
                    </a:lnTo>
                    <a:lnTo>
                      <a:pt x="90" y="114"/>
                    </a:lnTo>
                    <a:lnTo>
                      <a:pt x="107" y="104"/>
                    </a:lnTo>
                    <a:lnTo>
                      <a:pt x="120" y="89"/>
                    </a:lnTo>
                    <a:lnTo>
                      <a:pt x="127" y="69"/>
                    </a:lnTo>
                    <a:lnTo>
                      <a:pt x="129" y="66"/>
                    </a:lnTo>
                    <a:lnTo>
                      <a:pt x="129" y="0"/>
                    </a:lnTo>
                    <a:lnTo>
                      <a:pt x="0" y="0"/>
                    </a:lnTo>
                    <a:lnTo>
                      <a:pt x="0" y="66"/>
                    </a:lnTo>
                    <a:close/>
                  </a:path>
                </a:pathLst>
              </a:custGeom>
              <a:solidFill>
                <a:srgbClr val="E1CD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605"/>
              <p:cNvSpPr>
                <a:spLocks/>
              </p:cNvSpPr>
              <p:nvPr/>
            </p:nvSpPr>
            <p:spPr bwMode="auto">
              <a:xfrm>
                <a:off x="4106" y="2072"/>
                <a:ext cx="86" cy="117"/>
              </a:xfrm>
              <a:custGeom>
                <a:avLst/>
                <a:gdLst>
                  <a:gd name="T0" fmla="*/ 113 w 171"/>
                  <a:gd name="T1" fmla="*/ 0 h 234"/>
                  <a:gd name="T2" fmla="*/ 56 w 171"/>
                  <a:gd name="T3" fmla="*/ 0 h 234"/>
                  <a:gd name="T4" fmla="*/ 39 w 171"/>
                  <a:gd name="T5" fmla="*/ 4 h 234"/>
                  <a:gd name="T6" fmla="*/ 25 w 171"/>
                  <a:gd name="T7" fmla="*/ 12 h 234"/>
                  <a:gd name="T8" fmla="*/ 12 w 171"/>
                  <a:gd name="T9" fmla="*/ 26 h 234"/>
                  <a:gd name="T10" fmla="*/ 4 w 171"/>
                  <a:gd name="T11" fmla="*/ 43 h 234"/>
                  <a:gd name="T12" fmla="*/ 0 w 171"/>
                  <a:gd name="T13" fmla="*/ 63 h 234"/>
                  <a:gd name="T14" fmla="*/ 0 w 171"/>
                  <a:gd name="T15" fmla="*/ 141 h 234"/>
                  <a:gd name="T16" fmla="*/ 3 w 171"/>
                  <a:gd name="T17" fmla="*/ 157 h 234"/>
                  <a:gd name="T18" fmla="*/ 10 w 171"/>
                  <a:gd name="T19" fmla="*/ 175 h 234"/>
                  <a:gd name="T20" fmla="*/ 22 w 171"/>
                  <a:gd name="T21" fmla="*/ 192 h 234"/>
                  <a:gd name="T22" fmla="*/ 37 w 171"/>
                  <a:gd name="T23" fmla="*/ 209 h 234"/>
                  <a:gd name="T24" fmla="*/ 52 w 171"/>
                  <a:gd name="T25" fmla="*/ 222 h 234"/>
                  <a:gd name="T26" fmla="*/ 68 w 171"/>
                  <a:gd name="T27" fmla="*/ 230 h 234"/>
                  <a:gd name="T28" fmla="*/ 83 w 171"/>
                  <a:gd name="T29" fmla="*/ 234 h 234"/>
                  <a:gd name="T30" fmla="*/ 87 w 171"/>
                  <a:gd name="T31" fmla="*/ 234 h 234"/>
                  <a:gd name="T32" fmla="*/ 102 w 171"/>
                  <a:gd name="T33" fmla="*/ 230 h 234"/>
                  <a:gd name="T34" fmla="*/ 119 w 171"/>
                  <a:gd name="T35" fmla="*/ 222 h 234"/>
                  <a:gd name="T36" fmla="*/ 134 w 171"/>
                  <a:gd name="T37" fmla="*/ 209 h 234"/>
                  <a:gd name="T38" fmla="*/ 148 w 171"/>
                  <a:gd name="T39" fmla="*/ 192 h 234"/>
                  <a:gd name="T40" fmla="*/ 160 w 171"/>
                  <a:gd name="T41" fmla="*/ 175 h 234"/>
                  <a:gd name="T42" fmla="*/ 168 w 171"/>
                  <a:gd name="T43" fmla="*/ 157 h 234"/>
                  <a:gd name="T44" fmla="*/ 171 w 171"/>
                  <a:gd name="T45" fmla="*/ 141 h 234"/>
                  <a:gd name="T46" fmla="*/ 171 w 171"/>
                  <a:gd name="T47" fmla="*/ 63 h 234"/>
                  <a:gd name="T48" fmla="*/ 167 w 171"/>
                  <a:gd name="T49" fmla="*/ 43 h 234"/>
                  <a:gd name="T50" fmla="*/ 157 w 171"/>
                  <a:gd name="T51" fmla="*/ 26 h 234"/>
                  <a:gd name="T52" fmla="*/ 145 w 171"/>
                  <a:gd name="T53" fmla="*/ 12 h 234"/>
                  <a:gd name="T54" fmla="*/ 130 w 171"/>
                  <a:gd name="T55" fmla="*/ 4 h 234"/>
                  <a:gd name="T56" fmla="*/ 113 w 171"/>
                  <a:gd name="T5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234">
                    <a:moveTo>
                      <a:pt x="113" y="0"/>
                    </a:moveTo>
                    <a:lnTo>
                      <a:pt x="56" y="0"/>
                    </a:lnTo>
                    <a:lnTo>
                      <a:pt x="39" y="4"/>
                    </a:lnTo>
                    <a:lnTo>
                      <a:pt x="25" y="12"/>
                    </a:lnTo>
                    <a:lnTo>
                      <a:pt x="12" y="26"/>
                    </a:lnTo>
                    <a:lnTo>
                      <a:pt x="4" y="43"/>
                    </a:lnTo>
                    <a:lnTo>
                      <a:pt x="0" y="63"/>
                    </a:lnTo>
                    <a:lnTo>
                      <a:pt x="0" y="141"/>
                    </a:lnTo>
                    <a:lnTo>
                      <a:pt x="3" y="157"/>
                    </a:lnTo>
                    <a:lnTo>
                      <a:pt x="10" y="175"/>
                    </a:lnTo>
                    <a:lnTo>
                      <a:pt x="22" y="192"/>
                    </a:lnTo>
                    <a:lnTo>
                      <a:pt x="37" y="209"/>
                    </a:lnTo>
                    <a:lnTo>
                      <a:pt x="52" y="222"/>
                    </a:lnTo>
                    <a:lnTo>
                      <a:pt x="68" y="230"/>
                    </a:lnTo>
                    <a:lnTo>
                      <a:pt x="83" y="234"/>
                    </a:lnTo>
                    <a:lnTo>
                      <a:pt x="87" y="234"/>
                    </a:lnTo>
                    <a:lnTo>
                      <a:pt x="102" y="230"/>
                    </a:lnTo>
                    <a:lnTo>
                      <a:pt x="119" y="222"/>
                    </a:lnTo>
                    <a:lnTo>
                      <a:pt x="134" y="209"/>
                    </a:lnTo>
                    <a:lnTo>
                      <a:pt x="148" y="192"/>
                    </a:lnTo>
                    <a:lnTo>
                      <a:pt x="160" y="175"/>
                    </a:lnTo>
                    <a:lnTo>
                      <a:pt x="168" y="157"/>
                    </a:lnTo>
                    <a:lnTo>
                      <a:pt x="171" y="141"/>
                    </a:lnTo>
                    <a:lnTo>
                      <a:pt x="171" y="63"/>
                    </a:lnTo>
                    <a:lnTo>
                      <a:pt x="167" y="43"/>
                    </a:lnTo>
                    <a:lnTo>
                      <a:pt x="157" y="26"/>
                    </a:lnTo>
                    <a:lnTo>
                      <a:pt x="145" y="12"/>
                    </a:lnTo>
                    <a:lnTo>
                      <a:pt x="130" y="4"/>
                    </a:lnTo>
                    <a:lnTo>
                      <a:pt x="113"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606"/>
              <p:cNvSpPr>
                <a:spLocks/>
              </p:cNvSpPr>
              <p:nvPr/>
            </p:nvSpPr>
            <p:spPr bwMode="auto">
              <a:xfrm>
                <a:off x="4099" y="2116"/>
                <a:ext cx="10" cy="29"/>
              </a:xfrm>
              <a:custGeom>
                <a:avLst/>
                <a:gdLst>
                  <a:gd name="T0" fmla="*/ 10 w 19"/>
                  <a:gd name="T1" fmla="*/ 0 h 58"/>
                  <a:gd name="T2" fmla="*/ 5 w 19"/>
                  <a:gd name="T3" fmla="*/ 0 h 58"/>
                  <a:gd name="T4" fmla="*/ 2 w 19"/>
                  <a:gd name="T5" fmla="*/ 3 h 58"/>
                  <a:gd name="T6" fmla="*/ 1 w 19"/>
                  <a:gd name="T7" fmla="*/ 5 h 58"/>
                  <a:gd name="T8" fmla="*/ 0 w 19"/>
                  <a:gd name="T9" fmla="*/ 8 h 58"/>
                  <a:gd name="T10" fmla="*/ 0 w 19"/>
                  <a:gd name="T11" fmla="*/ 48 h 58"/>
                  <a:gd name="T12" fmla="*/ 1 w 19"/>
                  <a:gd name="T13" fmla="*/ 52 h 58"/>
                  <a:gd name="T14" fmla="*/ 2 w 19"/>
                  <a:gd name="T15" fmla="*/ 55 h 58"/>
                  <a:gd name="T16" fmla="*/ 5 w 19"/>
                  <a:gd name="T17" fmla="*/ 56 h 58"/>
                  <a:gd name="T18" fmla="*/ 10 w 19"/>
                  <a:gd name="T19" fmla="*/ 58 h 58"/>
                  <a:gd name="T20" fmla="*/ 14 w 19"/>
                  <a:gd name="T21" fmla="*/ 56 h 58"/>
                  <a:gd name="T22" fmla="*/ 17 w 19"/>
                  <a:gd name="T23" fmla="*/ 55 h 58"/>
                  <a:gd name="T24" fmla="*/ 18 w 19"/>
                  <a:gd name="T25" fmla="*/ 52 h 58"/>
                  <a:gd name="T26" fmla="*/ 19 w 19"/>
                  <a:gd name="T27" fmla="*/ 48 h 58"/>
                  <a:gd name="T28" fmla="*/ 19 w 19"/>
                  <a:gd name="T29" fmla="*/ 8 h 58"/>
                  <a:gd name="T30" fmla="*/ 18 w 19"/>
                  <a:gd name="T31" fmla="*/ 5 h 58"/>
                  <a:gd name="T32" fmla="*/ 17 w 19"/>
                  <a:gd name="T33" fmla="*/ 3 h 58"/>
                  <a:gd name="T34" fmla="*/ 14 w 19"/>
                  <a:gd name="T35" fmla="*/ 0 h 58"/>
                  <a:gd name="T36" fmla="*/ 10 w 19"/>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8">
                    <a:moveTo>
                      <a:pt x="10" y="0"/>
                    </a:moveTo>
                    <a:lnTo>
                      <a:pt x="5" y="0"/>
                    </a:lnTo>
                    <a:lnTo>
                      <a:pt x="2" y="3"/>
                    </a:lnTo>
                    <a:lnTo>
                      <a:pt x="1" y="5"/>
                    </a:lnTo>
                    <a:lnTo>
                      <a:pt x="0" y="8"/>
                    </a:lnTo>
                    <a:lnTo>
                      <a:pt x="0" y="48"/>
                    </a:lnTo>
                    <a:lnTo>
                      <a:pt x="1" y="52"/>
                    </a:lnTo>
                    <a:lnTo>
                      <a:pt x="2" y="55"/>
                    </a:lnTo>
                    <a:lnTo>
                      <a:pt x="5" y="56"/>
                    </a:lnTo>
                    <a:lnTo>
                      <a:pt x="10" y="58"/>
                    </a:lnTo>
                    <a:lnTo>
                      <a:pt x="14" y="56"/>
                    </a:lnTo>
                    <a:lnTo>
                      <a:pt x="17" y="55"/>
                    </a:lnTo>
                    <a:lnTo>
                      <a:pt x="18" y="52"/>
                    </a:lnTo>
                    <a:lnTo>
                      <a:pt x="19" y="48"/>
                    </a:lnTo>
                    <a:lnTo>
                      <a:pt x="19" y="8"/>
                    </a:lnTo>
                    <a:lnTo>
                      <a:pt x="18" y="5"/>
                    </a:lnTo>
                    <a:lnTo>
                      <a:pt x="17" y="3"/>
                    </a:lnTo>
                    <a:lnTo>
                      <a:pt x="14" y="0"/>
                    </a:lnTo>
                    <a:lnTo>
                      <a:pt x="10" y="0"/>
                    </a:lnTo>
                    <a:close/>
                  </a:path>
                </a:pathLst>
              </a:custGeom>
              <a:solidFill>
                <a:srgbClr val="E5D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3" name="Group 808"/>
            <p:cNvGrpSpPr>
              <a:grpSpLocks/>
            </p:cNvGrpSpPr>
            <p:nvPr/>
          </p:nvGrpSpPr>
          <p:grpSpPr bwMode="auto">
            <a:xfrm>
              <a:off x="4539530" y="2989968"/>
              <a:ext cx="4653603" cy="2565088"/>
              <a:chOff x="3573" y="2024"/>
              <a:chExt cx="1660" cy="915"/>
            </a:xfrm>
          </p:grpSpPr>
          <p:sp>
            <p:nvSpPr>
              <p:cNvPr id="249" name="Freeform 608"/>
              <p:cNvSpPr>
                <a:spLocks/>
              </p:cNvSpPr>
              <p:nvPr/>
            </p:nvSpPr>
            <p:spPr bwMode="auto">
              <a:xfrm>
                <a:off x="4189" y="2116"/>
                <a:ext cx="9" cy="29"/>
              </a:xfrm>
              <a:custGeom>
                <a:avLst/>
                <a:gdLst>
                  <a:gd name="T0" fmla="*/ 10 w 19"/>
                  <a:gd name="T1" fmla="*/ 0 h 58"/>
                  <a:gd name="T2" fmla="*/ 6 w 19"/>
                  <a:gd name="T3" fmla="*/ 0 h 58"/>
                  <a:gd name="T4" fmla="*/ 3 w 19"/>
                  <a:gd name="T5" fmla="*/ 3 h 58"/>
                  <a:gd name="T6" fmla="*/ 0 w 19"/>
                  <a:gd name="T7" fmla="*/ 5 h 58"/>
                  <a:gd name="T8" fmla="*/ 0 w 19"/>
                  <a:gd name="T9" fmla="*/ 8 h 58"/>
                  <a:gd name="T10" fmla="*/ 0 w 19"/>
                  <a:gd name="T11" fmla="*/ 48 h 58"/>
                  <a:gd name="T12" fmla="*/ 0 w 19"/>
                  <a:gd name="T13" fmla="*/ 52 h 58"/>
                  <a:gd name="T14" fmla="*/ 3 w 19"/>
                  <a:gd name="T15" fmla="*/ 55 h 58"/>
                  <a:gd name="T16" fmla="*/ 6 w 19"/>
                  <a:gd name="T17" fmla="*/ 56 h 58"/>
                  <a:gd name="T18" fmla="*/ 10 w 19"/>
                  <a:gd name="T19" fmla="*/ 58 h 58"/>
                  <a:gd name="T20" fmla="*/ 13 w 19"/>
                  <a:gd name="T21" fmla="*/ 56 h 58"/>
                  <a:gd name="T22" fmla="*/ 16 w 19"/>
                  <a:gd name="T23" fmla="*/ 55 h 58"/>
                  <a:gd name="T24" fmla="*/ 19 w 19"/>
                  <a:gd name="T25" fmla="*/ 52 h 58"/>
                  <a:gd name="T26" fmla="*/ 19 w 19"/>
                  <a:gd name="T27" fmla="*/ 48 h 58"/>
                  <a:gd name="T28" fmla="*/ 19 w 19"/>
                  <a:gd name="T29" fmla="*/ 8 h 58"/>
                  <a:gd name="T30" fmla="*/ 19 w 19"/>
                  <a:gd name="T31" fmla="*/ 5 h 58"/>
                  <a:gd name="T32" fmla="*/ 16 w 19"/>
                  <a:gd name="T33" fmla="*/ 3 h 58"/>
                  <a:gd name="T34" fmla="*/ 13 w 19"/>
                  <a:gd name="T35" fmla="*/ 0 h 58"/>
                  <a:gd name="T36" fmla="*/ 10 w 19"/>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58">
                    <a:moveTo>
                      <a:pt x="10" y="0"/>
                    </a:moveTo>
                    <a:lnTo>
                      <a:pt x="6" y="0"/>
                    </a:lnTo>
                    <a:lnTo>
                      <a:pt x="3" y="3"/>
                    </a:lnTo>
                    <a:lnTo>
                      <a:pt x="0" y="5"/>
                    </a:lnTo>
                    <a:lnTo>
                      <a:pt x="0" y="8"/>
                    </a:lnTo>
                    <a:lnTo>
                      <a:pt x="0" y="48"/>
                    </a:lnTo>
                    <a:lnTo>
                      <a:pt x="0" y="52"/>
                    </a:lnTo>
                    <a:lnTo>
                      <a:pt x="3" y="55"/>
                    </a:lnTo>
                    <a:lnTo>
                      <a:pt x="6" y="56"/>
                    </a:lnTo>
                    <a:lnTo>
                      <a:pt x="10" y="58"/>
                    </a:lnTo>
                    <a:lnTo>
                      <a:pt x="13" y="56"/>
                    </a:lnTo>
                    <a:lnTo>
                      <a:pt x="16" y="55"/>
                    </a:lnTo>
                    <a:lnTo>
                      <a:pt x="19" y="52"/>
                    </a:lnTo>
                    <a:lnTo>
                      <a:pt x="19" y="48"/>
                    </a:lnTo>
                    <a:lnTo>
                      <a:pt x="19" y="8"/>
                    </a:lnTo>
                    <a:lnTo>
                      <a:pt x="19" y="5"/>
                    </a:lnTo>
                    <a:lnTo>
                      <a:pt x="16" y="3"/>
                    </a:lnTo>
                    <a:lnTo>
                      <a:pt x="13" y="0"/>
                    </a:lnTo>
                    <a:lnTo>
                      <a:pt x="10"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609"/>
              <p:cNvSpPr>
                <a:spLocks/>
              </p:cNvSpPr>
              <p:nvPr/>
            </p:nvSpPr>
            <p:spPr bwMode="auto">
              <a:xfrm>
                <a:off x="4149" y="2072"/>
                <a:ext cx="43" cy="117"/>
              </a:xfrm>
              <a:custGeom>
                <a:avLst/>
                <a:gdLst>
                  <a:gd name="T0" fmla="*/ 28 w 86"/>
                  <a:gd name="T1" fmla="*/ 0 h 234"/>
                  <a:gd name="T2" fmla="*/ 0 w 86"/>
                  <a:gd name="T3" fmla="*/ 0 h 234"/>
                  <a:gd name="T4" fmla="*/ 0 w 86"/>
                  <a:gd name="T5" fmla="*/ 234 h 234"/>
                  <a:gd name="T6" fmla="*/ 2 w 86"/>
                  <a:gd name="T7" fmla="*/ 234 h 234"/>
                  <a:gd name="T8" fmla="*/ 17 w 86"/>
                  <a:gd name="T9" fmla="*/ 230 h 234"/>
                  <a:gd name="T10" fmla="*/ 34 w 86"/>
                  <a:gd name="T11" fmla="*/ 222 h 234"/>
                  <a:gd name="T12" fmla="*/ 49 w 86"/>
                  <a:gd name="T13" fmla="*/ 209 h 234"/>
                  <a:gd name="T14" fmla="*/ 63 w 86"/>
                  <a:gd name="T15" fmla="*/ 192 h 234"/>
                  <a:gd name="T16" fmla="*/ 75 w 86"/>
                  <a:gd name="T17" fmla="*/ 175 h 234"/>
                  <a:gd name="T18" fmla="*/ 83 w 86"/>
                  <a:gd name="T19" fmla="*/ 157 h 234"/>
                  <a:gd name="T20" fmla="*/ 86 w 86"/>
                  <a:gd name="T21" fmla="*/ 141 h 234"/>
                  <a:gd name="T22" fmla="*/ 86 w 86"/>
                  <a:gd name="T23" fmla="*/ 63 h 234"/>
                  <a:gd name="T24" fmla="*/ 82 w 86"/>
                  <a:gd name="T25" fmla="*/ 43 h 234"/>
                  <a:gd name="T26" fmla="*/ 72 w 86"/>
                  <a:gd name="T27" fmla="*/ 26 h 234"/>
                  <a:gd name="T28" fmla="*/ 60 w 86"/>
                  <a:gd name="T29" fmla="*/ 12 h 234"/>
                  <a:gd name="T30" fmla="*/ 45 w 86"/>
                  <a:gd name="T31" fmla="*/ 4 h 234"/>
                  <a:gd name="T32" fmla="*/ 28 w 86"/>
                  <a:gd name="T33"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234">
                    <a:moveTo>
                      <a:pt x="28" y="0"/>
                    </a:moveTo>
                    <a:lnTo>
                      <a:pt x="0" y="0"/>
                    </a:lnTo>
                    <a:lnTo>
                      <a:pt x="0" y="234"/>
                    </a:lnTo>
                    <a:lnTo>
                      <a:pt x="2" y="234"/>
                    </a:lnTo>
                    <a:lnTo>
                      <a:pt x="17" y="230"/>
                    </a:lnTo>
                    <a:lnTo>
                      <a:pt x="34" y="222"/>
                    </a:lnTo>
                    <a:lnTo>
                      <a:pt x="49" y="209"/>
                    </a:lnTo>
                    <a:lnTo>
                      <a:pt x="63" y="192"/>
                    </a:lnTo>
                    <a:lnTo>
                      <a:pt x="75" y="175"/>
                    </a:lnTo>
                    <a:lnTo>
                      <a:pt x="83" y="157"/>
                    </a:lnTo>
                    <a:lnTo>
                      <a:pt x="86" y="141"/>
                    </a:lnTo>
                    <a:lnTo>
                      <a:pt x="86" y="63"/>
                    </a:lnTo>
                    <a:lnTo>
                      <a:pt x="82" y="43"/>
                    </a:lnTo>
                    <a:lnTo>
                      <a:pt x="72" y="26"/>
                    </a:lnTo>
                    <a:lnTo>
                      <a:pt x="60" y="12"/>
                    </a:lnTo>
                    <a:lnTo>
                      <a:pt x="45" y="4"/>
                    </a:lnTo>
                    <a:lnTo>
                      <a:pt x="28" y="0"/>
                    </a:lnTo>
                    <a:close/>
                  </a:path>
                </a:pathLst>
              </a:custGeom>
              <a:solidFill>
                <a:srgbClr val="E0CC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610"/>
              <p:cNvSpPr>
                <a:spLocks/>
              </p:cNvSpPr>
              <p:nvPr/>
            </p:nvSpPr>
            <p:spPr bwMode="auto">
              <a:xfrm>
                <a:off x="4128" y="2056"/>
                <a:ext cx="21" cy="32"/>
              </a:xfrm>
              <a:custGeom>
                <a:avLst/>
                <a:gdLst>
                  <a:gd name="T0" fmla="*/ 5 w 41"/>
                  <a:gd name="T1" fmla="*/ 4 h 65"/>
                  <a:gd name="T2" fmla="*/ 0 w 41"/>
                  <a:gd name="T3" fmla="*/ 13 h 65"/>
                  <a:gd name="T4" fmla="*/ 0 w 41"/>
                  <a:gd name="T5" fmla="*/ 24 h 65"/>
                  <a:gd name="T6" fmla="*/ 2 w 41"/>
                  <a:gd name="T7" fmla="*/ 34 h 65"/>
                  <a:gd name="T8" fmla="*/ 11 w 41"/>
                  <a:gd name="T9" fmla="*/ 45 h 65"/>
                  <a:gd name="T10" fmla="*/ 25 w 41"/>
                  <a:gd name="T11" fmla="*/ 55 h 65"/>
                  <a:gd name="T12" fmla="*/ 41 w 41"/>
                  <a:gd name="T13" fmla="*/ 65 h 65"/>
                  <a:gd name="T14" fmla="*/ 41 w 41"/>
                  <a:gd name="T15" fmla="*/ 0 h 65"/>
                  <a:gd name="T16" fmla="*/ 38 w 41"/>
                  <a:gd name="T17" fmla="*/ 0 h 65"/>
                  <a:gd name="T18" fmla="*/ 34 w 41"/>
                  <a:gd name="T19" fmla="*/ 0 h 65"/>
                  <a:gd name="T20" fmla="*/ 24 w 41"/>
                  <a:gd name="T21" fmla="*/ 0 h 65"/>
                  <a:gd name="T22" fmla="*/ 12 w 41"/>
                  <a:gd name="T23" fmla="*/ 0 h 65"/>
                  <a:gd name="T24" fmla="*/ 5 w 41"/>
                  <a:gd name="T25"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5" y="4"/>
                    </a:moveTo>
                    <a:lnTo>
                      <a:pt x="0" y="13"/>
                    </a:lnTo>
                    <a:lnTo>
                      <a:pt x="0" y="24"/>
                    </a:lnTo>
                    <a:lnTo>
                      <a:pt x="2" y="34"/>
                    </a:lnTo>
                    <a:lnTo>
                      <a:pt x="11" y="45"/>
                    </a:lnTo>
                    <a:lnTo>
                      <a:pt x="25" y="55"/>
                    </a:lnTo>
                    <a:lnTo>
                      <a:pt x="41" y="65"/>
                    </a:lnTo>
                    <a:lnTo>
                      <a:pt x="41" y="0"/>
                    </a:lnTo>
                    <a:lnTo>
                      <a:pt x="38" y="0"/>
                    </a:lnTo>
                    <a:lnTo>
                      <a:pt x="34" y="0"/>
                    </a:lnTo>
                    <a:lnTo>
                      <a:pt x="24" y="0"/>
                    </a:lnTo>
                    <a:lnTo>
                      <a:pt x="12" y="0"/>
                    </a:lnTo>
                    <a:lnTo>
                      <a:pt x="5" y="4"/>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611"/>
              <p:cNvSpPr>
                <a:spLocks/>
              </p:cNvSpPr>
              <p:nvPr/>
            </p:nvSpPr>
            <p:spPr bwMode="auto">
              <a:xfrm>
                <a:off x="4149" y="2056"/>
                <a:ext cx="46" cy="69"/>
              </a:xfrm>
              <a:custGeom>
                <a:avLst/>
                <a:gdLst>
                  <a:gd name="T0" fmla="*/ 29 w 92"/>
                  <a:gd name="T1" fmla="*/ 7 h 139"/>
                  <a:gd name="T2" fmla="*/ 15 w 92"/>
                  <a:gd name="T3" fmla="*/ 3 h 139"/>
                  <a:gd name="T4" fmla="*/ 0 w 92"/>
                  <a:gd name="T5" fmla="*/ 0 h 139"/>
                  <a:gd name="T6" fmla="*/ 0 w 92"/>
                  <a:gd name="T7" fmla="*/ 65 h 139"/>
                  <a:gd name="T8" fmla="*/ 17 w 92"/>
                  <a:gd name="T9" fmla="*/ 72 h 139"/>
                  <a:gd name="T10" fmla="*/ 34 w 92"/>
                  <a:gd name="T11" fmla="*/ 79 h 139"/>
                  <a:gd name="T12" fmla="*/ 49 w 92"/>
                  <a:gd name="T13" fmla="*/ 88 h 139"/>
                  <a:gd name="T14" fmla="*/ 65 w 92"/>
                  <a:gd name="T15" fmla="*/ 99 h 139"/>
                  <a:gd name="T16" fmla="*/ 72 w 92"/>
                  <a:gd name="T17" fmla="*/ 108 h 139"/>
                  <a:gd name="T18" fmla="*/ 77 w 92"/>
                  <a:gd name="T19" fmla="*/ 119 h 139"/>
                  <a:gd name="T20" fmla="*/ 77 w 92"/>
                  <a:gd name="T21" fmla="*/ 130 h 139"/>
                  <a:gd name="T22" fmla="*/ 73 w 92"/>
                  <a:gd name="T23" fmla="*/ 139 h 139"/>
                  <a:gd name="T24" fmla="*/ 83 w 92"/>
                  <a:gd name="T25" fmla="*/ 125 h 139"/>
                  <a:gd name="T26" fmla="*/ 90 w 92"/>
                  <a:gd name="T27" fmla="*/ 109 h 139"/>
                  <a:gd name="T28" fmla="*/ 92 w 92"/>
                  <a:gd name="T29" fmla="*/ 91 h 139"/>
                  <a:gd name="T30" fmla="*/ 89 w 92"/>
                  <a:gd name="T31" fmla="*/ 75 h 139"/>
                  <a:gd name="T32" fmla="*/ 80 w 92"/>
                  <a:gd name="T33" fmla="*/ 58 h 139"/>
                  <a:gd name="T34" fmla="*/ 70 w 92"/>
                  <a:gd name="T35" fmla="*/ 44 h 139"/>
                  <a:gd name="T36" fmla="*/ 59 w 92"/>
                  <a:gd name="T37" fmla="*/ 30 h 139"/>
                  <a:gd name="T38" fmla="*/ 45 w 92"/>
                  <a:gd name="T39" fmla="*/ 17 h 139"/>
                  <a:gd name="T40" fmla="*/ 29 w 92"/>
                  <a:gd name="T41" fmla="*/ 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39">
                    <a:moveTo>
                      <a:pt x="29" y="7"/>
                    </a:moveTo>
                    <a:lnTo>
                      <a:pt x="15" y="3"/>
                    </a:lnTo>
                    <a:lnTo>
                      <a:pt x="0" y="0"/>
                    </a:lnTo>
                    <a:lnTo>
                      <a:pt x="0" y="65"/>
                    </a:lnTo>
                    <a:lnTo>
                      <a:pt x="17" y="72"/>
                    </a:lnTo>
                    <a:lnTo>
                      <a:pt x="34" y="79"/>
                    </a:lnTo>
                    <a:lnTo>
                      <a:pt x="49" y="88"/>
                    </a:lnTo>
                    <a:lnTo>
                      <a:pt x="65" y="99"/>
                    </a:lnTo>
                    <a:lnTo>
                      <a:pt x="72" y="108"/>
                    </a:lnTo>
                    <a:lnTo>
                      <a:pt x="77" y="119"/>
                    </a:lnTo>
                    <a:lnTo>
                      <a:pt x="77" y="130"/>
                    </a:lnTo>
                    <a:lnTo>
                      <a:pt x="73" y="139"/>
                    </a:lnTo>
                    <a:lnTo>
                      <a:pt x="83" y="125"/>
                    </a:lnTo>
                    <a:lnTo>
                      <a:pt x="90" y="109"/>
                    </a:lnTo>
                    <a:lnTo>
                      <a:pt x="92" y="91"/>
                    </a:lnTo>
                    <a:lnTo>
                      <a:pt x="89" y="75"/>
                    </a:lnTo>
                    <a:lnTo>
                      <a:pt x="80" y="58"/>
                    </a:lnTo>
                    <a:lnTo>
                      <a:pt x="70" y="44"/>
                    </a:lnTo>
                    <a:lnTo>
                      <a:pt x="59" y="30"/>
                    </a:lnTo>
                    <a:lnTo>
                      <a:pt x="45" y="17"/>
                    </a:lnTo>
                    <a:lnTo>
                      <a:pt x="29" y="7"/>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612"/>
              <p:cNvSpPr>
                <a:spLocks/>
              </p:cNvSpPr>
              <p:nvPr/>
            </p:nvSpPr>
            <p:spPr bwMode="auto">
              <a:xfrm>
                <a:off x="4092" y="2392"/>
                <a:ext cx="114" cy="28"/>
              </a:xfrm>
              <a:custGeom>
                <a:avLst/>
                <a:gdLst>
                  <a:gd name="T0" fmla="*/ 6 w 228"/>
                  <a:gd name="T1" fmla="*/ 0 h 57"/>
                  <a:gd name="T2" fmla="*/ 5 w 228"/>
                  <a:gd name="T3" fmla="*/ 30 h 57"/>
                  <a:gd name="T4" fmla="*/ 0 w 228"/>
                  <a:gd name="T5" fmla="*/ 57 h 57"/>
                  <a:gd name="T6" fmla="*/ 228 w 228"/>
                  <a:gd name="T7" fmla="*/ 57 h 57"/>
                  <a:gd name="T8" fmla="*/ 222 w 228"/>
                  <a:gd name="T9" fmla="*/ 30 h 57"/>
                  <a:gd name="T10" fmla="*/ 221 w 228"/>
                  <a:gd name="T11" fmla="*/ 0 h 57"/>
                  <a:gd name="T12" fmla="*/ 6 w 228"/>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228" h="57">
                    <a:moveTo>
                      <a:pt x="6" y="0"/>
                    </a:moveTo>
                    <a:lnTo>
                      <a:pt x="5" y="30"/>
                    </a:lnTo>
                    <a:lnTo>
                      <a:pt x="0" y="57"/>
                    </a:lnTo>
                    <a:lnTo>
                      <a:pt x="228" y="57"/>
                    </a:lnTo>
                    <a:lnTo>
                      <a:pt x="222" y="30"/>
                    </a:lnTo>
                    <a:lnTo>
                      <a:pt x="221" y="0"/>
                    </a:lnTo>
                    <a:lnTo>
                      <a:pt x="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613"/>
              <p:cNvSpPr>
                <a:spLocks/>
              </p:cNvSpPr>
              <p:nvPr/>
            </p:nvSpPr>
            <p:spPr bwMode="auto">
              <a:xfrm>
                <a:off x="4149" y="2392"/>
                <a:ext cx="57" cy="28"/>
              </a:xfrm>
              <a:custGeom>
                <a:avLst/>
                <a:gdLst>
                  <a:gd name="T0" fmla="*/ 0 w 114"/>
                  <a:gd name="T1" fmla="*/ 0 h 57"/>
                  <a:gd name="T2" fmla="*/ 0 w 114"/>
                  <a:gd name="T3" fmla="*/ 57 h 57"/>
                  <a:gd name="T4" fmla="*/ 114 w 114"/>
                  <a:gd name="T5" fmla="*/ 57 h 57"/>
                  <a:gd name="T6" fmla="*/ 108 w 114"/>
                  <a:gd name="T7" fmla="*/ 30 h 57"/>
                  <a:gd name="T8" fmla="*/ 107 w 114"/>
                  <a:gd name="T9" fmla="*/ 0 h 57"/>
                  <a:gd name="T10" fmla="*/ 0 w 114"/>
                  <a:gd name="T11" fmla="*/ 0 h 57"/>
                </a:gdLst>
                <a:ahLst/>
                <a:cxnLst>
                  <a:cxn ang="0">
                    <a:pos x="T0" y="T1"/>
                  </a:cxn>
                  <a:cxn ang="0">
                    <a:pos x="T2" y="T3"/>
                  </a:cxn>
                  <a:cxn ang="0">
                    <a:pos x="T4" y="T5"/>
                  </a:cxn>
                  <a:cxn ang="0">
                    <a:pos x="T6" y="T7"/>
                  </a:cxn>
                  <a:cxn ang="0">
                    <a:pos x="T8" y="T9"/>
                  </a:cxn>
                  <a:cxn ang="0">
                    <a:pos x="T10" y="T11"/>
                  </a:cxn>
                </a:cxnLst>
                <a:rect l="0" t="0" r="r" b="b"/>
                <a:pathLst>
                  <a:path w="114" h="57">
                    <a:moveTo>
                      <a:pt x="0" y="0"/>
                    </a:moveTo>
                    <a:lnTo>
                      <a:pt x="0" y="57"/>
                    </a:lnTo>
                    <a:lnTo>
                      <a:pt x="114" y="57"/>
                    </a:lnTo>
                    <a:lnTo>
                      <a:pt x="108" y="30"/>
                    </a:lnTo>
                    <a:lnTo>
                      <a:pt x="107"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614"/>
              <p:cNvSpPr>
                <a:spLocks/>
              </p:cNvSpPr>
              <p:nvPr/>
            </p:nvSpPr>
            <p:spPr bwMode="auto">
              <a:xfrm>
                <a:off x="3609" y="2048"/>
                <a:ext cx="71" cy="214"/>
              </a:xfrm>
              <a:custGeom>
                <a:avLst/>
                <a:gdLst>
                  <a:gd name="T0" fmla="*/ 25 w 141"/>
                  <a:gd name="T1" fmla="*/ 69 h 428"/>
                  <a:gd name="T2" fmla="*/ 20 w 141"/>
                  <a:gd name="T3" fmla="*/ 83 h 428"/>
                  <a:gd name="T4" fmla="*/ 14 w 141"/>
                  <a:gd name="T5" fmla="*/ 106 h 428"/>
                  <a:gd name="T6" fmla="*/ 10 w 141"/>
                  <a:gd name="T7" fmla="*/ 135 h 428"/>
                  <a:gd name="T8" fmla="*/ 7 w 141"/>
                  <a:gd name="T9" fmla="*/ 169 h 428"/>
                  <a:gd name="T10" fmla="*/ 3 w 141"/>
                  <a:gd name="T11" fmla="*/ 205 h 428"/>
                  <a:gd name="T12" fmla="*/ 1 w 141"/>
                  <a:gd name="T13" fmla="*/ 243 h 428"/>
                  <a:gd name="T14" fmla="*/ 0 w 141"/>
                  <a:gd name="T15" fmla="*/ 278 h 428"/>
                  <a:gd name="T16" fmla="*/ 0 w 141"/>
                  <a:gd name="T17" fmla="*/ 312 h 428"/>
                  <a:gd name="T18" fmla="*/ 1 w 141"/>
                  <a:gd name="T19" fmla="*/ 342 h 428"/>
                  <a:gd name="T20" fmla="*/ 4 w 141"/>
                  <a:gd name="T21" fmla="*/ 366 h 428"/>
                  <a:gd name="T22" fmla="*/ 7 w 141"/>
                  <a:gd name="T23" fmla="*/ 381 h 428"/>
                  <a:gd name="T24" fmla="*/ 17 w 141"/>
                  <a:gd name="T25" fmla="*/ 397 h 428"/>
                  <a:gd name="T26" fmla="*/ 29 w 141"/>
                  <a:gd name="T27" fmla="*/ 410 h 428"/>
                  <a:gd name="T28" fmla="*/ 46 w 141"/>
                  <a:gd name="T29" fmla="*/ 418 h 428"/>
                  <a:gd name="T30" fmla="*/ 65 w 141"/>
                  <a:gd name="T31" fmla="*/ 424 h 428"/>
                  <a:gd name="T32" fmla="*/ 85 w 141"/>
                  <a:gd name="T33" fmla="*/ 428 h 428"/>
                  <a:gd name="T34" fmla="*/ 106 w 141"/>
                  <a:gd name="T35" fmla="*/ 428 h 428"/>
                  <a:gd name="T36" fmla="*/ 141 w 141"/>
                  <a:gd name="T37" fmla="*/ 428 h 428"/>
                  <a:gd name="T38" fmla="*/ 141 w 141"/>
                  <a:gd name="T39" fmla="*/ 0 h 428"/>
                  <a:gd name="T40" fmla="*/ 134 w 141"/>
                  <a:gd name="T41" fmla="*/ 0 h 428"/>
                  <a:gd name="T42" fmla="*/ 107 w 141"/>
                  <a:gd name="T43" fmla="*/ 4 h 428"/>
                  <a:gd name="T44" fmla="*/ 82 w 141"/>
                  <a:gd name="T45" fmla="*/ 12 h 428"/>
                  <a:gd name="T46" fmla="*/ 59 w 141"/>
                  <a:gd name="T47" fmla="*/ 26 h 428"/>
                  <a:gd name="T48" fmla="*/ 41 w 141"/>
                  <a:gd name="T49" fmla="*/ 45 h 428"/>
                  <a:gd name="T50" fmla="*/ 25 w 141"/>
                  <a:gd name="T51" fmla="*/ 6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1" h="428">
                    <a:moveTo>
                      <a:pt x="25" y="69"/>
                    </a:moveTo>
                    <a:lnTo>
                      <a:pt x="20" y="83"/>
                    </a:lnTo>
                    <a:lnTo>
                      <a:pt x="14" y="106"/>
                    </a:lnTo>
                    <a:lnTo>
                      <a:pt x="10" y="135"/>
                    </a:lnTo>
                    <a:lnTo>
                      <a:pt x="7" y="169"/>
                    </a:lnTo>
                    <a:lnTo>
                      <a:pt x="3" y="205"/>
                    </a:lnTo>
                    <a:lnTo>
                      <a:pt x="1" y="243"/>
                    </a:lnTo>
                    <a:lnTo>
                      <a:pt x="0" y="278"/>
                    </a:lnTo>
                    <a:lnTo>
                      <a:pt x="0" y="312"/>
                    </a:lnTo>
                    <a:lnTo>
                      <a:pt x="1" y="342"/>
                    </a:lnTo>
                    <a:lnTo>
                      <a:pt x="4" y="366"/>
                    </a:lnTo>
                    <a:lnTo>
                      <a:pt x="7" y="381"/>
                    </a:lnTo>
                    <a:lnTo>
                      <a:pt x="17" y="397"/>
                    </a:lnTo>
                    <a:lnTo>
                      <a:pt x="29" y="410"/>
                    </a:lnTo>
                    <a:lnTo>
                      <a:pt x="46" y="418"/>
                    </a:lnTo>
                    <a:lnTo>
                      <a:pt x="65" y="424"/>
                    </a:lnTo>
                    <a:lnTo>
                      <a:pt x="85" y="428"/>
                    </a:lnTo>
                    <a:lnTo>
                      <a:pt x="106" y="428"/>
                    </a:lnTo>
                    <a:lnTo>
                      <a:pt x="141" y="428"/>
                    </a:lnTo>
                    <a:lnTo>
                      <a:pt x="141" y="0"/>
                    </a:lnTo>
                    <a:lnTo>
                      <a:pt x="134" y="0"/>
                    </a:lnTo>
                    <a:lnTo>
                      <a:pt x="107" y="4"/>
                    </a:lnTo>
                    <a:lnTo>
                      <a:pt x="82" y="12"/>
                    </a:lnTo>
                    <a:lnTo>
                      <a:pt x="59" y="26"/>
                    </a:lnTo>
                    <a:lnTo>
                      <a:pt x="41" y="45"/>
                    </a:lnTo>
                    <a:lnTo>
                      <a:pt x="25" y="6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615"/>
              <p:cNvSpPr>
                <a:spLocks/>
              </p:cNvSpPr>
              <p:nvPr/>
            </p:nvSpPr>
            <p:spPr bwMode="auto">
              <a:xfrm>
                <a:off x="3680" y="2048"/>
                <a:ext cx="71" cy="214"/>
              </a:xfrm>
              <a:custGeom>
                <a:avLst/>
                <a:gdLst>
                  <a:gd name="T0" fmla="*/ 9 w 143"/>
                  <a:gd name="T1" fmla="*/ 0 h 428"/>
                  <a:gd name="T2" fmla="*/ 0 w 143"/>
                  <a:gd name="T3" fmla="*/ 0 h 428"/>
                  <a:gd name="T4" fmla="*/ 0 w 143"/>
                  <a:gd name="T5" fmla="*/ 428 h 428"/>
                  <a:gd name="T6" fmla="*/ 37 w 143"/>
                  <a:gd name="T7" fmla="*/ 428 h 428"/>
                  <a:gd name="T8" fmla="*/ 57 w 143"/>
                  <a:gd name="T9" fmla="*/ 428 h 428"/>
                  <a:gd name="T10" fmla="*/ 77 w 143"/>
                  <a:gd name="T11" fmla="*/ 424 h 428"/>
                  <a:gd name="T12" fmla="*/ 96 w 143"/>
                  <a:gd name="T13" fmla="*/ 418 h 428"/>
                  <a:gd name="T14" fmla="*/ 112 w 143"/>
                  <a:gd name="T15" fmla="*/ 410 h 428"/>
                  <a:gd name="T16" fmla="*/ 126 w 143"/>
                  <a:gd name="T17" fmla="*/ 397 h 428"/>
                  <a:gd name="T18" fmla="*/ 134 w 143"/>
                  <a:gd name="T19" fmla="*/ 381 h 428"/>
                  <a:gd name="T20" fmla="*/ 139 w 143"/>
                  <a:gd name="T21" fmla="*/ 366 h 428"/>
                  <a:gd name="T22" fmla="*/ 142 w 143"/>
                  <a:gd name="T23" fmla="*/ 342 h 428"/>
                  <a:gd name="T24" fmla="*/ 143 w 143"/>
                  <a:gd name="T25" fmla="*/ 312 h 428"/>
                  <a:gd name="T26" fmla="*/ 143 w 143"/>
                  <a:gd name="T27" fmla="*/ 278 h 428"/>
                  <a:gd name="T28" fmla="*/ 142 w 143"/>
                  <a:gd name="T29" fmla="*/ 243 h 428"/>
                  <a:gd name="T30" fmla="*/ 139 w 143"/>
                  <a:gd name="T31" fmla="*/ 205 h 428"/>
                  <a:gd name="T32" fmla="*/ 136 w 143"/>
                  <a:gd name="T33" fmla="*/ 169 h 428"/>
                  <a:gd name="T34" fmla="*/ 132 w 143"/>
                  <a:gd name="T35" fmla="*/ 135 h 428"/>
                  <a:gd name="T36" fmla="*/ 127 w 143"/>
                  <a:gd name="T37" fmla="*/ 106 h 428"/>
                  <a:gd name="T38" fmla="*/ 123 w 143"/>
                  <a:gd name="T39" fmla="*/ 83 h 428"/>
                  <a:gd name="T40" fmla="*/ 118 w 143"/>
                  <a:gd name="T41" fmla="*/ 69 h 428"/>
                  <a:gd name="T42" fmla="*/ 102 w 143"/>
                  <a:gd name="T43" fmla="*/ 45 h 428"/>
                  <a:gd name="T44" fmla="*/ 84 w 143"/>
                  <a:gd name="T45" fmla="*/ 26 h 428"/>
                  <a:gd name="T46" fmla="*/ 61 w 143"/>
                  <a:gd name="T47" fmla="*/ 12 h 428"/>
                  <a:gd name="T48" fmla="*/ 36 w 143"/>
                  <a:gd name="T49" fmla="*/ 4 h 428"/>
                  <a:gd name="T50" fmla="*/ 9 w 143"/>
                  <a:gd name="T51"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 h="428">
                    <a:moveTo>
                      <a:pt x="9" y="0"/>
                    </a:moveTo>
                    <a:lnTo>
                      <a:pt x="0" y="0"/>
                    </a:lnTo>
                    <a:lnTo>
                      <a:pt x="0" y="428"/>
                    </a:lnTo>
                    <a:lnTo>
                      <a:pt x="37" y="428"/>
                    </a:lnTo>
                    <a:lnTo>
                      <a:pt x="57" y="428"/>
                    </a:lnTo>
                    <a:lnTo>
                      <a:pt x="77" y="424"/>
                    </a:lnTo>
                    <a:lnTo>
                      <a:pt x="96" y="418"/>
                    </a:lnTo>
                    <a:lnTo>
                      <a:pt x="112" y="410"/>
                    </a:lnTo>
                    <a:lnTo>
                      <a:pt x="126" y="397"/>
                    </a:lnTo>
                    <a:lnTo>
                      <a:pt x="134" y="381"/>
                    </a:lnTo>
                    <a:lnTo>
                      <a:pt x="139" y="366"/>
                    </a:lnTo>
                    <a:lnTo>
                      <a:pt x="142" y="342"/>
                    </a:lnTo>
                    <a:lnTo>
                      <a:pt x="143" y="312"/>
                    </a:lnTo>
                    <a:lnTo>
                      <a:pt x="143" y="278"/>
                    </a:lnTo>
                    <a:lnTo>
                      <a:pt x="142" y="243"/>
                    </a:lnTo>
                    <a:lnTo>
                      <a:pt x="139" y="205"/>
                    </a:lnTo>
                    <a:lnTo>
                      <a:pt x="136" y="169"/>
                    </a:lnTo>
                    <a:lnTo>
                      <a:pt x="132" y="135"/>
                    </a:lnTo>
                    <a:lnTo>
                      <a:pt x="127" y="106"/>
                    </a:lnTo>
                    <a:lnTo>
                      <a:pt x="123" y="83"/>
                    </a:lnTo>
                    <a:lnTo>
                      <a:pt x="118" y="69"/>
                    </a:lnTo>
                    <a:lnTo>
                      <a:pt x="102" y="45"/>
                    </a:lnTo>
                    <a:lnTo>
                      <a:pt x="84" y="26"/>
                    </a:lnTo>
                    <a:lnTo>
                      <a:pt x="61" y="12"/>
                    </a:lnTo>
                    <a:lnTo>
                      <a:pt x="36" y="4"/>
                    </a:ln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616"/>
              <p:cNvSpPr>
                <a:spLocks/>
              </p:cNvSpPr>
              <p:nvPr/>
            </p:nvSpPr>
            <p:spPr bwMode="auto">
              <a:xfrm>
                <a:off x="3631" y="2894"/>
                <a:ext cx="37" cy="30"/>
              </a:xfrm>
              <a:custGeom>
                <a:avLst/>
                <a:gdLst>
                  <a:gd name="T0" fmla="*/ 36 w 73"/>
                  <a:gd name="T1" fmla="*/ 0 h 61"/>
                  <a:gd name="T2" fmla="*/ 36 w 73"/>
                  <a:gd name="T3" fmla="*/ 0 h 61"/>
                  <a:gd name="T4" fmla="*/ 24 w 73"/>
                  <a:gd name="T5" fmla="*/ 3 h 61"/>
                  <a:gd name="T6" fmla="*/ 12 w 73"/>
                  <a:gd name="T7" fmla="*/ 10 h 61"/>
                  <a:gd name="T8" fmla="*/ 5 w 73"/>
                  <a:gd name="T9" fmla="*/ 20 h 61"/>
                  <a:gd name="T10" fmla="*/ 2 w 73"/>
                  <a:gd name="T11" fmla="*/ 31 h 61"/>
                  <a:gd name="T12" fmla="*/ 0 w 73"/>
                  <a:gd name="T13" fmla="*/ 61 h 61"/>
                  <a:gd name="T14" fmla="*/ 73 w 73"/>
                  <a:gd name="T15" fmla="*/ 61 h 61"/>
                  <a:gd name="T16" fmla="*/ 70 w 73"/>
                  <a:gd name="T17" fmla="*/ 31 h 61"/>
                  <a:gd name="T18" fmla="*/ 67 w 73"/>
                  <a:gd name="T19" fmla="*/ 20 h 61"/>
                  <a:gd name="T20" fmla="*/ 59 w 73"/>
                  <a:gd name="T21" fmla="*/ 10 h 61"/>
                  <a:gd name="T22" fmla="*/ 49 w 73"/>
                  <a:gd name="T23" fmla="*/ 3 h 61"/>
                  <a:gd name="T24" fmla="*/ 36 w 73"/>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61">
                    <a:moveTo>
                      <a:pt x="36" y="0"/>
                    </a:moveTo>
                    <a:lnTo>
                      <a:pt x="36" y="0"/>
                    </a:lnTo>
                    <a:lnTo>
                      <a:pt x="24" y="3"/>
                    </a:lnTo>
                    <a:lnTo>
                      <a:pt x="12" y="10"/>
                    </a:lnTo>
                    <a:lnTo>
                      <a:pt x="5" y="20"/>
                    </a:lnTo>
                    <a:lnTo>
                      <a:pt x="2" y="31"/>
                    </a:lnTo>
                    <a:lnTo>
                      <a:pt x="0" y="61"/>
                    </a:lnTo>
                    <a:lnTo>
                      <a:pt x="73" y="61"/>
                    </a:lnTo>
                    <a:lnTo>
                      <a:pt x="70" y="31"/>
                    </a:lnTo>
                    <a:lnTo>
                      <a:pt x="67" y="20"/>
                    </a:lnTo>
                    <a:lnTo>
                      <a:pt x="59" y="10"/>
                    </a:lnTo>
                    <a:lnTo>
                      <a:pt x="49" y="3"/>
                    </a:lnTo>
                    <a:lnTo>
                      <a:pt x="3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617"/>
              <p:cNvSpPr>
                <a:spLocks/>
              </p:cNvSpPr>
              <p:nvPr/>
            </p:nvSpPr>
            <p:spPr bwMode="auto">
              <a:xfrm>
                <a:off x="3636" y="2855"/>
                <a:ext cx="29" cy="64"/>
              </a:xfrm>
              <a:custGeom>
                <a:avLst/>
                <a:gdLst>
                  <a:gd name="T0" fmla="*/ 52 w 58"/>
                  <a:gd name="T1" fmla="*/ 0 h 128"/>
                  <a:gd name="T2" fmla="*/ 2 w 58"/>
                  <a:gd name="T3" fmla="*/ 13 h 128"/>
                  <a:gd name="T4" fmla="*/ 7 w 58"/>
                  <a:gd name="T5" fmla="*/ 54 h 128"/>
                  <a:gd name="T6" fmla="*/ 7 w 58"/>
                  <a:gd name="T7" fmla="*/ 61 h 128"/>
                  <a:gd name="T8" fmla="*/ 6 w 58"/>
                  <a:gd name="T9" fmla="*/ 74 h 128"/>
                  <a:gd name="T10" fmla="*/ 3 w 58"/>
                  <a:gd name="T11" fmla="*/ 89 h 128"/>
                  <a:gd name="T12" fmla="*/ 0 w 58"/>
                  <a:gd name="T13" fmla="*/ 103 h 128"/>
                  <a:gd name="T14" fmla="*/ 0 w 58"/>
                  <a:gd name="T15" fmla="*/ 103 h 128"/>
                  <a:gd name="T16" fmla="*/ 0 w 58"/>
                  <a:gd name="T17" fmla="*/ 113 h 128"/>
                  <a:gd name="T18" fmla="*/ 6 w 58"/>
                  <a:gd name="T19" fmla="*/ 120 h 128"/>
                  <a:gd name="T20" fmla="*/ 16 w 58"/>
                  <a:gd name="T21" fmla="*/ 125 h 128"/>
                  <a:gd name="T22" fmla="*/ 27 w 58"/>
                  <a:gd name="T23" fmla="*/ 128 h 128"/>
                  <a:gd name="T24" fmla="*/ 38 w 58"/>
                  <a:gd name="T25" fmla="*/ 126 h 128"/>
                  <a:gd name="T26" fmla="*/ 48 w 58"/>
                  <a:gd name="T27" fmla="*/ 123 h 128"/>
                  <a:gd name="T28" fmla="*/ 55 w 58"/>
                  <a:gd name="T29" fmla="*/ 118 h 128"/>
                  <a:gd name="T30" fmla="*/ 58 w 58"/>
                  <a:gd name="T31" fmla="*/ 111 h 128"/>
                  <a:gd name="T32" fmla="*/ 52 w 58"/>
                  <a:gd name="T33" fmla="*/ 64 h 128"/>
                  <a:gd name="T34" fmla="*/ 52 w 58"/>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28">
                    <a:moveTo>
                      <a:pt x="52" y="0"/>
                    </a:moveTo>
                    <a:lnTo>
                      <a:pt x="2" y="13"/>
                    </a:lnTo>
                    <a:lnTo>
                      <a:pt x="7" y="54"/>
                    </a:lnTo>
                    <a:lnTo>
                      <a:pt x="7" y="61"/>
                    </a:lnTo>
                    <a:lnTo>
                      <a:pt x="6" y="74"/>
                    </a:lnTo>
                    <a:lnTo>
                      <a:pt x="3" y="89"/>
                    </a:lnTo>
                    <a:lnTo>
                      <a:pt x="0" y="103"/>
                    </a:lnTo>
                    <a:lnTo>
                      <a:pt x="0" y="103"/>
                    </a:lnTo>
                    <a:lnTo>
                      <a:pt x="0" y="113"/>
                    </a:lnTo>
                    <a:lnTo>
                      <a:pt x="6" y="120"/>
                    </a:lnTo>
                    <a:lnTo>
                      <a:pt x="16" y="125"/>
                    </a:lnTo>
                    <a:lnTo>
                      <a:pt x="27" y="128"/>
                    </a:lnTo>
                    <a:lnTo>
                      <a:pt x="38" y="126"/>
                    </a:lnTo>
                    <a:lnTo>
                      <a:pt x="48" y="123"/>
                    </a:lnTo>
                    <a:lnTo>
                      <a:pt x="55" y="118"/>
                    </a:lnTo>
                    <a:lnTo>
                      <a:pt x="58" y="111"/>
                    </a:lnTo>
                    <a:lnTo>
                      <a:pt x="52" y="64"/>
                    </a:lnTo>
                    <a:lnTo>
                      <a:pt x="52"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618"/>
              <p:cNvSpPr>
                <a:spLocks/>
              </p:cNvSpPr>
              <p:nvPr/>
            </p:nvSpPr>
            <p:spPr bwMode="auto">
              <a:xfrm>
                <a:off x="3631" y="2924"/>
                <a:ext cx="38" cy="5"/>
              </a:xfrm>
              <a:custGeom>
                <a:avLst/>
                <a:gdLst>
                  <a:gd name="T0" fmla="*/ 0 w 77"/>
                  <a:gd name="T1" fmla="*/ 5 h 12"/>
                  <a:gd name="T2" fmla="*/ 0 w 77"/>
                  <a:gd name="T3" fmla="*/ 7 h 12"/>
                  <a:gd name="T4" fmla="*/ 3 w 77"/>
                  <a:gd name="T5" fmla="*/ 10 h 12"/>
                  <a:gd name="T6" fmla="*/ 7 w 77"/>
                  <a:gd name="T7" fmla="*/ 12 h 12"/>
                  <a:gd name="T8" fmla="*/ 69 w 77"/>
                  <a:gd name="T9" fmla="*/ 12 h 12"/>
                  <a:gd name="T10" fmla="*/ 74 w 77"/>
                  <a:gd name="T11" fmla="*/ 10 h 12"/>
                  <a:gd name="T12" fmla="*/ 75 w 77"/>
                  <a:gd name="T13" fmla="*/ 7 h 12"/>
                  <a:gd name="T14" fmla="*/ 77 w 77"/>
                  <a:gd name="T15" fmla="*/ 5 h 12"/>
                  <a:gd name="T16" fmla="*/ 77 w 77"/>
                  <a:gd name="T17" fmla="*/ 0 h 12"/>
                  <a:gd name="T18" fmla="*/ 0 w 77"/>
                  <a:gd name="T19" fmla="*/ 0 h 12"/>
                  <a:gd name="T20" fmla="*/ 0 w 77"/>
                  <a:gd name="T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2">
                    <a:moveTo>
                      <a:pt x="0" y="5"/>
                    </a:moveTo>
                    <a:lnTo>
                      <a:pt x="0" y="7"/>
                    </a:lnTo>
                    <a:lnTo>
                      <a:pt x="3" y="10"/>
                    </a:lnTo>
                    <a:lnTo>
                      <a:pt x="7" y="12"/>
                    </a:lnTo>
                    <a:lnTo>
                      <a:pt x="69" y="12"/>
                    </a:lnTo>
                    <a:lnTo>
                      <a:pt x="74" y="10"/>
                    </a:lnTo>
                    <a:lnTo>
                      <a:pt x="75" y="7"/>
                    </a:lnTo>
                    <a:lnTo>
                      <a:pt x="77" y="5"/>
                    </a:lnTo>
                    <a:lnTo>
                      <a:pt x="77" y="0"/>
                    </a:lnTo>
                    <a:lnTo>
                      <a:pt x="0" y="0"/>
                    </a:lnTo>
                    <a:lnTo>
                      <a:pt x="0" y="5"/>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619"/>
              <p:cNvSpPr>
                <a:spLocks/>
              </p:cNvSpPr>
              <p:nvPr/>
            </p:nvSpPr>
            <p:spPr bwMode="auto">
              <a:xfrm>
                <a:off x="3601" y="2420"/>
                <a:ext cx="79" cy="465"/>
              </a:xfrm>
              <a:custGeom>
                <a:avLst/>
                <a:gdLst>
                  <a:gd name="T0" fmla="*/ 39 w 158"/>
                  <a:gd name="T1" fmla="*/ 14 h 929"/>
                  <a:gd name="T2" fmla="*/ 28 w 158"/>
                  <a:gd name="T3" fmla="*/ 46 h 929"/>
                  <a:gd name="T4" fmla="*/ 20 w 158"/>
                  <a:gd name="T5" fmla="*/ 86 h 929"/>
                  <a:gd name="T6" fmla="*/ 11 w 158"/>
                  <a:gd name="T7" fmla="*/ 128 h 929"/>
                  <a:gd name="T8" fmla="*/ 5 w 158"/>
                  <a:gd name="T9" fmla="*/ 168 h 929"/>
                  <a:gd name="T10" fmla="*/ 1 w 158"/>
                  <a:gd name="T11" fmla="*/ 203 h 929"/>
                  <a:gd name="T12" fmla="*/ 0 w 158"/>
                  <a:gd name="T13" fmla="*/ 203 h 929"/>
                  <a:gd name="T14" fmla="*/ 0 w 158"/>
                  <a:gd name="T15" fmla="*/ 225 h 929"/>
                  <a:gd name="T16" fmla="*/ 1 w 158"/>
                  <a:gd name="T17" fmla="*/ 244 h 929"/>
                  <a:gd name="T18" fmla="*/ 61 w 158"/>
                  <a:gd name="T19" fmla="*/ 554 h 929"/>
                  <a:gd name="T20" fmla="*/ 61 w 158"/>
                  <a:gd name="T21" fmla="*/ 560 h 929"/>
                  <a:gd name="T22" fmla="*/ 59 w 158"/>
                  <a:gd name="T23" fmla="*/ 571 h 929"/>
                  <a:gd name="T24" fmla="*/ 56 w 158"/>
                  <a:gd name="T25" fmla="*/ 586 h 929"/>
                  <a:gd name="T26" fmla="*/ 55 w 158"/>
                  <a:gd name="T27" fmla="*/ 603 h 929"/>
                  <a:gd name="T28" fmla="*/ 52 w 158"/>
                  <a:gd name="T29" fmla="*/ 622 h 929"/>
                  <a:gd name="T30" fmla="*/ 49 w 158"/>
                  <a:gd name="T31" fmla="*/ 639 h 929"/>
                  <a:gd name="T32" fmla="*/ 48 w 158"/>
                  <a:gd name="T33" fmla="*/ 653 h 929"/>
                  <a:gd name="T34" fmla="*/ 46 w 158"/>
                  <a:gd name="T35" fmla="*/ 663 h 929"/>
                  <a:gd name="T36" fmla="*/ 45 w 158"/>
                  <a:gd name="T37" fmla="*/ 667 h 929"/>
                  <a:gd name="T38" fmla="*/ 45 w 158"/>
                  <a:gd name="T39" fmla="*/ 688 h 929"/>
                  <a:gd name="T40" fmla="*/ 46 w 158"/>
                  <a:gd name="T41" fmla="*/ 708 h 929"/>
                  <a:gd name="T42" fmla="*/ 76 w 158"/>
                  <a:gd name="T43" fmla="*/ 929 h 929"/>
                  <a:gd name="T44" fmla="*/ 121 w 158"/>
                  <a:gd name="T45" fmla="*/ 923 h 929"/>
                  <a:gd name="T46" fmla="*/ 150 w 158"/>
                  <a:gd name="T47" fmla="*/ 205 h 929"/>
                  <a:gd name="T48" fmla="*/ 158 w 158"/>
                  <a:gd name="T49" fmla="*/ 200 h 929"/>
                  <a:gd name="T50" fmla="*/ 158 w 158"/>
                  <a:gd name="T51" fmla="*/ 0 h 929"/>
                  <a:gd name="T52" fmla="*/ 45 w 158"/>
                  <a:gd name="T53" fmla="*/ 0 h 929"/>
                  <a:gd name="T54" fmla="*/ 39 w 158"/>
                  <a:gd name="T55" fmla="*/ 14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 h="929">
                    <a:moveTo>
                      <a:pt x="39" y="14"/>
                    </a:moveTo>
                    <a:lnTo>
                      <a:pt x="28" y="46"/>
                    </a:lnTo>
                    <a:lnTo>
                      <a:pt x="20" y="86"/>
                    </a:lnTo>
                    <a:lnTo>
                      <a:pt x="11" y="128"/>
                    </a:lnTo>
                    <a:lnTo>
                      <a:pt x="5" y="168"/>
                    </a:lnTo>
                    <a:lnTo>
                      <a:pt x="1" y="203"/>
                    </a:lnTo>
                    <a:lnTo>
                      <a:pt x="0" y="203"/>
                    </a:lnTo>
                    <a:lnTo>
                      <a:pt x="0" y="225"/>
                    </a:lnTo>
                    <a:lnTo>
                      <a:pt x="1" y="244"/>
                    </a:lnTo>
                    <a:lnTo>
                      <a:pt x="61" y="554"/>
                    </a:lnTo>
                    <a:lnTo>
                      <a:pt x="61" y="560"/>
                    </a:lnTo>
                    <a:lnTo>
                      <a:pt x="59" y="571"/>
                    </a:lnTo>
                    <a:lnTo>
                      <a:pt x="56" y="586"/>
                    </a:lnTo>
                    <a:lnTo>
                      <a:pt x="55" y="603"/>
                    </a:lnTo>
                    <a:lnTo>
                      <a:pt x="52" y="622"/>
                    </a:lnTo>
                    <a:lnTo>
                      <a:pt x="49" y="639"/>
                    </a:lnTo>
                    <a:lnTo>
                      <a:pt x="48" y="653"/>
                    </a:lnTo>
                    <a:lnTo>
                      <a:pt x="46" y="663"/>
                    </a:lnTo>
                    <a:lnTo>
                      <a:pt x="45" y="667"/>
                    </a:lnTo>
                    <a:lnTo>
                      <a:pt x="45" y="688"/>
                    </a:lnTo>
                    <a:lnTo>
                      <a:pt x="46" y="708"/>
                    </a:lnTo>
                    <a:lnTo>
                      <a:pt x="76" y="929"/>
                    </a:lnTo>
                    <a:lnTo>
                      <a:pt x="121" y="923"/>
                    </a:lnTo>
                    <a:lnTo>
                      <a:pt x="150" y="205"/>
                    </a:lnTo>
                    <a:lnTo>
                      <a:pt x="158" y="200"/>
                    </a:lnTo>
                    <a:lnTo>
                      <a:pt x="158" y="0"/>
                    </a:lnTo>
                    <a:lnTo>
                      <a:pt x="45" y="0"/>
                    </a:lnTo>
                    <a:lnTo>
                      <a:pt x="39" y="14"/>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620"/>
              <p:cNvSpPr>
                <a:spLocks/>
              </p:cNvSpPr>
              <p:nvPr/>
            </p:nvSpPr>
            <p:spPr bwMode="auto">
              <a:xfrm>
                <a:off x="3694" y="2894"/>
                <a:ext cx="36" cy="30"/>
              </a:xfrm>
              <a:custGeom>
                <a:avLst/>
                <a:gdLst>
                  <a:gd name="T0" fmla="*/ 37 w 72"/>
                  <a:gd name="T1" fmla="*/ 0 h 59"/>
                  <a:gd name="T2" fmla="*/ 35 w 72"/>
                  <a:gd name="T3" fmla="*/ 0 h 59"/>
                  <a:gd name="T4" fmla="*/ 23 w 72"/>
                  <a:gd name="T5" fmla="*/ 1 h 59"/>
                  <a:gd name="T6" fmla="*/ 13 w 72"/>
                  <a:gd name="T7" fmla="*/ 9 h 59"/>
                  <a:gd name="T8" fmla="*/ 6 w 72"/>
                  <a:gd name="T9" fmla="*/ 18 h 59"/>
                  <a:gd name="T10" fmla="*/ 1 w 72"/>
                  <a:gd name="T11" fmla="*/ 31 h 59"/>
                  <a:gd name="T12" fmla="*/ 0 w 72"/>
                  <a:gd name="T13" fmla="*/ 59 h 59"/>
                  <a:gd name="T14" fmla="*/ 72 w 72"/>
                  <a:gd name="T15" fmla="*/ 59 h 59"/>
                  <a:gd name="T16" fmla="*/ 71 w 72"/>
                  <a:gd name="T17" fmla="*/ 31 h 59"/>
                  <a:gd name="T18" fmla="*/ 66 w 72"/>
                  <a:gd name="T19" fmla="*/ 18 h 59"/>
                  <a:gd name="T20" fmla="*/ 59 w 72"/>
                  <a:gd name="T21" fmla="*/ 9 h 59"/>
                  <a:gd name="T22" fmla="*/ 50 w 72"/>
                  <a:gd name="T23" fmla="*/ 1 h 59"/>
                  <a:gd name="T24" fmla="*/ 37 w 72"/>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59">
                    <a:moveTo>
                      <a:pt x="37" y="0"/>
                    </a:moveTo>
                    <a:lnTo>
                      <a:pt x="35" y="0"/>
                    </a:lnTo>
                    <a:lnTo>
                      <a:pt x="23" y="1"/>
                    </a:lnTo>
                    <a:lnTo>
                      <a:pt x="13" y="9"/>
                    </a:lnTo>
                    <a:lnTo>
                      <a:pt x="6" y="18"/>
                    </a:lnTo>
                    <a:lnTo>
                      <a:pt x="1" y="31"/>
                    </a:lnTo>
                    <a:lnTo>
                      <a:pt x="0" y="59"/>
                    </a:lnTo>
                    <a:lnTo>
                      <a:pt x="72" y="59"/>
                    </a:lnTo>
                    <a:lnTo>
                      <a:pt x="71" y="31"/>
                    </a:lnTo>
                    <a:lnTo>
                      <a:pt x="66" y="18"/>
                    </a:lnTo>
                    <a:lnTo>
                      <a:pt x="59" y="9"/>
                    </a:lnTo>
                    <a:lnTo>
                      <a:pt x="50" y="1"/>
                    </a:lnTo>
                    <a:lnTo>
                      <a:pt x="3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621"/>
              <p:cNvSpPr>
                <a:spLocks/>
              </p:cNvSpPr>
              <p:nvPr/>
            </p:nvSpPr>
            <p:spPr bwMode="auto">
              <a:xfrm>
                <a:off x="3697" y="2855"/>
                <a:ext cx="28" cy="63"/>
              </a:xfrm>
              <a:custGeom>
                <a:avLst/>
                <a:gdLst>
                  <a:gd name="T0" fmla="*/ 57 w 57"/>
                  <a:gd name="T1" fmla="*/ 0 h 126"/>
                  <a:gd name="T2" fmla="*/ 4 w 57"/>
                  <a:gd name="T3" fmla="*/ 12 h 126"/>
                  <a:gd name="T4" fmla="*/ 4 w 57"/>
                  <a:gd name="T5" fmla="*/ 62 h 126"/>
                  <a:gd name="T6" fmla="*/ 0 w 57"/>
                  <a:gd name="T7" fmla="*/ 109 h 126"/>
                  <a:gd name="T8" fmla="*/ 0 w 57"/>
                  <a:gd name="T9" fmla="*/ 109 h 126"/>
                  <a:gd name="T10" fmla="*/ 2 w 57"/>
                  <a:gd name="T11" fmla="*/ 118 h 126"/>
                  <a:gd name="T12" fmla="*/ 9 w 57"/>
                  <a:gd name="T13" fmla="*/ 123 h 126"/>
                  <a:gd name="T14" fmla="*/ 18 w 57"/>
                  <a:gd name="T15" fmla="*/ 126 h 126"/>
                  <a:gd name="T16" fmla="*/ 30 w 57"/>
                  <a:gd name="T17" fmla="*/ 126 h 126"/>
                  <a:gd name="T18" fmla="*/ 41 w 57"/>
                  <a:gd name="T19" fmla="*/ 123 h 126"/>
                  <a:gd name="T20" fmla="*/ 51 w 57"/>
                  <a:gd name="T21" fmla="*/ 119 h 126"/>
                  <a:gd name="T22" fmla="*/ 57 w 57"/>
                  <a:gd name="T23" fmla="*/ 112 h 126"/>
                  <a:gd name="T24" fmla="*/ 57 w 57"/>
                  <a:gd name="T25" fmla="*/ 102 h 126"/>
                  <a:gd name="T26" fmla="*/ 57 w 57"/>
                  <a:gd name="T27" fmla="*/ 102 h 126"/>
                  <a:gd name="T28" fmla="*/ 54 w 57"/>
                  <a:gd name="T29" fmla="*/ 88 h 126"/>
                  <a:gd name="T30" fmla="*/ 52 w 57"/>
                  <a:gd name="T31" fmla="*/ 72 h 126"/>
                  <a:gd name="T32" fmla="*/ 51 w 57"/>
                  <a:gd name="T33" fmla="*/ 61 h 126"/>
                  <a:gd name="T34" fmla="*/ 51 w 57"/>
                  <a:gd name="T35" fmla="*/ 54 h 126"/>
                  <a:gd name="T36" fmla="*/ 57 w 57"/>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26">
                    <a:moveTo>
                      <a:pt x="57" y="0"/>
                    </a:moveTo>
                    <a:lnTo>
                      <a:pt x="4" y="12"/>
                    </a:lnTo>
                    <a:lnTo>
                      <a:pt x="4" y="62"/>
                    </a:lnTo>
                    <a:lnTo>
                      <a:pt x="0" y="109"/>
                    </a:lnTo>
                    <a:lnTo>
                      <a:pt x="0" y="109"/>
                    </a:lnTo>
                    <a:lnTo>
                      <a:pt x="2" y="118"/>
                    </a:lnTo>
                    <a:lnTo>
                      <a:pt x="9" y="123"/>
                    </a:lnTo>
                    <a:lnTo>
                      <a:pt x="18" y="126"/>
                    </a:lnTo>
                    <a:lnTo>
                      <a:pt x="30" y="126"/>
                    </a:lnTo>
                    <a:lnTo>
                      <a:pt x="41" y="123"/>
                    </a:lnTo>
                    <a:lnTo>
                      <a:pt x="51" y="119"/>
                    </a:lnTo>
                    <a:lnTo>
                      <a:pt x="57" y="112"/>
                    </a:lnTo>
                    <a:lnTo>
                      <a:pt x="57" y="102"/>
                    </a:lnTo>
                    <a:lnTo>
                      <a:pt x="57" y="102"/>
                    </a:lnTo>
                    <a:lnTo>
                      <a:pt x="54" y="88"/>
                    </a:lnTo>
                    <a:lnTo>
                      <a:pt x="52" y="72"/>
                    </a:lnTo>
                    <a:lnTo>
                      <a:pt x="51" y="61"/>
                    </a:lnTo>
                    <a:lnTo>
                      <a:pt x="51" y="54"/>
                    </a:lnTo>
                    <a:lnTo>
                      <a:pt x="57"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622"/>
              <p:cNvSpPr>
                <a:spLocks/>
              </p:cNvSpPr>
              <p:nvPr/>
            </p:nvSpPr>
            <p:spPr bwMode="auto">
              <a:xfrm>
                <a:off x="3692" y="2923"/>
                <a:ext cx="39" cy="6"/>
              </a:xfrm>
              <a:custGeom>
                <a:avLst/>
                <a:gdLst>
                  <a:gd name="T0" fmla="*/ 0 w 78"/>
                  <a:gd name="T1" fmla="*/ 4 h 11"/>
                  <a:gd name="T2" fmla="*/ 2 w 78"/>
                  <a:gd name="T3" fmla="*/ 8 h 11"/>
                  <a:gd name="T4" fmla="*/ 4 w 78"/>
                  <a:gd name="T5" fmla="*/ 10 h 11"/>
                  <a:gd name="T6" fmla="*/ 7 w 78"/>
                  <a:gd name="T7" fmla="*/ 11 h 11"/>
                  <a:gd name="T8" fmla="*/ 69 w 78"/>
                  <a:gd name="T9" fmla="*/ 11 h 11"/>
                  <a:gd name="T10" fmla="*/ 74 w 78"/>
                  <a:gd name="T11" fmla="*/ 10 h 11"/>
                  <a:gd name="T12" fmla="*/ 77 w 78"/>
                  <a:gd name="T13" fmla="*/ 8 h 11"/>
                  <a:gd name="T14" fmla="*/ 78 w 78"/>
                  <a:gd name="T15" fmla="*/ 4 h 11"/>
                  <a:gd name="T16" fmla="*/ 78 w 78"/>
                  <a:gd name="T17" fmla="*/ 0 h 11"/>
                  <a:gd name="T18" fmla="*/ 0 w 78"/>
                  <a:gd name="T19" fmla="*/ 0 h 11"/>
                  <a:gd name="T20" fmla="*/ 0 w 78"/>
                  <a:gd name="T2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4"/>
                    </a:moveTo>
                    <a:lnTo>
                      <a:pt x="2" y="8"/>
                    </a:lnTo>
                    <a:lnTo>
                      <a:pt x="4" y="10"/>
                    </a:lnTo>
                    <a:lnTo>
                      <a:pt x="7" y="11"/>
                    </a:lnTo>
                    <a:lnTo>
                      <a:pt x="69" y="11"/>
                    </a:lnTo>
                    <a:lnTo>
                      <a:pt x="74" y="10"/>
                    </a:lnTo>
                    <a:lnTo>
                      <a:pt x="77" y="8"/>
                    </a:lnTo>
                    <a:lnTo>
                      <a:pt x="78" y="4"/>
                    </a:lnTo>
                    <a:lnTo>
                      <a:pt x="78" y="0"/>
                    </a:lnTo>
                    <a:lnTo>
                      <a:pt x="0" y="0"/>
                    </a:lnTo>
                    <a:lnTo>
                      <a:pt x="0" y="4"/>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23"/>
              <p:cNvSpPr>
                <a:spLocks/>
              </p:cNvSpPr>
              <p:nvPr/>
            </p:nvSpPr>
            <p:spPr bwMode="auto">
              <a:xfrm>
                <a:off x="3680" y="2420"/>
                <a:ext cx="80" cy="462"/>
              </a:xfrm>
              <a:custGeom>
                <a:avLst/>
                <a:gdLst>
                  <a:gd name="T0" fmla="*/ 120 w 160"/>
                  <a:gd name="T1" fmla="*/ 14 h 923"/>
                  <a:gd name="T2" fmla="*/ 115 w 160"/>
                  <a:gd name="T3" fmla="*/ 0 h 923"/>
                  <a:gd name="T4" fmla="*/ 0 w 160"/>
                  <a:gd name="T5" fmla="*/ 0 h 923"/>
                  <a:gd name="T6" fmla="*/ 0 w 160"/>
                  <a:gd name="T7" fmla="*/ 200 h 923"/>
                  <a:gd name="T8" fmla="*/ 10 w 160"/>
                  <a:gd name="T9" fmla="*/ 205 h 923"/>
                  <a:gd name="T10" fmla="*/ 38 w 160"/>
                  <a:gd name="T11" fmla="*/ 917 h 923"/>
                  <a:gd name="T12" fmla="*/ 85 w 160"/>
                  <a:gd name="T13" fmla="*/ 923 h 923"/>
                  <a:gd name="T14" fmla="*/ 112 w 160"/>
                  <a:gd name="T15" fmla="*/ 708 h 923"/>
                  <a:gd name="T16" fmla="*/ 115 w 160"/>
                  <a:gd name="T17" fmla="*/ 688 h 923"/>
                  <a:gd name="T18" fmla="*/ 113 w 160"/>
                  <a:gd name="T19" fmla="*/ 667 h 923"/>
                  <a:gd name="T20" fmla="*/ 113 w 160"/>
                  <a:gd name="T21" fmla="*/ 663 h 923"/>
                  <a:gd name="T22" fmla="*/ 112 w 160"/>
                  <a:gd name="T23" fmla="*/ 653 h 923"/>
                  <a:gd name="T24" fmla="*/ 110 w 160"/>
                  <a:gd name="T25" fmla="*/ 639 h 923"/>
                  <a:gd name="T26" fmla="*/ 108 w 160"/>
                  <a:gd name="T27" fmla="*/ 622 h 923"/>
                  <a:gd name="T28" fmla="*/ 105 w 160"/>
                  <a:gd name="T29" fmla="*/ 603 h 923"/>
                  <a:gd name="T30" fmla="*/ 102 w 160"/>
                  <a:gd name="T31" fmla="*/ 586 h 923"/>
                  <a:gd name="T32" fmla="*/ 101 w 160"/>
                  <a:gd name="T33" fmla="*/ 571 h 923"/>
                  <a:gd name="T34" fmla="*/ 99 w 160"/>
                  <a:gd name="T35" fmla="*/ 560 h 923"/>
                  <a:gd name="T36" fmla="*/ 99 w 160"/>
                  <a:gd name="T37" fmla="*/ 554 h 923"/>
                  <a:gd name="T38" fmla="*/ 157 w 160"/>
                  <a:gd name="T39" fmla="*/ 244 h 923"/>
                  <a:gd name="T40" fmla="*/ 160 w 160"/>
                  <a:gd name="T41" fmla="*/ 225 h 923"/>
                  <a:gd name="T42" fmla="*/ 159 w 160"/>
                  <a:gd name="T43" fmla="*/ 203 h 923"/>
                  <a:gd name="T44" fmla="*/ 159 w 160"/>
                  <a:gd name="T45" fmla="*/ 203 h 923"/>
                  <a:gd name="T46" fmla="*/ 154 w 160"/>
                  <a:gd name="T47" fmla="*/ 168 h 923"/>
                  <a:gd name="T48" fmla="*/ 147 w 160"/>
                  <a:gd name="T49" fmla="*/ 128 h 923"/>
                  <a:gd name="T50" fmla="*/ 140 w 160"/>
                  <a:gd name="T51" fmla="*/ 86 h 923"/>
                  <a:gd name="T52" fmla="*/ 130 w 160"/>
                  <a:gd name="T53" fmla="*/ 46 h 923"/>
                  <a:gd name="T54" fmla="*/ 120 w 160"/>
                  <a:gd name="T55"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0" h="923">
                    <a:moveTo>
                      <a:pt x="120" y="14"/>
                    </a:moveTo>
                    <a:lnTo>
                      <a:pt x="115" y="0"/>
                    </a:lnTo>
                    <a:lnTo>
                      <a:pt x="0" y="0"/>
                    </a:lnTo>
                    <a:lnTo>
                      <a:pt x="0" y="200"/>
                    </a:lnTo>
                    <a:lnTo>
                      <a:pt x="10" y="205"/>
                    </a:lnTo>
                    <a:lnTo>
                      <a:pt x="38" y="917"/>
                    </a:lnTo>
                    <a:lnTo>
                      <a:pt x="85" y="923"/>
                    </a:lnTo>
                    <a:lnTo>
                      <a:pt x="112" y="708"/>
                    </a:lnTo>
                    <a:lnTo>
                      <a:pt x="115" y="688"/>
                    </a:lnTo>
                    <a:lnTo>
                      <a:pt x="113" y="667"/>
                    </a:lnTo>
                    <a:lnTo>
                      <a:pt x="113" y="663"/>
                    </a:lnTo>
                    <a:lnTo>
                      <a:pt x="112" y="653"/>
                    </a:lnTo>
                    <a:lnTo>
                      <a:pt x="110" y="639"/>
                    </a:lnTo>
                    <a:lnTo>
                      <a:pt x="108" y="622"/>
                    </a:lnTo>
                    <a:lnTo>
                      <a:pt x="105" y="603"/>
                    </a:lnTo>
                    <a:lnTo>
                      <a:pt x="102" y="586"/>
                    </a:lnTo>
                    <a:lnTo>
                      <a:pt x="101" y="571"/>
                    </a:lnTo>
                    <a:lnTo>
                      <a:pt x="99" y="560"/>
                    </a:lnTo>
                    <a:lnTo>
                      <a:pt x="99" y="554"/>
                    </a:lnTo>
                    <a:lnTo>
                      <a:pt x="157" y="244"/>
                    </a:lnTo>
                    <a:lnTo>
                      <a:pt x="160" y="225"/>
                    </a:lnTo>
                    <a:lnTo>
                      <a:pt x="159" y="203"/>
                    </a:lnTo>
                    <a:lnTo>
                      <a:pt x="159" y="203"/>
                    </a:lnTo>
                    <a:lnTo>
                      <a:pt x="154" y="168"/>
                    </a:lnTo>
                    <a:lnTo>
                      <a:pt x="147" y="128"/>
                    </a:lnTo>
                    <a:lnTo>
                      <a:pt x="140" y="86"/>
                    </a:lnTo>
                    <a:lnTo>
                      <a:pt x="130" y="46"/>
                    </a:lnTo>
                    <a:lnTo>
                      <a:pt x="120" y="14"/>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24"/>
              <p:cNvSpPr>
                <a:spLocks/>
              </p:cNvSpPr>
              <p:nvPr/>
            </p:nvSpPr>
            <p:spPr bwMode="auto">
              <a:xfrm>
                <a:off x="3578" y="2183"/>
                <a:ext cx="205" cy="237"/>
              </a:xfrm>
              <a:custGeom>
                <a:avLst/>
                <a:gdLst>
                  <a:gd name="T0" fmla="*/ 407 w 412"/>
                  <a:gd name="T1" fmla="*/ 128 h 475"/>
                  <a:gd name="T2" fmla="*/ 405 w 412"/>
                  <a:gd name="T3" fmla="*/ 108 h 475"/>
                  <a:gd name="T4" fmla="*/ 396 w 412"/>
                  <a:gd name="T5" fmla="*/ 92 h 475"/>
                  <a:gd name="T6" fmla="*/ 385 w 412"/>
                  <a:gd name="T7" fmla="*/ 77 h 475"/>
                  <a:gd name="T8" fmla="*/ 369 w 412"/>
                  <a:gd name="T9" fmla="*/ 66 h 475"/>
                  <a:gd name="T10" fmla="*/ 351 w 412"/>
                  <a:gd name="T11" fmla="*/ 59 h 475"/>
                  <a:gd name="T12" fmla="*/ 205 w 412"/>
                  <a:gd name="T13" fmla="*/ 0 h 475"/>
                  <a:gd name="T14" fmla="*/ 60 w 412"/>
                  <a:gd name="T15" fmla="*/ 59 h 475"/>
                  <a:gd name="T16" fmla="*/ 41 w 412"/>
                  <a:gd name="T17" fmla="*/ 66 h 475"/>
                  <a:gd name="T18" fmla="*/ 27 w 412"/>
                  <a:gd name="T19" fmla="*/ 77 h 475"/>
                  <a:gd name="T20" fmla="*/ 14 w 412"/>
                  <a:gd name="T21" fmla="*/ 92 h 475"/>
                  <a:gd name="T22" fmla="*/ 7 w 412"/>
                  <a:gd name="T23" fmla="*/ 108 h 475"/>
                  <a:gd name="T24" fmla="*/ 4 w 412"/>
                  <a:gd name="T25" fmla="*/ 128 h 475"/>
                  <a:gd name="T26" fmla="*/ 0 w 412"/>
                  <a:gd name="T27" fmla="*/ 179 h 475"/>
                  <a:gd name="T28" fmla="*/ 81 w 412"/>
                  <a:gd name="T29" fmla="*/ 190 h 475"/>
                  <a:gd name="T30" fmla="*/ 71 w 412"/>
                  <a:gd name="T31" fmla="*/ 248 h 475"/>
                  <a:gd name="T32" fmla="*/ 74 w 412"/>
                  <a:gd name="T33" fmla="*/ 258 h 475"/>
                  <a:gd name="T34" fmla="*/ 75 w 412"/>
                  <a:gd name="T35" fmla="*/ 268 h 475"/>
                  <a:gd name="T36" fmla="*/ 79 w 412"/>
                  <a:gd name="T37" fmla="*/ 292 h 475"/>
                  <a:gd name="T38" fmla="*/ 85 w 412"/>
                  <a:gd name="T39" fmla="*/ 319 h 475"/>
                  <a:gd name="T40" fmla="*/ 91 w 412"/>
                  <a:gd name="T41" fmla="*/ 350 h 475"/>
                  <a:gd name="T42" fmla="*/ 95 w 412"/>
                  <a:gd name="T43" fmla="*/ 381 h 475"/>
                  <a:gd name="T44" fmla="*/ 98 w 412"/>
                  <a:gd name="T45" fmla="*/ 414 h 475"/>
                  <a:gd name="T46" fmla="*/ 98 w 412"/>
                  <a:gd name="T47" fmla="*/ 445 h 475"/>
                  <a:gd name="T48" fmla="*/ 92 w 412"/>
                  <a:gd name="T49" fmla="*/ 475 h 475"/>
                  <a:gd name="T50" fmla="*/ 92 w 412"/>
                  <a:gd name="T51" fmla="*/ 475 h 475"/>
                  <a:gd name="T52" fmla="*/ 118 w 412"/>
                  <a:gd name="T53" fmla="*/ 475 h 475"/>
                  <a:gd name="T54" fmla="*/ 150 w 412"/>
                  <a:gd name="T55" fmla="*/ 475 h 475"/>
                  <a:gd name="T56" fmla="*/ 185 w 412"/>
                  <a:gd name="T57" fmla="*/ 475 h 475"/>
                  <a:gd name="T58" fmla="*/ 224 w 412"/>
                  <a:gd name="T59" fmla="*/ 475 h 475"/>
                  <a:gd name="T60" fmla="*/ 320 w 412"/>
                  <a:gd name="T61" fmla="*/ 475 h 475"/>
                  <a:gd name="T62" fmla="*/ 320 w 412"/>
                  <a:gd name="T63" fmla="*/ 475 h 475"/>
                  <a:gd name="T64" fmla="*/ 314 w 412"/>
                  <a:gd name="T65" fmla="*/ 445 h 475"/>
                  <a:gd name="T66" fmla="*/ 313 w 412"/>
                  <a:gd name="T67" fmla="*/ 414 h 475"/>
                  <a:gd name="T68" fmla="*/ 315 w 412"/>
                  <a:gd name="T69" fmla="*/ 381 h 475"/>
                  <a:gd name="T70" fmla="*/ 321 w 412"/>
                  <a:gd name="T71" fmla="*/ 350 h 475"/>
                  <a:gd name="T72" fmla="*/ 327 w 412"/>
                  <a:gd name="T73" fmla="*/ 319 h 475"/>
                  <a:gd name="T74" fmla="*/ 332 w 412"/>
                  <a:gd name="T75" fmla="*/ 292 h 475"/>
                  <a:gd name="T76" fmla="*/ 337 w 412"/>
                  <a:gd name="T77" fmla="*/ 268 h 475"/>
                  <a:gd name="T78" fmla="*/ 338 w 412"/>
                  <a:gd name="T79" fmla="*/ 258 h 475"/>
                  <a:gd name="T80" fmla="*/ 339 w 412"/>
                  <a:gd name="T81" fmla="*/ 248 h 475"/>
                  <a:gd name="T82" fmla="*/ 331 w 412"/>
                  <a:gd name="T83" fmla="*/ 190 h 475"/>
                  <a:gd name="T84" fmla="*/ 412 w 412"/>
                  <a:gd name="T85" fmla="*/ 179 h 475"/>
                  <a:gd name="T86" fmla="*/ 407 w 412"/>
                  <a:gd name="T87" fmla="*/ 12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2" h="475">
                    <a:moveTo>
                      <a:pt x="407" y="128"/>
                    </a:moveTo>
                    <a:lnTo>
                      <a:pt x="405" y="108"/>
                    </a:lnTo>
                    <a:lnTo>
                      <a:pt x="396" y="92"/>
                    </a:lnTo>
                    <a:lnTo>
                      <a:pt x="385" y="77"/>
                    </a:lnTo>
                    <a:lnTo>
                      <a:pt x="369" y="66"/>
                    </a:lnTo>
                    <a:lnTo>
                      <a:pt x="351" y="59"/>
                    </a:lnTo>
                    <a:lnTo>
                      <a:pt x="205" y="0"/>
                    </a:lnTo>
                    <a:lnTo>
                      <a:pt x="60" y="59"/>
                    </a:lnTo>
                    <a:lnTo>
                      <a:pt x="41" y="66"/>
                    </a:lnTo>
                    <a:lnTo>
                      <a:pt x="27" y="77"/>
                    </a:lnTo>
                    <a:lnTo>
                      <a:pt x="14" y="92"/>
                    </a:lnTo>
                    <a:lnTo>
                      <a:pt x="7" y="108"/>
                    </a:lnTo>
                    <a:lnTo>
                      <a:pt x="4" y="128"/>
                    </a:lnTo>
                    <a:lnTo>
                      <a:pt x="0" y="179"/>
                    </a:lnTo>
                    <a:lnTo>
                      <a:pt x="81" y="190"/>
                    </a:lnTo>
                    <a:lnTo>
                      <a:pt x="71" y="248"/>
                    </a:lnTo>
                    <a:lnTo>
                      <a:pt x="74" y="258"/>
                    </a:lnTo>
                    <a:lnTo>
                      <a:pt x="75" y="268"/>
                    </a:lnTo>
                    <a:lnTo>
                      <a:pt x="79" y="292"/>
                    </a:lnTo>
                    <a:lnTo>
                      <a:pt x="85" y="319"/>
                    </a:lnTo>
                    <a:lnTo>
                      <a:pt x="91" y="350"/>
                    </a:lnTo>
                    <a:lnTo>
                      <a:pt x="95" y="381"/>
                    </a:lnTo>
                    <a:lnTo>
                      <a:pt x="98" y="414"/>
                    </a:lnTo>
                    <a:lnTo>
                      <a:pt x="98" y="445"/>
                    </a:lnTo>
                    <a:lnTo>
                      <a:pt x="92" y="475"/>
                    </a:lnTo>
                    <a:lnTo>
                      <a:pt x="92" y="475"/>
                    </a:lnTo>
                    <a:lnTo>
                      <a:pt x="118" y="475"/>
                    </a:lnTo>
                    <a:lnTo>
                      <a:pt x="150" y="475"/>
                    </a:lnTo>
                    <a:lnTo>
                      <a:pt x="185" y="475"/>
                    </a:lnTo>
                    <a:lnTo>
                      <a:pt x="224" y="475"/>
                    </a:lnTo>
                    <a:lnTo>
                      <a:pt x="320" y="475"/>
                    </a:lnTo>
                    <a:lnTo>
                      <a:pt x="320" y="475"/>
                    </a:lnTo>
                    <a:lnTo>
                      <a:pt x="314" y="445"/>
                    </a:lnTo>
                    <a:lnTo>
                      <a:pt x="313" y="414"/>
                    </a:lnTo>
                    <a:lnTo>
                      <a:pt x="315" y="381"/>
                    </a:lnTo>
                    <a:lnTo>
                      <a:pt x="321" y="350"/>
                    </a:lnTo>
                    <a:lnTo>
                      <a:pt x="327" y="319"/>
                    </a:lnTo>
                    <a:lnTo>
                      <a:pt x="332" y="292"/>
                    </a:lnTo>
                    <a:lnTo>
                      <a:pt x="337" y="268"/>
                    </a:lnTo>
                    <a:lnTo>
                      <a:pt x="338" y="258"/>
                    </a:lnTo>
                    <a:lnTo>
                      <a:pt x="339" y="248"/>
                    </a:lnTo>
                    <a:lnTo>
                      <a:pt x="331" y="190"/>
                    </a:lnTo>
                    <a:lnTo>
                      <a:pt x="412" y="179"/>
                    </a:lnTo>
                    <a:lnTo>
                      <a:pt x="407" y="128"/>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5"/>
              <p:cNvSpPr>
                <a:spLocks/>
              </p:cNvSpPr>
              <p:nvPr/>
            </p:nvSpPr>
            <p:spPr bwMode="auto">
              <a:xfrm>
                <a:off x="3680" y="2183"/>
                <a:ext cx="103" cy="237"/>
              </a:xfrm>
              <a:custGeom>
                <a:avLst/>
                <a:gdLst>
                  <a:gd name="T0" fmla="*/ 202 w 207"/>
                  <a:gd name="T1" fmla="*/ 128 h 475"/>
                  <a:gd name="T2" fmla="*/ 200 w 207"/>
                  <a:gd name="T3" fmla="*/ 108 h 475"/>
                  <a:gd name="T4" fmla="*/ 191 w 207"/>
                  <a:gd name="T5" fmla="*/ 92 h 475"/>
                  <a:gd name="T6" fmla="*/ 180 w 207"/>
                  <a:gd name="T7" fmla="*/ 77 h 475"/>
                  <a:gd name="T8" fmla="*/ 164 w 207"/>
                  <a:gd name="T9" fmla="*/ 66 h 475"/>
                  <a:gd name="T10" fmla="*/ 146 w 207"/>
                  <a:gd name="T11" fmla="*/ 59 h 475"/>
                  <a:gd name="T12" fmla="*/ 0 w 207"/>
                  <a:gd name="T13" fmla="*/ 0 h 475"/>
                  <a:gd name="T14" fmla="*/ 0 w 207"/>
                  <a:gd name="T15" fmla="*/ 459 h 475"/>
                  <a:gd name="T16" fmla="*/ 4 w 207"/>
                  <a:gd name="T17" fmla="*/ 461 h 475"/>
                  <a:gd name="T18" fmla="*/ 16 w 207"/>
                  <a:gd name="T19" fmla="*/ 462 h 475"/>
                  <a:gd name="T20" fmla="*/ 33 w 207"/>
                  <a:gd name="T21" fmla="*/ 465 h 475"/>
                  <a:gd name="T22" fmla="*/ 52 w 207"/>
                  <a:gd name="T23" fmla="*/ 469 h 475"/>
                  <a:gd name="T24" fmla="*/ 75 w 207"/>
                  <a:gd name="T25" fmla="*/ 472 h 475"/>
                  <a:gd name="T26" fmla="*/ 95 w 207"/>
                  <a:gd name="T27" fmla="*/ 473 h 475"/>
                  <a:gd name="T28" fmla="*/ 115 w 207"/>
                  <a:gd name="T29" fmla="*/ 475 h 475"/>
                  <a:gd name="T30" fmla="*/ 115 w 207"/>
                  <a:gd name="T31" fmla="*/ 475 h 475"/>
                  <a:gd name="T32" fmla="*/ 109 w 207"/>
                  <a:gd name="T33" fmla="*/ 445 h 475"/>
                  <a:gd name="T34" fmla="*/ 108 w 207"/>
                  <a:gd name="T35" fmla="*/ 414 h 475"/>
                  <a:gd name="T36" fmla="*/ 110 w 207"/>
                  <a:gd name="T37" fmla="*/ 381 h 475"/>
                  <a:gd name="T38" fmla="*/ 116 w 207"/>
                  <a:gd name="T39" fmla="*/ 350 h 475"/>
                  <a:gd name="T40" fmla="*/ 122 w 207"/>
                  <a:gd name="T41" fmla="*/ 319 h 475"/>
                  <a:gd name="T42" fmla="*/ 127 w 207"/>
                  <a:gd name="T43" fmla="*/ 292 h 475"/>
                  <a:gd name="T44" fmla="*/ 132 w 207"/>
                  <a:gd name="T45" fmla="*/ 268 h 475"/>
                  <a:gd name="T46" fmla="*/ 133 w 207"/>
                  <a:gd name="T47" fmla="*/ 258 h 475"/>
                  <a:gd name="T48" fmla="*/ 134 w 207"/>
                  <a:gd name="T49" fmla="*/ 248 h 475"/>
                  <a:gd name="T50" fmla="*/ 126 w 207"/>
                  <a:gd name="T51" fmla="*/ 190 h 475"/>
                  <a:gd name="T52" fmla="*/ 207 w 207"/>
                  <a:gd name="T53" fmla="*/ 179 h 475"/>
                  <a:gd name="T54" fmla="*/ 202 w 207"/>
                  <a:gd name="T55" fmla="*/ 12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475">
                    <a:moveTo>
                      <a:pt x="202" y="128"/>
                    </a:moveTo>
                    <a:lnTo>
                      <a:pt x="200" y="108"/>
                    </a:lnTo>
                    <a:lnTo>
                      <a:pt x="191" y="92"/>
                    </a:lnTo>
                    <a:lnTo>
                      <a:pt x="180" y="77"/>
                    </a:lnTo>
                    <a:lnTo>
                      <a:pt x="164" y="66"/>
                    </a:lnTo>
                    <a:lnTo>
                      <a:pt x="146" y="59"/>
                    </a:lnTo>
                    <a:lnTo>
                      <a:pt x="0" y="0"/>
                    </a:lnTo>
                    <a:lnTo>
                      <a:pt x="0" y="459"/>
                    </a:lnTo>
                    <a:lnTo>
                      <a:pt x="4" y="461"/>
                    </a:lnTo>
                    <a:lnTo>
                      <a:pt x="16" y="462"/>
                    </a:lnTo>
                    <a:lnTo>
                      <a:pt x="33" y="465"/>
                    </a:lnTo>
                    <a:lnTo>
                      <a:pt x="52" y="469"/>
                    </a:lnTo>
                    <a:lnTo>
                      <a:pt x="75" y="472"/>
                    </a:lnTo>
                    <a:lnTo>
                      <a:pt x="95" y="473"/>
                    </a:lnTo>
                    <a:lnTo>
                      <a:pt x="115" y="475"/>
                    </a:lnTo>
                    <a:lnTo>
                      <a:pt x="115" y="475"/>
                    </a:lnTo>
                    <a:lnTo>
                      <a:pt x="109" y="445"/>
                    </a:lnTo>
                    <a:lnTo>
                      <a:pt x="108" y="414"/>
                    </a:lnTo>
                    <a:lnTo>
                      <a:pt x="110" y="381"/>
                    </a:lnTo>
                    <a:lnTo>
                      <a:pt x="116" y="350"/>
                    </a:lnTo>
                    <a:lnTo>
                      <a:pt x="122" y="319"/>
                    </a:lnTo>
                    <a:lnTo>
                      <a:pt x="127" y="292"/>
                    </a:lnTo>
                    <a:lnTo>
                      <a:pt x="132" y="268"/>
                    </a:lnTo>
                    <a:lnTo>
                      <a:pt x="133" y="258"/>
                    </a:lnTo>
                    <a:lnTo>
                      <a:pt x="134" y="248"/>
                    </a:lnTo>
                    <a:lnTo>
                      <a:pt x="126" y="190"/>
                    </a:lnTo>
                    <a:lnTo>
                      <a:pt x="207" y="179"/>
                    </a:lnTo>
                    <a:lnTo>
                      <a:pt x="202" y="128"/>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26"/>
              <p:cNvSpPr>
                <a:spLocks/>
              </p:cNvSpPr>
              <p:nvPr/>
            </p:nvSpPr>
            <p:spPr bwMode="auto">
              <a:xfrm>
                <a:off x="3648" y="2166"/>
                <a:ext cx="65" cy="59"/>
              </a:xfrm>
              <a:custGeom>
                <a:avLst/>
                <a:gdLst>
                  <a:gd name="T0" fmla="*/ 0 w 128"/>
                  <a:gd name="T1" fmla="*/ 66 h 118"/>
                  <a:gd name="T2" fmla="*/ 63 w 128"/>
                  <a:gd name="T3" fmla="*/ 118 h 118"/>
                  <a:gd name="T4" fmla="*/ 128 w 128"/>
                  <a:gd name="T5" fmla="*/ 66 h 118"/>
                  <a:gd name="T6" fmla="*/ 128 w 128"/>
                  <a:gd name="T7" fmla="*/ 0 h 118"/>
                  <a:gd name="T8" fmla="*/ 0 w 128"/>
                  <a:gd name="T9" fmla="*/ 0 h 118"/>
                  <a:gd name="T10" fmla="*/ 0 w 128"/>
                  <a:gd name="T11" fmla="*/ 66 h 118"/>
                </a:gdLst>
                <a:ahLst/>
                <a:cxnLst>
                  <a:cxn ang="0">
                    <a:pos x="T0" y="T1"/>
                  </a:cxn>
                  <a:cxn ang="0">
                    <a:pos x="T2" y="T3"/>
                  </a:cxn>
                  <a:cxn ang="0">
                    <a:pos x="T4" y="T5"/>
                  </a:cxn>
                  <a:cxn ang="0">
                    <a:pos x="T6" y="T7"/>
                  </a:cxn>
                  <a:cxn ang="0">
                    <a:pos x="T8" y="T9"/>
                  </a:cxn>
                  <a:cxn ang="0">
                    <a:pos x="T10" y="T11"/>
                  </a:cxn>
                </a:cxnLst>
                <a:rect l="0" t="0" r="r" b="b"/>
                <a:pathLst>
                  <a:path w="128" h="118">
                    <a:moveTo>
                      <a:pt x="0" y="66"/>
                    </a:moveTo>
                    <a:lnTo>
                      <a:pt x="63" y="118"/>
                    </a:lnTo>
                    <a:lnTo>
                      <a:pt x="128" y="66"/>
                    </a:lnTo>
                    <a:lnTo>
                      <a:pt x="128" y="0"/>
                    </a:lnTo>
                    <a:lnTo>
                      <a:pt x="0" y="0"/>
                    </a:lnTo>
                    <a:lnTo>
                      <a:pt x="0" y="66"/>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27"/>
              <p:cNvSpPr>
                <a:spLocks/>
              </p:cNvSpPr>
              <p:nvPr/>
            </p:nvSpPr>
            <p:spPr bwMode="auto">
              <a:xfrm>
                <a:off x="3638" y="2072"/>
                <a:ext cx="85" cy="117"/>
              </a:xfrm>
              <a:custGeom>
                <a:avLst/>
                <a:gdLst>
                  <a:gd name="T0" fmla="*/ 113 w 171"/>
                  <a:gd name="T1" fmla="*/ 0 h 234"/>
                  <a:gd name="T2" fmla="*/ 57 w 171"/>
                  <a:gd name="T3" fmla="*/ 0 h 234"/>
                  <a:gd name="T4" fmla="*/ 40 w 171"/>
                  <a:gd name="T5" fmla="*/ 4 h 234"/>
                  <a:gd name="T6" fmla="*/ 26 w 171"/>
                  <a:gd name="T7" fmla="*/ 12 h 234"/>
                  <a:gd name="T8" fmla="*/ 13 w 171"/>
                  <a:gd name="T9" fmla="*/ 26 h 234"/>
                  <a:gd name="T10" fmla="*/ 5 w 171"/>
                  <a:gd name="T11" fmla="*/ 43 h 234"/>
                  <a:gd name="T12" fmla="*/ 0 w 171"/>
                  <a:gd name="T13" fmla="*/ 63 h 234"/>
                  <a:gd name="T14" fmla="*/ 0 w 171"/>
                  <a:gd name="T15" fmla="*/ 141 h 234"/>
                  <a:gd name="T16" fmla="*/ 3 w 171"/>
                  <a:gd name="T17" fmla="*/ 157 h 234"/>
                  <a:gd name="T18" fmla="*/ 10 w 171"/>
                  <a:gd name="T19" fmla="*/ 175 h 234"/>
                  <a:gd name="T20" fmla="*/ 23 w 171"/>
                  <a:gd name="T21" fmla="*/ 192 h 234"/>
                  <a:gd name="T22" fmla="*/ 37 w 171"/>
                  <a:gd name="T23" fmla="*/ 209 h 234"/>
                  <a:gd name="T24" fmla="*/ 53 w 171"/>
                  <a:gd name="T25" fmla="*/ 222 h 234"/>
                  <a:gd name="T26" fmla="*/ 68 w 171"/>
                  <a:gd name="T27" fmla="*/ 230 h 234"/>
                  <a:gd name="T28" fmla="*/ 84 w 171"/>
                  <a:gd name="T29" fmla="*/ 234 h 234"/>
                  <a:gd name="T30" fmla="*/ 88 w 171"/>
                  <a:gd name="T31" fmla="*/ 234 h 234"/>
                  <a:gd name="T32" fmla="*/ 102 w 171"/>
                  <a:gd name="T33" fmla="*/ 230 h 234"/>
                  <a:gd name="T34" fmla="*/ 119 w 171"/>
                  <a:gd name="T35" fmla="*/ 222 h 234"/>
                  <a:gd name="T36" fmla="*/ 135 w 171"/>
                  <a:gd name="T37" fmla="*/ 209 h 234"/>
                  <a:gd name="T38" fmla="*/ 149 w 171"/>
                  <a:gd name="T39" fmla="*/ 192 h 234"/>
                  <a:gd name="T40" fmla="*/ 160 w 171"/>
                  <a:gd name="T41" fmla="*/ 175 h 234"/>
                  <a:gd name="T42" fmla="*/ 169 w 171"/>
                  <a:gd name="T43" fmla="*/ 157 h 234"/>
                  <a:gd name="T44" fmla="*/ 171 w 171"/>
                  <a:gd name="T45" fmla="*/ 141 h 234"/>
                  <a:gd name="T46" fmla="*/ 171 w 171"/>
                  <a:gd name="T47" fmla="*/ 63 h 234"/>
                  <a:gd name="T48" fmla="*/ 167 w 171"/>
                  <a:gd name="T49" fmla="*/ 43 h 234"/>
                  <a:gd name="T50" fmla="*/ 159 w 171"/>
                  <a:gd name="T51" fmla="*/ 26 h 234"/>
                  <a:gd name="T52" fmla="*/ 146 w 171"/>
                  <a:gd name="T53" fmla="*/ 12 h 234"/>
                  <a:gd name="T54" fmla="*/ 130 w 171"/>
                  <a:gd name="T55" fmla="*/ 4 h 234"/>
                  <a:gd name="T56" fmla="*/ 113 w 171"/>
                  <a:gd name="T5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234">
                    <a:moveTo>
                      <a:pt x="113" y="0"/>
                    </a:moveTo>
                    <a:lnTo>
                      <a:pt x="57" y="0"/>
                    </a:lnTo>
                    <a:lnTo>
                      <a:pt x="40" y="4"/>
                    </a:lnTo>
                    <a:lnTo>
                      <a:pt x="26" y="12"/>
                    </a:lnTo>
                    <a:lnTo>
                      <a:pt x="13" y="26"/>
                    </a:lnTo>
                    <a:lnTo>
                      <a:pt x="5" y="43"/>
                    </a:lnTo>
                    <a:lnTo>
                      <a:pt x="0" y="63"/>
                    </a:lnTo>
                    <a:lnTo>
                      <a:pt x="0" y="141"/>
                    </a:lnTo>
                    <a:lnTo>
                      <a:pt x="3" y="157"/>
                    </a:lnTo>
                    <a:lnTo>
                      <a:pt x="10" y="175"/>
                    </a:lnTo>
                    <a:lnTo>
                      <a:pt x="23" y="192"/>
                    </a:lnTo>
                    <a:lnTo>
                      <a:pt x="37" y="209"/>
                    </a:lnTo>
                    <a:lnTo>
                      <a:pt x="53" y="222"/>
                    </a:lnTo>
                    <a:lnTo>
                      <a:pt x="68" y="230"/>
                    </a:lnTo>
                    <a:lnTo>
                      <a:pt x="84" y="234"/>
                    </a:lnTo>
                    <a:lnTo>
                      <a:pt x="88" y="234"/>
                    </a:lnTo>
                    <a:lnTo>
                      <a:pt x="102" y="230"/>
                    </a:lnTo>
                    <a:lnTo>
                      <a:pt x="119" y="222"/>
                    </a:lnTo>
                    <a:lnTo>
                      <a:pt x="135" y="209"/>
                    </a:lnTo>
                    <a:lnTo>
                      <a:pt x="149" y="192"/>
                    </a:lnTo>
                    <a:lnTo>
                      <a:pt x="160" y="175"/>
                    </a:lnTo>
                    <a:lnTo>
                      <a:pt x="169" y="157"/>
                    </a:lnTo>
                    <a:lnTo>
                      <a:pt x="171" y="141"/>
                    </a:lnTo>
                    <a:lnTo>
                      <a:pt x="171" y="63"/>
                    </a:lnTo>
                    <a:lnTo>
                      <a:pt x="167" y="43"/>
                    </a:lnTo>
                    <a:lnTo>
                      <a:pt x="159" y="26"/>
                    </a:lnTo>
                    <a:lnTo>
                      <a:pt x="146" y="12"/>
                    </a:lnTo>
                    <a:lnTo>
                      <a:pt x="130" y="4"/>
                    </a:lnTo>
                    <a:lnTo>
                      <a:pt x="113"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28"/>
              <p:cNvSpPr>
                <a:spLocks/>
              </p:cNvSpPr>
              <p:nvPr/>
            </p:nvSpPr>
            <p:spPr bwMode="auto">
              <a:xfrm>
                <a:off x="3631" y="2116"/>
                <a:ext cx="9" cy="29"/>
              </a:xfrm>
              <a:custGeom>
                <a:avLst/>
                <a:gdLst>
                  <a:gd name="T0" fmla="*/ 10 w 20"/>
                  <a:gd name="T1" fmla="*/ 0 h 58"/>
                  <a:gd name="T2" fmla="*/ 6 w 20"/>
                  <a:gd name="T3" fmla="*/ 0 h 58"/>
                  <a:gd name="T4" fmla="*/ 3 w 20"/>
                  <a:gd name="T5" fmla="*/ 3 h 58"/>
                  <a:gd name="T6" fmla="*/ 2 w 20"/>
                  <a:gd name="T7" fmla="*/ 5 h 58"/>
                  <a:gd name="T8" fmla="*/ 0 w 20"/>
                  <a:gd name="T9" fmla="*/ 8 h 58"/>
                  <a:gd name="T10" fmla="*/ 0 w 20"/>
                  <a:gd name="T11" fmla="*/ 48 h 58"/>
                  <a:gd name="T12" fmla="*/ 2 w 20"/>
                  <a:gd name="T13" fmla="*/ 52 h 58"/>
                  <a:gd name="T14" fmla="*/ 3 w 20"/>
                  <a:gd name="T15" fmla="*/ 55 h 58"/>
                  <a:gd name="T16" fmla="*/ 6 w 20"/>
                  <a:gd name="T17" fmla="*/ 56 h 58"/>
                  <a:gd name="T18" fmla="*/ 10 w 20"/>
                  <a:gd name="T19" fmla="*/ 58 h 58"/>
                  <a:gd name="T20" fmla="*/ 14 w 20"/>
                  <a:gd name="T21" fmla="*/ 56 h 58"/>
                  <a:gd name="T22" fmla="*/ 17 w 20"/>
                  <a:gd name="T23" fmla="*/ 55 h 58"/>
                  <a:gd name="T24" fmla="*/ 19 w 20"/>
                  <a:gd name="T25" fmla="*/ 52 h 58"/>
                  <a:gd name="T26" fmla="*/ 20 w 20"/>
                  <a:gd name="T27" fmla="*/ 48 h 58"/>
                  <a:gd name="T28" fmla="*/ 20 w 20"/>
                  <a:gd name="T29" fmla="*/ 8 h 58"/>
                  <a:gd name="T30" fmla="*/ 19 w 20"/>
                  <a:gd name="T31" fmla="*/ 5 h 58"/>
                  <a:gd name="T32" fmla="*/ 17 w 20"/>
                  <a:gd name="T33" fmla="*/ 3 h 58"/>
                  <a:gd name="T34" fmla="*/ 14 w 20"/>
                  <a:gd name="T35" fmla="*/ 0 h 58"/>
                  <a:gd name="T36" fmla="*/ 10 w 20"/>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8">
                    <a:moveTo>
                      <a:pt x="10" y="0"/>
                    </a:moveTo>
                    <a:lnTo>
                      <a:pt x="6" y="0"/>
                    </a:lnTo>
                    <a:lnTo>
                      <a:pt x="3" y="3"/>
                    </a:lnTo>
                    <a:lnTo>
                      <a:pt x="2" y="5"/>
                    </a:lnTo>
                    <a:lnTo>
                      <a:pt x="0" y="8"/>
                    </a:lnTo>
                    <a:lnTo>
                      <a:pt x="0" y="48"/>
                    </a:lnTo>
                    <a:lnTo>
                      <a:pt x="2" y="52"/>
                    </a:lnTo>
                    <a:lnTo>
                      <a:pt x="3" y="55"/>
                    </a:lnTo>
                    <a:lnTo>
                      <a:pt x="6" y="56"/>
                    </a:lnTo>
                    <a:lnTo>
                      <a:pt x="10" y="58"/>
                    </a:lnTo>
                    <a:lnTo>
                      <a:pt x="14" y="56"/>
                    </a:lnTo>
                    <a:lnTo>
                      <a:pt x="17" y="55"/>
                    </a:lnTo>
                    <a:lnTo>
                      <a:pt x="19" y="52"/>
                    </a:lnTo>
                    <a:lnTo>
                      <a:pt x="20" y="48"/>
                    </a:lnTo>
                    <a:lnTo>
                      <a:pt x="20" y="8"/>
                    </a:lnTo>
                    <a:lnTo>
                      <a:pt x="19" y="5"/>
                    </a:lnTo>
                    <a:lnTo>
                      <a:pt x="17" y="3"/>
                    </a:lnTo>
                    <a:lnTo>
                      <a:pt x="14" y="0"/>
                    </a:lnTo>
                    <a:lnTo>
                      <a:pt x="10"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29"/>
              <p:cNvSpPr>
                <a:spLocks/>
              </p:cNvSpPr>
              <p:nvPr/>
            </p:nvSpPr>
            <p:spPr bwMode="auto">
              <a:xfrm>
                <a:off x="3720" y="2116"/>
                <a:ext cx="10" cy="29"/>
              </a:xfrm>
              <a:custGeom>
                <a:avLst/>
                <a:gdLst>
                  <a:gd name="T0" fmla="*/ 10 w 18"/>
                  <a:gd name="T1" fmla="*/ 0 h 58"/>
                  <a:gd name="T2" fmla="*/ 5 w 18"/>
                  <a:gd name="T3" fmla="*/ 0 h 58"/>
                  <a:gd name="T4" fmla="*/ 3 w 18"/>
                  <a:gd name="T5" fmla="*/ 3 h 58"/>
                  <a:gd name="T6" fmla="*/ 1 w 18"/>
                  <a:gd name="T7" fmla="*/ 5 h 58"/>
                  <a:gd name="T8" fmla="*/ 0 w 18"/>
                  <a:gd name="T9" fmla="*/ 8 h 58"/>
                  <a:gd name="T10" fmla="*/ 0 w 18"/>
                  <a:gd name="T11" fmla="*/ 48 h 58"/>
                  <a:gd name="T12" fmla="*/ 1 w 18"/>
                  <a:gd name="T13" fmla="*/ 52 h 58"/>
                  <a:gd name="T14" fmla="*/ 3 w 18"/>
                  <a:gd name="T15" fmla="*/ 55 h 58"/>
                  <a:gd name="T16" fmla="*/ 5 w 18"/>
                  <a:gd name="T17" fmla="*/ 56 h 58"/>
                  <a:gd name="T18" fmla="*/ 10 w 18"/>
                  <a:gd name="T19" fmla="*/ 58 h 58"/>
                  <a:gd name="T20" fmla="*/ 12 w 18"/>
                  <a:gd name="T21" fmla="*/ 56 h 58"/>
                  <a:gd name="T22" fmla="*/ 15 w 18"/>
                  <a:gd name="T23" fmla="*/ 55 h 58"/>
                  <a:gd name="T24" fmla="*/ 18 w 18"/>
                  <a:gd name="T25" fmla="*/ 52 h 58"/>
                  <a:gd name="T26" fmla="*/ 18 w 18"/>
                  <a:gd name="T27" fmla="*/ 48 h 58"/>
                  <a:gd name="T28" fmla="*/ 18 w 18"/>
                  <a:gd name="T29" fmla="*/ 8 h 58"/>
                  <a:gd name="T30" fmla="*/ 18 w 18"/>
                  <a:gd name="T31" fmla="*/ 5 h 58"/>
                  <a:gd name="T32" fmla="*/ 15 w 18"/>
                  <a:gd name="T33" fmla="*/ 3 h 58"/>
                  <a:gd name="T34" fmla="*/ 12 w 18"/>
                  <a:gd name="T35" fmla="*/ 0 h 58"/>
                  <a:gd name="T36" fmla="*/ 10 w 18"/>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8">
                    <a:moveTo>
                      <a:pt x="10" y="0"/>
                    </a:moveTo>
                    <a:lnTo>
                      <a:pt x="5" y="0"/>
                    </a:lnTo>
                    <a:lnTo>
                      <a:pt x="3" y="3"/>
                    </a:lnTo>
                    <a:lnTo>
                      <a:pt x="1" y="5"/>
                    </a:lnTo>
                    <a:lnTo>
                      <a:pt x="0" y="8"/>
                    </a:lnTo>
                    <a:lnTo>
                      <a:pt x="0" y="48"/>
                    </a:lnTo>
                    <a:lnTo>
                      <a:pt x="1" y="52"/>
                    </a:lnTo>
                    <a:lnTo>
                      <a:pt x="3" y="55"/>
                    </a:lnTo>
                    <a:lnTo>
                      <a:pt x="5" y="56"/>
                    </a:lnTo>
                    <a:lnTo>
                      <a:pt x="10" y="58"/>
                    </a:lnTo>
                    <a:lnTo>
                      <a:pt x="12" y="56"/>
                    </a:lnTo>
                    <a:lnTo>
                      <a:pt x="15" y="55"/>
                    </a:lnTo>
                    <a:lnTo>
                      <a:pt x="18" y="52"/>
                    </a:lnTo>
                    <a:lnTo>
                      <a:pt x="18" y="48"/>
                    </a:lnTo>
                    <a:lnTo>
                      <a:pt x="18" y="8"/>
                    </a:lnTo>
                    <a:lnTo>
                      <a:pt x="18" y="5"/>
                    </a:lnTo>
                    <a:lnTo>
                      <a:pt x="15" y="3"/>
                    </a:lnTo>
                    <a:lnTo>
                      <a:pt x="12" y="0"/>
                    </a:lnTo>
                    <a:lnTo>
                      <a:pt x="1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30"/>
              <p:cNvSpPr>
                <a:spLocks/>
              </p:cNvSpPr>
              <p:nvPr/>
            </p:nvSpPr>
            <p:spPr bwMode="auto">
              <a:xfrm>
                <a:off x="3680" y="2072"/>
                <a:ext cx="43" cy="117"/>
              </a:xfrm>
              <a:custGeom>
                <a:avLst/>
                <a:gdLst>
                  <a:gd name="T0" fmla="*/ 28 w 86"/>
                  <a:gd name="T1" fmla="*/ 0 h 234"/>
                  <a:gd name="T2" fmla="*/ 0 w 86"/>
                  <a:gd name="T3" fmla="*/ 0 h 234"/>
                  <a:gd name="T4" fmla="*/ 0 w 86"/>
                  <a:gd name="T5" fmla="*/ 234 h 234"/>
                  <a:gd name="T6" fmla="*/ 3 w 86"/>
                  <a:gd name="T7" fmla="*/ 234 h 234"/>
                  <a:gd name="T8" fmla="*/ 17 w 86"/>
                  <a:gd name="T9" fmla="*/ 230 h 234"/>
                  <a:gd name="T10" fmla="*/ 34 w 86"/>
                  <a:gd name="T11" fmla="*/ 222 h 234"/>
                  <a:gd name="T12" fmla="*/ 50 w 86"/>
                  <a:gd name="T13" fmla="*/ 209 h 234"/>
                  <a:gd name="T14" fmla="*/ 64 w 86"/>
                  <a:gd name="T15" fmla="*/ 192 h 234"/>
                  <a:gd name="T16" fmla="*/ 75 w 86"/>
                  <a:gd name="T17" fmla="*/ 175 h 234"/>
                  <a:gd name="T18" fmla="*/ 84 w 86"/>
                  <a:gd name="T19" fmla="*/ 157 h 234"/>
                  <a:gd name="T20" fmla="*/ 86 w 86"/>
                  <a:gd name="T21" fmla="*/ 141 h 234"/>
                  <a:gd name="T22" fmla="*/ 86 w 86"/>
                  <a:gd name="T23" fmla="*/ 63 h 234"/>
                  <a:gd name="T24" fmla="*/ 82 w 86"/>
                  <a:gd name="T25" fmla="*/ 43 h 234"/>
                  <a:gd name="T26" fmla="*/ 74 w 86"/>
                  <a:gd name="T27" fmla="*/ 26 h 234"/>
                  <a:gd name="T28" fmla="*/ 61 w 86"/>
                  <a:gd name="T29" fmla="*/ 12 h 234"/>
                  <a:gd name="T30" fmla="*/ 45 w 86"/>
                  <a:gd name="T31" fmla="*/ 4 h 234"/>
                  <a:gd name="T32" fmla="*/ 28 w 86"/>
                  <a:gd name="T33"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234">
                    <a:moveTo>
                      <a:pt x="28" y="0"/>
                    </a:moveTo>
                    <a:lnTo>
                      <a:pt x="0" y="0"/>
                    </a:lnTo>
                    <a:lnTo>
                      <a:pt x="0" y="234"/>
                    </a:lnTo>
                    <a:lnTo>
                      <a:pt x="3" y="234"/>
                    </a:lnTo>
                    <a:lnTo>
                      <a:pt x="17" y="230"/>
                    </a:lnTo>
                    <a:lnTo>
                      <a:pt x="34" y="222"/>
                    </a:lnTo>
                    <a:lnTo>
                      <a:pt x="50" y="209"/>
                    </a:lnTo>
                    <a:lnTo>
                      <a:pt x="64" y="192"/>
                    </a:lnTo>
                    <a:lnTo>
                      <a:pt x="75" y="175"/>
                    </a:lnTo>
                    <a:lnTo>
                      <a:pt x="84" y="157"/>
                    </a:lnTo>
                    <a:lnTo>
                      <a:pt x="86" y="141"/>
                    </a:lnTo>
                    <a:lnTo>
                      <a:pt x="86" y="63"/>
                    </a:lnTo>
                    <a:lnTo>
                      <a:pt x="82" y="43"/>
                    </a:lnTo>
                    <a:lnTo>
                      <a:pt x="74" y="26"/>
                    </a:lnTo>
                    <a:lnTo>
                      <a:pt x="61" y="12"/>
                    </a:lnTo>
                    <a:lnTo>
                      <a:pt x="45" y="4"/>
                    </a:lnTo>
                    <a:lnTo>
                      <a:pt x="2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31"/>
              <p:cNvSpPr>
                <a:spLocks/>
              </p:cNvSpPr>
              <p:nvPr/>
            </p:nvSpPr>
            <p:spPr bwMode="auto">
              <a:xfrm>
                <a:off x="3660" y="2056"/>
                <a:ext cx="20" cy="32"/>
              </a:xfrm>
              <a:custGeom>
                <a:avLst/>
                <a:gdLst>
                  <a:gd name="T0" fmla="*/ 6 w 41"/>
                  <a:gd name="T1" fmla="*/ 4 h 65"/>
                  <a:gd name="T2" fmla="*/ 0 w 41"/>
                  <a:gd name="T3" fmla="*/ 13 h 65"/>
                  <a:gd name="T4" fmla="*/ 0 w 41"/>
                  <a:gd name="T5" fmla="*/ 24 h 65"/>
                  <a:gd name="T6" fmla="*/ 3 w 41"/>
                  <a:gd name="T7" fmla="*/ 34 h 65"/>
                  <a:gd name="T8" fmla="*/ 11 w 41"/>
                  <a:gd name="T9" fmla="*/ 45 h 65"/>
                  <a:gd name="T10" fmla="*/ 26 w 41"/>
                  <a:gd name="T11" fmla="*/ 55 h 65"/>
                  <a:gd name="T12" fmla="*/ 41 w 41"/>
                  <a:gd name="T13" fmla="*/ 65 h 65"/>
                  <a:gd name="T14" fmla="*/ 41 w 41"/>
                  <a:gd name="T15" fmla="*/ 0 h 65"/>
                  <a:gd name="T16" fmla="*/ 38 w 41"/>
                  <a:gd name="T17" fmla="*/ 0 h 65"/>
                  <a:gd name="T18" fmla="*/ 34 w 41"/>
                  <a:gd name="T19" fmla="*/ 0 h 65"/>
                  <a:gd name="T20" fmla="*/ 24 w 41"/>
                  <a:gd name="T21" fmla="*/ 0 h 65"/>
                  <a:gd name="T22" fmla="*/ 13 w 41"/>
                  <a:gd name="T23" fmla="*/ 0 h 65"/>
                  <a:gd name="T24" fmla="*/ 6 w 41"/>
                  <a:gd name="T25"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6" y="4"/>
                    </a:moveTo>
                    <a:lnTo>
                      <a:pt x="0" y="13"/>
                    </a:lnTo>
                    <a:lnTo>
                      <a:pt x="0" y="24"/>
                    </a:lnTo>
                    <a:lnTo>
                      <a:pt x="3" y="34"/>
                    </a:lnTo>
                    <a:lnTo>
                      <a:pt x="11" y="45"/>
                    </a:lnTo>
                    <a:lnTo>
                      <a:pt x="26" y="55"/>
                    </a:lnTo>
                    <a:lnTo>
                      <a:pt x="41" y="65"/>
                    </a:lnTo>
                    <a:lnTo>
                      <a:pt x="41" y="0"/>
                    </a:lnTo>
                    <a:lnTo>
                      <a:pt x="38" y="0"/>
                    </a:lnTo>
                    <a:lnTo>
                      <a:pt x="34" y="0"/>
                    </a:lnTo>
                    <a:lnTo>
                      <a:pt x="24" y="0"/>
                    </a:lnTo>
                    <a:lnTo>
                      <a:pt x="13" y="0"/>
                    </a:lnTo>
                    <a:lnTo>
                      <a:pt x="6"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32"/>
              <p:cNvSpPr>
                <a:spLocks/>
              </p:cNvSpPr>
              <p:nvPr/>
            </p:nvSpPr>
            <p:spPr bwMode="auto">
              <a:xfrm>
                <a:off x="3680" y="2056"/>
                <a:ext cx="46" cy="69"/>
              </a:xfrm>
              <a:custGeom>
                <a:avLst/>
                <a:gdLst>
                  <a:gd name="T0" fmla="*/ 30 w 92"/>
                  <a:gd name="T1" fmla="*/ 7 h 139"/>
                  <a:gd name="T2" fmla="*/ 16 w 92"/>
                  <a:gd name="T3" fmla="*/ 3 h 139"/>
                  <a:gd name="T4" fmla="*/ 0 w 92"/>
                  <a:gd name="T5" fmla="*/ 0 h 139"/>
                  <a:gd name="T6" fmla="*/ 0 w 92"/>
                  <a:gd name="T7" fmla="*/ 65 h 139"/>
                  <a:gd name="T8" fmla="*/ 17 w 92"/>
                  <a:gd name="T9" fmla="*/ 72 h 139"/>
                  <a:gd name="T10" fmla="*/ 34 w 92"/>
                  <a:gd name="T11" fmla="*/ 79 h 139"/>
                  <a:gd name="T12" fmla="*/ 51 w 92"/>
                  <a:gd name="T13" fmla="*/ 88 h 139"/>
                  <a:gd name="T14" fmla="*/ 65 w 92"/>
                  <a:gd name="T15" fmla="*/ 99 h 139"/>
                  <a:gd name="T16" fmla="*/ 72 w 92"/>
                  <a:gd name="T17" fmla="*/ 108 h 139"/>
                  <a:gd name="T18" fmla="*/ 78 w 92"/>
                  <a:gd name="T19" fmla="*/ 119 h 139"/>
                  <a:gd name="T20" fmla="*/ 79 w 92"/>
                  <a:gd name="T21" fmla="*/ 130 h 139"/>
                  <a:gd name="T22" fmla="*/ 74 w 92"/>
                  <a:gd name="T23" fmla="*/ 139 h 139"/>
                  <a:gd name="T24" fmla="*/ 85 w 92"/>
                  <a:gd name="T25" fmla="*/ 125 h 139"/>
                  <a:gd name="T26" fmla="*/ 91 w 92"/>
                  <a:gd name="T27" fmla="*/ 109 h 139"/>
                  <a:gd name="T28" fmla="*/ 92 w 92"/>
                  <a:gd name="T29" fmla="*/ 91 h 139"/>
                  <a:gd name="T30" fmla="*/ 89 w 92"/>
                  <a:gd name="T31" fmla="*/ 75 h 139"/>
                  <a:gd name="T32" fmla="*/ 82 w 92"/>
                  <a:gd name="T33" fmla="*/ 58 h 139"/>
                  <a:gd name="T34" fmla="*/ 71 w 92"/>
                  <a:gd name="T35" fmla="*/ 44 h 139"/>
                  <a:gd name="T36" fmla="*/ 60 w 92"/>
                  <a:gd name="T37" fmla="*/ 30 h 139"/>
                  <a:gd name="T38" fmla="*/ 45 w 92"/>
                  <a:gd name="T39" fmla="*/ 17 h 139"/>
                  <a:gd name="T40" fmla="*/ 30 w 92"/>
                  <a:gd name="T41" fmla="*/ 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39">
                    <a:moveTo>
                      <a:pt x="30" y="7"/>
                    </a:moveTo>
                    <a:lnTo>
                      <a:pt x="16" y="3"/>
                    </a:lnTo>
                    <a:lnTo>
                      <a:pt x="0" y="0"/>
                    </a:lnTo>
                    <a:lnTo>
                      <a:pt x="0" y="65"/>
                    </a:lnTo>
                    <a:lnTo>
                      <a:pt x="17" y="72"/>
                    </a:lnTo>
                    <a:lnTo>
                      <a:pt x="34" y="79"/>
                    </a:lnTo>
                    <a:lnTo>
                      <a:pt x="51" y="88"/>
                    </a:lnTo>
                    <a:lnTo>
                      <a:pt x="65" y="99"/>
                    </a:lnTo>
                    <a:lnTo>
                      <a:pt x="72" y="108"/>
                    </a:lnTo>
                    <a:lnTo>
                      <a:pt x="78" y="119"/>
                    </a:lnTo>
                    <a:lnTo>
                      <a:pt x="79" y="130"/>
                    </a:lnTo>
                    <a:lnTo>
                      <a:pt x="74" y="139"/>
                    </a:lnTo>
                    <a:lnTo>
                      <a:pt x="85" y="125"/>
                    </a:lnTo>
                    <a:lnTo>
                      <a:pt x="91" y="109"/>
                    </a:lnTo>
                    <a:lnTo>
                      <a:pt x="92" y="91"/>
                    </a:lnTo>
                    <a:lnTo>
                      <a:pt x="89" y="75"/>
                    </a:lnTo>
                    <a:lnTo>
                      <a:pt x="82" y="58"/>
                    </a:lnTo>
                    <a:lnTo>
                      <a:pt x="71" y="44"/>
                    </a:lnTo>
                    <a:lnTo>
                      <a:pt x="60" y="30"/>
                    </a:lnTo>
                    <a:lnTo>
                      <a:pt x="45" y="17"/>
                    </a:lnTo>
                    <a:lnTo>
                      <a:pt x="30"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633"/>
              <p:cNvSpPr>
                <a:spLocks/>
              </p:cNvSpPr>
              <p:nvPr/>
            </p:nvSpPr>
            <p:spPr bwMode="auto">
              <a:xfrm>
                <a:off x="3680" y="2329"/>
                <a:ext cx="80" cy="554"/>
              </a:xfrm>
              <a:custGeom>
                <a:avLst/>
                <a:gdLst>
                  <a:gd name="T0" fmla="*/ 120 w 160"/>
                  <a:gd name="T1" fmla="*/ 197 h 1107"/>
                  <a:gd name="T2" fmla="*/ 115 w 160"/>
                  <a:gd name="T3" fmla="*/ 183 h 1107"/>
                  <a:gd name="T4" fmla="*/ 109 w 160"/>
                  <a:gd name="T5" fmla="*/ 153 h 1107"/>
                  <a:gd name="T6" fmla="*/ 108 w 160"/>
                  <a:gd name="T7" fmla="*/ 122 h 1107"/>
                  <a:gd name="T8" fmla="*/ 110 w 160"/>
                  <a:gd name="T9" fmla="*/ 89 h 1107"/>
                  <a:gd name="T10" fmla="*/ 116 w 160"/>
                  <a:gd name="T11" fmla="*/ 58 h 1107"/>
                  <a:gd name="T12" fmla="*/ 122 w 160"/>
                  <a:gd name="T13" fmla="*/ 27 h 1107"/>
                  <a:gd name="T14" fmla="*/ 127 w 160"/>
                  <a:gd name="T15" fmla="*/ 0 h 1107"/>
                  <a:gd name="T16" fmla="*/ 0 w 160"/>
                  <a:gd name="T17" fmla="*/ 0 h 1107"/>
                  <a:gd name="T18" fmla="*/ 0 w 160"/>
                  <a:gd name="T19" fmla="*/ 1103 h 1107"/>
                  <a:gd name="T20" fmla="*/ 45 w 160"/>
                  <a:gd name="T21" fmla="*/ 1107 h 1107"/>
                  <a:gd name="T22" fmla="*/ 62 w 160"/>
                  <a:gd name="T23" fmla="*/ 437 h 1107"/>
                  <a:gd name="T24" fmla="*/ 64 w 160"/>
                  <a:gd name="T25" fmla="*/ 1103 h 1107"/>
                  <a:gd name="T26" fmla="*/ 99 w 160"/>
                  <a:gd name="T27" fmla="*/ 1107 h 1107"/>
                  <a:gd name="T28" fmla="*/ 119 w 160"/>
                  <a:gd name="T29" fmla="*/ 895 h 1107"/>
                  <a:gd name="T30" fmla="*/ 122 w 160"/>
                  <a:gd name="T31" fmla="*/ 874 h 1107"/>
                  <a:gd name="T32" fmla="*/ 120 w 160"/>
                  <a:gd name="T33" fmla="*/ 854 h 1107"/>
                  <a:gd name="T34" fmla="*/ 120 w 160"/>
                  <a:gd name="T35" fmla="*/ 850 h 1107"/>
                  <a:gd name="T36" fmla="*/ 119 w 160"/>
                  <a:gd name="T37" fmla="*/ 840 h 1107"/>
                  <a:gd name="T38" fmla="*/ 118 w 160"/>
                  <a:gd name="T39" fmla="*/ 825 h 1107"/>
                  <a:gd name="T40" fmla="*/ 116 w 160"/>
                  <a:gd name="T41" fmla="*/ 808 h 1107"/>
                  <a:gd name="T42" fmla="*/ 115 w 160"/>
                  <a:gd name="T43" fmla="*/ 788 h 1107"/>
                  <a:gd name="T44" fmla="*/ 113 w 160"/>
                  <a:gd name="T45" fmla="*/ 769 h 1107"/>
                  <a:gd name="T46" fmla="*/ 113 w 160"/>
                  <a:gd name="T47" fmla="*/ 753 h 1107"/>
                  <a:gd name="T48" fmla="*/ 113 w 160"/>
                  <a:gd name="T49" fmla="*/ 740 h 1107"/>
                  <a:gd name="T50" fmla="*/ 115 w 160"/>
                  <a:gd name="T51" fmla="*/ 733 h 1107"/>
                  <a:gd name="T52" fmla="*/ 157 w 160"/>
                  <a:gd name="T53" fmla="*/ 427 h 1107"/>
                  <a:gd name="T54" fmla="*/ 160 w 160"/>
                  <a:gd name="T55" fmla="*/ 408 h 1107"/>
                  <a:gd name="T56" fmla="*/ 159 w 160"/>
                  <a:gd name="T57" fmla="*/ 386 h 1107"/>
                  <a:gd name="T58" fmla="*/ 159 w 160"/>
                  <a:gd name="T59" fmla="*/ 386 h 1107"/>
                  <a:gd name="T60" fmla="*/ 154 w 160"/>
                  <a:gd name="T61" fmla="*/ 351 h 1107"/>
                  <a:gd name="T62" fmla="*/ 147 w 160"/>
                  <a:gd name="T63" fmla="*/ 311 h 1107"/>
                  <a:gd name="T64" fmla="*/ 140 w 160"/>
                  <a:gd name="T65" fmla="*/ 269 h 1107"/>
                  <a:gd name="T66" fmla="*/ 130 w 160"/>
                  <a:gd name="T67" fmla="*/ 229 h 1107"/>
                  <a:gd name="T68" fmla="*/ 120 w 160"/>
                  <a:gd name="T69" fmla="*/ 197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107">
                    <a:moveTo>
                      <a:pt x="120" y="197"/>
                    </a:moveTo>
                    <a:lnTo>
                      <a:pt x="115" y="183"/>
                    </a:lnTo>
                    <a:lnTo>
                      <a:pt x="109" y="153"/>
                    </a:lnTo>
                    <a:lnTo>
                      <a:pt x="108" y="122"/>
                    </a:lnTo>
                    <a:lnTo>
                      <a:pt x="110" y="89"/>
                    </a:lnTo>
                    <a:lnTo>
                      <a:pt x="116" y="58"/>
                    </a:lnTo>
                    <a:lnTo>
                      <a:pt x="122" y="27"/>
                    </a:lnTo>
                    <a:lnTo>
                      <a:pt x="127" y="0"/>
                    </a:lnTo>
                    <a:lnTo>
                      <a:pt x="0" y="0"/>
                    </a:lnTo>
                    <a:lnTo>
                      <a:pt x="0" y="1103"/>
                    </a:lnTo>
                    <a:lnTo>
                      <a:pt x="45" y="1107"/>
                    </a:lnTo>
                    <a:lnTo>
                      <a:pt x="62" y="437"/>
                    </a:lnTo>
                    <a:lnTo>
                      <a:pt x="64" y="1103"/>
                    </a:lnTo>
                    <a:lnTo>
                      <a:pt x="99" y="1107"/>
                    </a:lnTo>
                    <a:lnTo>
                      <a:pt x="119" y="895"/>
                    </a:lnTo>
                    <a:lnTo>
                      <a:pt x="122" y="874"/>
                    </a:lnTo>
                    <a:lnTo>
                      <a:pt x="120" y="854"/>
                    </a:lnTo>
                    <a:lnTo>
                      <a:pt x="120" y="850"/>
                    </a:lnTo>
                    <a:lnTo>
                      <a:pt x="119" y="840"/>
                    </a:lnTo>
                    <a:lnTo>
                      <a:pt x="118" y="825"/>
                    </a:lnTo>
                    <a:lnTo>
                      <a:pt x="116" y="808"/>
                    </a:lnTo>
                    <a:lnTo>
                      <a:pt x="115" y="788"/>
                    </a:lnTo>
                    <a:lnTo>
                      <a:pt x="113" y="769"/>
                    </a:lnTo>
                    <a:lnTo>
                      <a:pt x="113" y="753"/>
                    </a:lnTo>
                    <a:lnTo>
                      <a:pt x="113" y="740"/>
                    </a:lnTo>
                    <a:lnTo>
                      <a:pt x="115" y="733"/>
                    </a:lnTo>
                    <a:lnTo>
                      <a:pt x="157" y="427"/>
                    </a:lnTo>
                    <a:lnTo>
                      <a:pt x="160" y="408"/>
                    </a:lnTo>
                    <a:lnTo>
                      <a:pt x="159" y="386"/>
                    </a:lnTo>
                    <a:lnTo>
                      <a:pt x="159" y="386"/>
                    </a:lnTo>
                    <a:lnTo>
                      <a:pt x="154" y="351"/>
                    </a:lnTo>
                    <a:lnTo>
                      <a:pt x="147" y="311"/>
                    </a:lnTo>
                    <a:lnTo>
                      <a:pt x="140" y="269"/>
                    </a:lnTo>
                    <a:lnTo>
                      <a:pt x="130" y="229"/>
                    </a:lnTo>
                    <a:lnTo>
                      <a:pt x="120" y="197"/>
                    </a:lnTo>
                    <a:close/>
                  </a:path>
                </a:pathLst>
              </a:custGeom>
              <a:solidFill>
                <a:srgbClr val="54BB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634"/>
              <p:cNvSpPr>
                <a:spLocks/>
              </p:cNvSpPr>
              <p:nvPr/>
            </p:nvSpPr>
            <p:spPr bwMode="auto">
              <a:xfrm>
                <a:off x="3601" y="2329"/>
                <a:ext cx="79" cy="557"/>
              </a:xfrm>
              <a:custGeom>
                <a:avLst/>
                <a:gdLst>
                  <a:gd name="T0" fmla="*/ 45 w 158"/>
                  <a:gd name="T1" fmla="*/ 183 h 1114"/>
                  <a:gd name="T2" fmla="*/ 39 w 158"/>
                  <a:gd name="T3" fmla="*/ 197 h 1114"/>
                  <a:gd name="T4" fmla="*/ 28 w 158"/>
                  <a:gd name="T5" fmla="*/ 229 h 1114"/>
                  <a:gd name="T6" fmla="*/ 20 w 158"/>
                  <a:gd name="T7" fmla="*/ 269 h 1114"/>
                  <a:gd name="T8" fmla="*/ 11 w 158"/>
                  <a:gd name="T9" fmla="*/ 311 h 1114"/>
                  <a:gd name="T10" fmla="*/ 5 w 158"/>
                  <a:gd name="T11" fmla="*/ 351 h 1114"/>
                  <a:gd name="T12" fmla="*/ 1 w 158"/>
                  <a:gd name="T13" fmla="*/ 386 h 1114"/>
                  <a:gd name="T14" fmla="*/ 0 w 158"/>
                  <a:gd name="T15" fmla="*/ 386 h 1114"/>
                  <a:gd name="T16" fmla="*/ 0 w 158"/>
                  <a:gd name="T17" fmla="*/ 408 h 1114"/>
                  <a:gd name="T18" fmla="*/ 1 w 158"/>
                  <a:gd name="T19" fmla="*/ 427 h 1114"/>
                  <a:gd name="T20" fmla="*/ 44 w 158"/>
                  <a:gd name="T21" fmla="*/ 699 h 1114"/>
                  <a:gd name="T22" fmla="*/ 45 w 158"/>
                  <a:gd name="T23" fmla="*/ 712 h 1114"/>
                  <a:gd name="T24" fmla="*/ 45 w 158"/>
                  <a:gd name="T25" fmla="*/ 730 h 1114"/>
                  <a:gd name="T26" fmla="*/ 45 w 158"/>
                  <a:gd name="T27" fmla="*/ 753 h 1114"/>
                  <a:gd name="T28" fmla="*/ 44 w 158"/>
                  <a:gd name="T29" fmla="*/ 777 h 1114"/>
                  <a:gd name="T30" fmla="*/ 42 w 158"/>
                  <a:gd name="T31" fmla="*/ 802 h 1114"/>
                  <a:gd name="T32" fmla="*/ 41 w 158"/>
                  <a:gd name="T33" fmla="*/ 825 h 1114"/>
                  <a:gd name="T34" fmla="*/ 41 w 158"/>
                  <a:gd name="T35" fmla="*/ 843 h 1114"/>
                  <a:gd name="T36" fmla="*/ 39 w 158"/>
                  <a:gd name="T37" fmla="*/ 856 h 1114"/>
                  <a:gd name="T38" fmla="*/ 39 w 158"/>
                  <a:gd name="T39" fmla="*/ 860 h 1114"/>
                  <a:gd name="T40" fmla="*/ 39 w 158"/>
                  <a:gd name="T41" fmla="*/ 868 h 1114"/>
                  <a:gd name="T42" fmla="*/ 41 w 158"/>
                  <a:gd name="T43" fmla="*/ 884 h 1114"/>
                  <a:gd name="T44" fmla="*/ 42 w 158"/>
                  <a:gd name="T45" fmla="*/ 907 h 1114"/>
                  <a:gd name="T46" fmla="*/ 44 w 158"/>
                  <a:gd name="T47" fmla="*/ 932 h 1114"/>
                  <a:gd name="T48" fmla="*/ 46 w 158"/>
                  <a:gd name="T49" fmla="*/ 962 h 1114"/>
                  <a:gd name="T50" fmla="*/ 48 w 158"/>
                  <a:gd name="T51" fmla="*/ 993 h 1114"/>
                  <a:gd name="T52" fmla="*/ 51 w 158"/>
                  <a:gd name="T53" fmla="*/ 1024 h 1114"/>
                  <a:gd name="T54" fmla="*/ 54 w 158"/>
                  <a:gd name="T55" fmla="*/ 1052 h 1114"/>
                  <a:gd name="T56" fmla="*/ 55 w 158"/>
                  <a:gd name="T57" fmla="*/ 1078 h 1114"/>
                  <a:gd name="T58" fmla="*/ 58 w 158"/>
                  <a:gd name="T59" fmla="*/ 1098 h 1114"/>
                  <a:gd name="T60" fmla="*/ 58 w 158"/>
                  <a:gd name="T61" fmla="*/ 1110 h 1114"/>
                  <a:gd name="T62" fmla="*/ 59 w 158"/>
                  <a:gd name="T63" fmla="*/ 1114 h 1114"/>
                  <a:gd name="T64" fmla="*/ 121 w 158"/>
                  <a:gd name="T65" fmla="*/ 1106 h 1114"/>
                  <a:gd name="T66" fmla="*/ 158 w 158"/>
                  <a:gd name="T67" fmla="*/ 1103 h 1114"/>
                  <a:gd name="T68" fmla="*/ 158 w 158"/>
                  <a:gd name="T69" fmla="*/ 0 h 1114"/>
                  <a:gd name="T70" fmla="*/ 32 w 158"/>
                  <a:gd name="T71" fmla="*/ 0 h 1114"/>
                  <a:gd name="T72" fmla="*/ 38 w 158"/>
                  <a:gd name="T73" fmla="*/ 27 h 1114"/>
                  <a:gd name="T74" fmla="*/ 44 w 158"/>
                  <a:gd name="T75" fmla="*/ 58 h 1114"/>
                  <a:gd name="T76" fmla="*/ 48 w 158"/>
                  <a:gd name="T77" fmla="*/ 89 h 1114"/>
                  <a:gd name="T78" fmla="*/ 51 w 158"/>
                  <a:gd name="T79" fmla="*/ 122 h 1114"/>
                  <a:gd name="T80" fmla="*/ 51 w 158"/>
                  <a:gd name="T81" fmla="*/ 153 h 1114"/>
                  <a:gd name="T82" fmla="*/ 45 w 158"/>
                  <a:gd name="T83" fmla="*/ 183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1114">
                    <a:moveTo>
                      <a:pt x="45" y="183"/>
                    </a:moveTo>
                    <a:lnTo>
                      <a:pt x="39" y="197"/>
                    </a:lnTo>
                    <a:lnTo>
                      <a:pt x="28" y="229"/>
                    </a:lnTo>
                    <a:lnTo>
                      <a:pt x="20" y="269"/>
                    </a:lnTo>
                    <a:lnTo>
                      <a:pt x="11" y="311"/>
                    </a:lnTo>
                    <a:lnTo>
                      <a:pt x="5" y="351"/>
                    </a:lnTo>
                    <a:lnTo>
                      <a:pt x="1" y="386"/>
                    </a:lnTo>
                    <a:lnTo>
                      <a:pt x="0" y="386"/>
                    </a:lnTo>
                    <a:lnTo>
                      <a:pt x="0" y="408"/>
                    </a:lnTo>
                    <a:lnTo>
                      <a:pt x="1" y="427"/>
                    </a:lnTo>
                    <a:lnTo>
                      <a:pt x="44" y="699"/>
                    </a:lnTo>
                    <a:lnTo>
                      <a:pt x="45" y="712"/>
                    </a:lnTo>
                    <a:lnTo>
                      <a:pt x="45" y="730"/>
                    </a:lnTo>
                    <a:lnTo>
                      <a:pt x="45" y="753"/>
                    </a:lnTo>
                    <a:lnTo>
                      <a:pt x="44" y="777"/>
                    </a:lnTo>
                    <a:lnTo>
                      <a:pt x="42" y="802"/>
                    </a:lnTo>
                    <a:lnTo>
                      <a:pt x="41" y="825"/>
                    </a:lnTo>
                    <a:lnTo>
                      <a:pt x="41" y="843"/>
                    </a:lnTo>
                    <a:lnTo>
                      <a:pt x="39" y="856"/>
                    </a:lnTo>
                    <a:lnTo>
                      <a:pt x="39" y="860"/>
                    </a:lnTo>
                    <a:lnTo>
                      <a:pt x="39" y="868"/>
                    </a:lnTo>
                    <a:lnTo>
                      <a:pt x="41" y="884"/>
                    </a:lnTo>
                    <a:lnTo>
                      <a:pt x="42" y="907"/>
                    </a:lnTo>
                    <a:lnTo>
                      <a:pt x="44" y="932"/>
                    </a:lnTo>
                    <a:lnTo>
                      <a:pt x="46" y="962"/>
                    </a:lnTo>
                    <a:lnTo>
                      <a:pt x="48" y="993"/>
                    </a:lnTo>
                    <a:lnTo>
                      <a:pt x="51" y="1024"/>
                    </a:lnTo>
                    <a:lnTo>
                      <a:pt x="54" y="1052"/>
                    </a:lnTo>
                    <a:lnTo>
                      <a:pt x="55" y="1078"/>
                    </a:lnTo>
                    <a:lnTo>
                      <a:pt x="58" y="1098"/>
                    </a:lnTo>
                    <a:lnTo>
                      <a:pt x="58" y="1110"/>
                    </a:lnTo>
                    <a:lnTo>
                      <a:pt x="59" y="1114"/>
                    </a:lnTo>
                    <a:lnTo>
                      <a:pt x="121" y="1106"/>
                    </a:lnTo>
                    <a:lnTo>
                      <a:pt x="158" y="1103"/>
                    </a:lnTo>
                    <a:lnTo>
                      <a:pt x="158" y="0"/>
                    </a:lnTo>
                    <a:lnTo>
                      <a:pt x="32" y="0"/>
                    </a:lnTo>
                    <a:lnTo>
                      <a:pt x="38" y="27"/>
                    </a:lnTo>
                    <a:lnTo>
                      <a:pt x="44" y="58"/>
                    </a:lnTo>
                    <a:lnTo>
                      <a:pt x="48" y="89"/>
                    </a:lnTo>
                    <a:lnTo>
                      <a:pt x="51" y="122"/>
                    </a:lnTo>
                    <a:lnTo>
                      <a:pt x="51" y="153"/>
                    </a:lnTo>
                    <a:lnTo>
                      <a:pt x="45" y="183"/>
                    </a:lnTo>
                    <a:close/>
                  </a:path>
                </a:pathLst>
              </a:custGeom>
              <a:solidFill>
                <a:srgbClr val="6AC52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635"/>
              <p:cNvSpPr>
                <a:spLocks/>
              </p:cNvSpPr>
              <p:nvPr/>
            </p:nvSpPr>
            <p:spPr bwMode="auto">
              <a:xfrm>
                <a:off x="3624" y="2392"/>
                <a:ext cx="113" cy="31"/>
              </a:xfrm>
              <a:custGeom>
                <a:avLst/>
                <a:gdLst>
                  <a:gd name="T0" fmla="*/ 6 w 228"/>
                  <a:gd name="T1" fmla="*/ 0 h 62"/>
                  <a:gd name="T2" fmla="*/ 4 w 228"/>
                  <a:gd name="T3" fmla="*/ 30 h 62"/>
                  <a:gd name="T4" fmla="*/ 0 w 228"/>
                  <a:gd name="T5" fmla="*/ 57 h 62"/>
                  <a:gd name="T6" fmla="*/ 75 w 228"/>
                  <a:gd name="T7" fmla="*/ 62 h 62"/>
                  <a:gd name="T8" fmla="*/ 151 w 228"/>
                  <a:gd name="T9" fmla="*/ 62 h 62"/>
                  <a:gd name="T10" fmla="*/ 228 w 228"/>
                  <a:gd name="T11" fmla="*/ 57 h 62"/>
                  <a:gd name="T12" fmla="*/ 222 w 228"/>
                  <a:gd name="T13" fmla="*/ 30 h 62"/>
                  <a:gd name="T14" fmla="*/ 221 w 228"/>
                  <a:gd name="T15" fmla="*/ 0 h 62"/>
                  <a:gd name="T16" fmla="*/ 6 w 228"/>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62">
                    <a:moveTo>
                      <a:pt x="6" y="0"/>
                    </a:moveTo>
                    <a:lnTo>
                      <a:pt x="4" y="30"/>
                    </a:lnTo>
                    <a:lnTo>
                      <a:pt x="0" y="57"/>
                    </a:lnTo>
                    <a:lnTo>
                      <a:pt x="75" y="62"/>
                    </a:lnTo>
                    <a:lnTo>
                      <a:pt x="151" y="62"/>
                    </a:lnTo>
                    <a:lnTo>
                      <a:pt x="228" y="57"/>
                    </a:lnTo>
                    <a:lnTo>
                      <a:pt x="222" y="30"/>
                    </a:lnTo>
                    <a:lnTo>
                      <a:pt x="221" y="0"/>
                    </a:lnTo>
                    <a:lnTo>
                      <a:pt x="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636"/>
              <p:cNvSpPr>
                <a:spLocks/>
              </p:cNvSpPr>
              <p:nvPr/>
            </p:nvSpPr>
            <p:spPr bwMode="auto">
              <a:xfrm>
                <a:off x="3680" y="2392"/>
                <a:ext cx="57" cy="31"/>
              </a:xfrm>
              <a:custGeom>
                <a:avLst/>
                <a:gdLst>
                  <a:gd name="T0" fmla="*/ 0 w 115"/>
                  <a:gd name="T1" fmla="*/ 0 h 62"/>
                  <a:gd name="T2" fmla="*/ 0 w 115"/>
                  <a:gd name="T3" fmla="*/ 62 h 62"/>
                  <a:gd name="T4" fmla="*/ 115 w 115"/>
                  <a:gd name="T5" fmla="*/ 57 h 62"/>
                  <a:gd name="T6" fmla="*/ 109 w 115"/>
                  <a:gd name="T7" fmla="*/ 30 h 62"/>
                  <a:gd name="T8" fmla="*/ 108 w 115"/>
                  <a:gd name="T9" fmla="*/ 0 h 62"/>
                  <a:gd name="T10" fmla="*/ 0 w 115"/>
                  <a:gd name="T11" fmla="*/ 0 h 62"/>
                </a:gdLst>
                <a:ahLst/>
                <a:cxnLst>
                  <a:cxn ang="0">
                    <a:pos x="T0" y="T1"/>
                  </a:cxn>
                  <a:cxn ang="0">
                    <a:pos x="T2" y="T3"/>
                  </a:cxn>
                  <a:cxn ang="0">
                    <a:pos x="T4" y="T5"/>
                  </a:cxn>
                  <a:cxn ang="0">
                    <a:pos x="T6" y="T7"/>
                  </a:cxn>
                  <a:cxn ang="0">
                    <a:pos x="T8" y="T9"/>
                  </a:cxn>
                  <a:cxn ang="0">
                    <a:pos x="T10" y="T11"/>
                  </a:cxn>
                </a:cxnLst>
                <a:rect l="0" t="0" r="r" b="b"/>
                <a:pathLst>
                  <a:path w="115" h="62">
                    <a:moveTo>
                      <a:pt x="0" y="0"/>
                    </a:moveTo>
                    <a:lnTo>
                      <a:pt x="0" y="62"/>
                    </a:lnTo>
                    <a:lnTo>
                      <a:pt x="115" y="57"/>
                    </a:lnTo>
                    <a:lnTo>
                      <a:pt x="109" y="30"/>
                    </a:lnTo>
                    <a:lnTo>
                      <a:pt x="108"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637"/>
              <p:cNvSpPr>
                <a:spLocks/>
              </p:cNvSpPr>
              <p:nvPr/>
            </p:nvSpPr>
            <p:spPr bwMode="auto">
              <a:xfrm>
                <a:off x="3589" y="2433"/>
                <a:ext cx="36" cy="120"/>
              </a:xfrm>
              <a:custGeom>
                <a:avLst/>
                <a:gdLst>
                  <a:gd name="T0" fmla="*/ 72 w 72"/>
                  <a:gd name="T1" fmla="*/ 190 h 239"/>
                  <a:gd name="T2" fmla="*/ 70 w 72"/>
                  <a:gd name="T3" fmla="*/ 173 h 239"/>
                  <a:gd name="T4" fmla="*/ 66 w 72"/>
                  <a:gd name="T5" fmla="*/ 154 h 239"/>
                  <a:gd name="T6" fmla="*/ 63 w 72"/>
                  <a:gd name="T7" fmla="*/ 140 h 239"/>
                  <a:gd name="T8" fmla="*/ 59 w 72"/>
                  <a:gd name="T9" fmla="*/ 129 h 239"/>
                  <a:gd name="T10" fmla="*/ 56 w 72"/>
                  <a:gd name="T11" fmla="*/ 123 h 239"/>
                  <a:gd name="T12" fmla="*/ 52 w 72"/>
                  <a:gd name="T13" fmla="*/ 120 h 239"/>
                  <a:gd name="T14" fmla="*/ 49 w 72"/>
                  <a:gd name="T15" fmla="*/ 117 h 239"/>
                  <a:gd name="T16" fmla="*/ 45 w 72"/>
                  <a:gd name="T17" fmla="*/ 115 h 239"/>
                  <a:gd name="T18" fmla="*/ 42 w 72"/>
                  <a:gd name="T19" fmla="*/ 110 h 239"/>
                  <a:gd name="T20" fmla="*/ 41 w 72"/>
                  <a:gd name="T21" fmla="*/ 105 h 239"/>
                  <a:gd name="T22" fmla="*/ 39 w 72"/>
                  <a:gd name="T23" fmla="*/ 101 h 239"/>
                  <a:gd name="T24" fmla="*/ 45 w 72"/>
                  <a:gd name="T25" fmla="*/ 0 h 239"/>
                  <a:gd name="T26" fmla="*/ 0 w 72"/>
                  <a:gd name="T27" fmla="*/ 35 h 239"/>
                  <a:gd name="T28" fmla="*/ 5 w 72"/>
                  <a:gd name="T29" fmla="*/ 115 h 239"/>
                  <a:gd name="T30" fmla="*/ 5 w 72"/>
                  <a:gd name="T31" fmla="*/ 115 h 239"/>
                  <a:gd name="T32" fmla="*/ 15 w 72"/>
                  <a:gd name="T33" fmla="*/ 171 h 239"/>
                  <a:gd name="T34" fmla="*/ 20 w 72"/>
                  <a:gd name="T35" fmla="*/ 184 h 239"/>
                  <a:gd name="T36" fmla="*/ 25 w 72"/>
                  <a:gd name="T37" fmla="*/ 195 h 239"/>
                  <a:gd name="T38" fmla="*/ 37 w 72"/>
                  <a:gd name="T39" fmla="*/ 209 h 239"/>
                  <a:gd name="T40" fmla="*/ 51 w 72"/>
                  <a:gd name="T41" fmla="*/ 225 h 239"/>
                  <a:gd name="T42" fmla="*/ 65 w 72"/>
                  <a:gd name="T43" fmla="*/ 238 h 239"/>
                  <a:gd name="T44" fmla="*/ 70 w 72"/>
                  <a:gd name="T45" fmla="*/ 239 h 239"/>
                  <a:gd name="T46" fmla="*/ 72 w 72"/>
                  <a:gd name="T47" fmla="*/ 233 h 239"/>
                  <a:gd name="T48" fmla="*/ 72 w 72"/>
                  <a:gd name="T49" fmla="*/ 226 h 239"/>
                  <a:gd name="T50" fmla="*/ 70 w 72"/>
                  <a:gd name="T51" fmla="*/ 216 h 239"/>
                  <a:gd name="T52" fmla="*/ 66 w 72"/>
                  <a:gd name="T53" fmla="*/ 209 h 239"/>
                  <a:gd name="T54" fmla="*/ 59 w 72"/>
                  <a:gd name="T55" fmla="*/ 198 h 239"/>
                  <a:gd name="T56" fmla="*/ 55 w 72"/>
                  <a:gd name="T57" fmla="*/ 185 h 239"/>
                  <a:gd name="T58" fmla="*/ 52 w 72"/>
                  <a:gd name="T59" fmla="*/ 173 h 239"/>
                  <a:gd name="T60" fmla="*/ 52 w 72"/>
                  <a:gd name="T61" fmla="*/ 164 h 239"/>
                  <a:gd name="T62" fmla="*/ 51 w 72"/>
                  <a:gd name="T63" fmla="*/ 160 h 239"/>
                  <a:gd name="T64" fmla="*/ 52 w 72"/>
                  <a:gd name="T65" fmla="*/ 163 h 239"/>
                  <a:gd name="T66" fmla="*/ 55 w 72"/>
                  <a:gd name="T67" fmla="*/ 170 h 239"/>
                  <a:gd name="T68" fmla="*/ 59 w 72"/>
                  <a:gd name="T69" fmla="*/ 180 h 239"/>
                  <a:gd name="T70" fmla="*/ 63 w 72"/>
                  <a:gd name="T71" fmla="*/ 192 h 239"/>
                  <a:gd name="T72" fmla="*/ 65 w 72"/>
                  <a:gd name="T73" fmla="*/ 195 h 239"/>
                  <a:gd name="T74" fmla="*/ 66 w 72"/>
                  <a:gd name="T75" fmla="*/ 195 h 239"/>
                  <a:gd name="T76" fmla="*/ 69 w 72"/>
                  <a:gd name="T77" fmla="*/ 195 h 239"/>
                  <a:gd name="T78" fmla="*/ 70 w 72"/>
                  <a:gd name="T79" fmla="*/ 195 h 239"/>
                  <a:gd name="T80" fmla="*/ 72 w 72"/>
                  <a:gd name="T81" fmla="*/ 192 h 239"/>
                  <a:gd name="T82" fmla="*/ 72 w 72"/>
                  <a:gd name="T83" fmla="*/ 19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239">
                    <a:moveTo>
                      <a:pt x="72" y="190"/>
                    </a:moveTo>
                    <a:lnTo>
                      <a:pt x="70" y="173"/>
                    </a:lnTo>
                    <a:lnTo>
                      <a:pt x="66" y="154"/>
                    </a:lnTo>
                    <a:lnTo>
                      <a:pt x="63" y="140"/>
                    </a:lnTo>
                    <a:lnTo>
                      <a:pt x="59" y="129"/>
                    </a:lnTo>
                    <a:lnTo>
                      <a:pt x="56" y="123"/>
                    </a:lnTo>
                    <a:lnTo>
                      <a:pt x="52" y="120"/>
                    </a:lnTo>
                    <a:lnTo>
                      <a:pt x="49" y="117"/>
                    </a:lnTo>
                    <a:lnTo>
                      <a:pt x="45" y="115"/>
                    </a:lnTo>
                    <a:lnTo>
                      <a:pt x="42" y="110"/>
                    </a:lnTo>
                    <a:lnTo>
                      <a:pt x="41" y="105"/>
                    </a:lnTo>
                    <a:lnTo>
                      <a:pt x="39" y="101"/>
                    </a:lnTo>
                    <a:lnTo>
                      <a:pt x="45" y="0"/>
                    </a:lnTo>
                    <a:lnTo>
                      <a:pt x="0" y="35"/>
                    </a:lnTo>
                    <a:lnTo>
                      <a:pt x="5" y="115"/>
                    </a:lnTo>
                    <a:lnTo>
                      <a:pt x="5" y="115"/>
                    </a:lnTo>
                    <a:lnTo>
                      <a:pt x="15" y="171"/>
                    </a:lnTo>
                    <a:lnTo>
                      <a:pt x="20" y="184"/>
                    </a:lnTo>
                    <a:lnTo>
                      <a:pt x="25" y="195"/>
                    </a:lnTo>
                    <a:lnTo>
                      <a:pt x="37" y="209"/>
                    </a:lnTo>
                    <a:lnTo>
                      <a:pt x="51" y="225"/>
                    </a:lnTo>
                    <a:lnTo>
                      <a:pt x="65" y="238"/>
                    </a:lnTo>
                    <a:lnTo>
                      <a:pt x="70" y="239"/>
                    </a:lnTo>
                    <a:lnTo>
                      <a:pt x="72" y="233"/>
                    </a:lnTo>
                    <a:lnTo>
                      <a:pt x="72" y="226"/>
                    </a:lnTo>
                    <a:lnTo>
                      <a:pt x="70" y="216"/>
                    </a:lnTo>
                    <a:lnTo>
                      <a:pt x="66" y="209"/>
                    </a:lnTo>
                    <a:lnTo>
                      <a:pt x="59" y="198"/>
                    </a:lnTo>
                    <a:lnTo>
                      <a:pt x="55" y="185"/>
                    </a:lnTo>
                    <a:lnTo>
                      <a:pt x="52" y="173"/>
                    </a:lnTo>
                    <a:lnTo>
                      <a:pt x="52" y="164"/>
                    </a:lnTo>
                    <a:lnTo>
                      <a:pt x="51" y="160"/>
                    </a:lnTo>
                    <a:lnTo>
                      <a:pt x="52" y="163"/>
                    </a:lnTo>
                    <a:lnTo>
                      <a:pt x="55" y="170"/>
                    </a:lnTo>
                    <a:lnTo>
                      <a:pt x="59" y="180"/>
                    </a:lnTo>
                    <a:lnTo>
                      <a:pt x="63" y="192"/>
                    </a:lnTo>
                    <a:lnTo>
                      <a:pt x="65" y="195"/>
                    </a:lnTo>
                    <a:lnTo>
                      <a:pt x="66" y="195"/>
                    </a:lnTo>
                    <a:lnTo>
                      <a:pt x="69" y="195"/>
                    </a:lnTo>
                    <a:lnTo>
                      <a:pt x="70" y="195"/>
                    </a:lnTo>
                    <a:lnTo>
                      <a:pt x="72" y="192"/>
                    </a:lnTo>
                    <a:lnTo>
                      <a:pt x="72" y="19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638"/>
              <p:cNvSpPr>
                <a:spLocks/>
              </p:cNvSpPr>
              <p:nvPr/>
            </p:nvSpPr>
            <p:spPr bwMode="auto">
              <a:xfrm>
                <a:off x="3573" y="2258"/>
                <a:ext cx="48" cy="217"/>
              </a:xfrm>
              <a:custGeom>
                <a:avLst/>
                <a:gdLst>
                  <a:gd name="T0" fmla="*/ 0 w 96"/>
                  <a:gd name="T1" fmla="*/ 160 h 435"/>
                  <a:gd name="T2" fmla="*/ 0 w 96"/>
                  <a:gd name="T3" fmla="*/ 190 h 435"/>
                  <a:gd name="T4" fmla="*/ 36 w 96"/>
                  <a:gd name="T5" fmla="*/ 435 h 435"/>
                  <a:gd name="T6" fmla="*/ 78 w 96"/>
                  <a:gd name="T7" fmla="*/ 351 h 435"/>
                  <a:gd name="T8" fmla="*/ 82 w 96"/>
                  <a:gd name="T9" fmla="*/ 271 h 435"/>
                  <a:gd name="T10" fmla="*/ 84 w 96"/>
                  <a:gd name="T11" fmla="*/ 263 h 435"/>
                  <a:gd name="T12" fmla="*/ 84 w 96"/>
                  <a:gd name="T13" fmla="*/ 255 h 435"/>
                  <a:gd name="T14" fmla="*/ 82 w 96"/>
                  <a:gd name="T15" fmla="*/ 248 h 435"/>
                  <a:gd name="T16" fmla="*/ 68 w 96"/>
                  <a:gd name="T17" fmla="*/ 166 h 435"/>
                  <a:gd name="T18" fmla="*/ 88 w 96"/>
                  <a:gd name="T19" fmla="*/ 58 h 435"/>
                  <a:gd name="T20" fmla="*/ 96 w 96"/>
                  <a:gd name="T21" fmla="*/ 0 h 435"/>
                  <a:gd name="T22" fmla="*/ 13 w 96"/>
                  <a:gd name="T23" fmla="*/ 0 h 435"/>
                  <a:gd name="T24" fmla="*/ 0 w 96"/>
                  <a:gd name="T25" fmla="*/ 16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435">
                    <a:moveTo>
                      <a:pt x="0" y="160"/>
                    </a:moveTo>
                    <a:lnTo>
                      <a:pt x="0" y="190"/>
                    </a:lnTo>
                    <a:lnTo>
                      <a:pt x="36" y="435"/>
                    </a:lnTo>
                    <a:lnTo>
                      <a:pt x="78" y="351"/>
                    </a:lnTo>
                    <a:lnTo>
                      <a:pt x="82" y="271"/>
                    </a:lnTo>
                    <a:lnTo>
                      <a:pt x="84" y="263"/>
                    </a:lnTo>
                    <a:lnTo>
                      <a:pt x="84" y="255"/>
                    </a:lnTo>
                    <a:lnTo>
                      <a:pt x="82" y="248"/>
                    </a:lnTo>
                    <a:lnTo>
                      <a:pt x="68" y="166"/>
                    </a:lnTo>
                    <a:lnTo>
                      <a:pt x="88" y="58"/>
                    </a:lnTo>
                    <a:lnTo>
                      <a:pt x="96" y="0"/>
                    </a:lnTo>
                    <a:lnTo>
                      <a:pt x="13" y="0"/>
                    </a:lnTo>
                    <a:lnTo>
                      <a:pt x="0" y="16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639"/>
              <p:cNvSpPr>
                <a:spLocks/>
              </p:cNvSpPr>
              <p:nvPr/>
            </p:nvSpPr>
            <p:spPr bwMode="auto">
              <a:xfrm>
                <a:off x="3735" y="2433"/>
                <a:ext cx="37" cy="120"/>
              </a:xfrm>
              <a:custGeom>
                <a:avLst/>
                <a:gdLst>
                  <a:gd name="T0" fmla="*/ 27 w 74"/>
                  <a:gd name="T1" fmla="*/ 0 h 239"/>
                  <a:gd name="T2" fmla="*/ 33 w 74"/>
                  <a:gd name="T3" fmla="*/ 101 h 239"/>
                  <a:gd name="T4" fmla="*/ 33 w 74"/>
                  <a:gd name="T5" fmla="*/ 105 h 239"/>
                  <a:gd name="T6" fmla="*/ 32 w 74"/>
                  <a:gd name="T7" fmla="*/ 110 h 239"/>
                  <a:gd name="T8" fmla="*/ 29 w 74"/>
                  <a:gd name="T9" fmla="*/ 115 h 239"/>
                  <a:gd name="T10" fmla="*/ 24 w 74"/>
                  <a:gd name="T11" fmla="*/ 117 h 239"/>
                  <a:gd name="T12" fmla="*/ 20 w 74"/>
                  <a:gd name="T13" fmla="*/ 120 h 239"/>
                  <a:gd name="T14" fmla="*/ 17 w 74"/>
                  <a:gd name="T15" fmla="*/ 123 h 239"/>
                  <a:gd name="T16" fmla="*/ 15 w 74"/>
                  <a:gd name="T17" fmla="*/ 129 h 239"/>
                  <a:gd name="T18" fmla="*/ 10 w 74"/>
                  <a:gd name="T19" fmla="*/ 140 h 239"/>
                  <a:gd name="T20" fmla="*/ 6 w 74"/>
                  <a:gd name="T21" fmla="*/ 154 h 239"/>
                  <a:gd name="T22" fmla="*/ 3 w 74"/>
                  <a:gd name="T23" fmla="*/ 173 h 239"/>
                  <a:gd name="T24" fmla="*/ 0 w 74"/>
                  <a:gd name="T25" fmla="*/ 190 h 239"/>
                  <a:gd name="T26" fmla="*/ 0 w 74"/>
                  <a:gd name="T27" fmla="*/ 192 h 239"/>
                  <a:gd name="T28" fmla="*/ 2 w 74"/>
                  <a:gd name="T29" fmla="*/ 195 h 239"/>
                  <a:gd name="T30" fmla="*/ 5 w 74"/>
                  <a:gd name="T31" fmla="*/ 195 h 239"/>
                  <a:gd name="T32" fmla="*/ 6 w 74"/>
                  <a:gd name="T33" fmla="*/ 195 h 239"/>
                  <a:gd name="T34" fmla="*/ 9 w 74"/>
                  <a:gd name="T35" fmla="*/ 195 h 239"/>
                  <a:gd name="T36" fmla="*/ 10 w 74"/>
                  <a:gd name="T37" fmla="*/ 192 h 239"/>
                  <a:gd name="T38" fmla="*/ 15 w 74"/>
                  <a:gd name="T39" fmla="*/ 180 h 239"/>
                  <a:gd name="T40" fmla="*/ 19 w 74"/>
                  <a:gd name="T41" fmla="*/ 170 h 239"/>
                  <a:gd name="T42" fmla="*/ 22 w 74"/>
                  <a:gd name="T43" fmla="*/ 163 h 239"/>
                  <a:gd name="T44" fmla="*/ 22 w 74"/>
                  <a:gd name="T45" fmla="*/ 160 h 239"/>
                  <a:gd name="T46" fmla="*/ 22 w 74"/>
                  <a:gd name="T47" fmla="*/ 164 h 239"/>
                  <a:gd name="T48" fmla="*/ 20 w 74"/>
                  <a:gd name="T49" fmla="*/ 173 h 239"/>
                  <a:gd name="T50" fmla="*/ 17 w 74"/>
                  <a:gd name="T51" fmla="*/ 185 h 239"/>
                  <a:gd name="T52" fmla="*/ 13 w 74"/>
                  <a:gd name="T53" fmla="*/ 198 h 239"/>
                  <a:gd name="T54" fmla="*/ 8 w 74"/>
                  <a:gd name="T55" fmla="*/ 209 h 239"/>
                  <a:gd name="T56" fmla="*/ 3 w 74"/>
                  <a:gd name="T57" fmla="*/ 216 h 239"/>
                  <a:gd name="T58" fmla="*/ 2 w 74"/>
                  <a:gd name="T59" fmla="*/ 226 h 239"/>
                  <a:gd name="T60" fmla="*/ 0 w 74"/>
                  <a:gd name="T61" fmla="*/ 233 h 239"/>
                  <a:gd name="T62" fmla="*/ 3 w 74"/>
                  <a:gd name="T63" fmla="*/ 239 h 239"/>
                  <a:gd name="T64" fmla="*/ 8 w 74"/>
                  <a:gd name="T65" fmla="*/ 238 h 239"/>
                  <a:gd name="T66" fmla="*/ 23 w 74"/>
                  <a:gd name="T67" fmla="*/ 225 h 239"/>
                  <a:gd name="T68" fmla="*/ 36 w 74"/>
                  <a:gd name="T69" fmla="*/ 209 h 239"/>
                  <a:gd name="T70" fmla="*/ 47 w 74"/>
                  <a:gd name="T71" fmla="*/ 195 h 239"/>
                  <a:gd name="T72" fmla="*/ 54 w 74"/>
                  <a:gd name="T73" fmla="*/ 184 h 239"/>
                  <a:gd name="T74" fmla="*/ 58 w 74"/>
                  <a:gd name="T75" fmla="*/ 171 h 239"/>
                  <a:gd name="T76" fmla="*/ 68 w 74"/>
                  <a:gd name="T77" fmla="*/ 115 h 239"/>
                  <a:gd name="T78" fmla="*/ 68 w 74"/>
                  <a:gd name="T79" fmla="*/ 115 h 239"/>
                  <a:gd name="T80" fmla="*/ 74 w 74"/>
                  <a:gd name="T81" fmla="*/ 35 h 239"/>
                  <a:gd name="T82" fmla="*/ 27 w 74"/>
                  <a:gd name="T8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239">
                    <a:moveTo>
                      <a:pt x="27" y="0"/>
                    </a:moveTo>
                    <a:lnTo>
                      <a:pt x="33" y="101"/>
                    </a:lnTo>
                    <a:lnTo>
                      <a:pt x="33" y="105"/>
                    </a:lnTo>
                    <a:lnTo>
                      <a:pt x="32" y="110"/>
                    </a:lnTo>
                    <a:lnTo>
                      <a:pt x="29" y="115"/>
                    </a:lnTo>
                    <a:lnTo>
                      <a:pt x="24" y="117"/>
                    </a:lnTo>
                    <a:lnTo>
                      <a:pt x="20" y="120"/>
                    </a:lnTo>
                    <a:lnTo>
                      <a:pt x="17" y="123"/>
                    </a:lnTo>
                    <a:lnTo>
                      <a:pt x="15" y="129"/>
                    </a:lnTo>
                    <a:lnTo>
                      <a:pt x="10" y="140"/>
                    </a:lnTo>
                    <a:lnTo>
                      <a:pt x="6" y="154"/>
                    </a:lnTo>
                    <a:lnTo>
                      <a:pt x="3" y="173"/>
                    </a:lnTo>
                    <a:lnTo>
                      <a:pt x="0" y="190"/>
                    </a:lnTo>
                    <a:lnTo>
                      <a:pt x="0" y="192"/>
                    </a:lnTo>
                    <a:lnTo>
                      <a:pt x="2" y="195"/>
                    </a:lnTo>
                    <a:lnTo>
                      <a:pt x="5" y="195"/>
                    </a:lnTo>
                    <a:lnTo>
                      <a:pt x="6" y="195"/>
                    </a:lnTo>
                    <a:lnTo>
                      <a:pt x="9" y="195"/>
                    </a:lnTo>
                    <a:lnTo>
                      <a:pt x="10" y="192"/>
                    </a:lnTo>
                    <a:lnTo>
                      <a:pt x="15" y="180"/>
                    </a:lnTo>
                    <a:lnTo>
                      <a:pt x="19" y="170"/>
                    </a:lnTo>
                    <a:lnTo>
                      <a:pt x="22" y="163"/>
                    </a:lnTo>
                    <a:lnTo>
                      <a:pt x="22" y="160"/>
                    </a:lnTo>
                    <a:lnTo>
                      <a:pt x="22" y="164"/>
                    </a:lnTo>
                    <a:lnTo>
                      <a:pt x="20" y="173"/>
                    </a:lnTo>
                    <a:lnTo>
                      <a:pt x="17" y="185"/>
                    </a:lnTo>
                    <a:lnTo>
                      <a:pt x="13" y="198"/>
                    </a:lnTo>
                    <a:lnTo>
                      <a:pt x="8" y="209"/>
                    </a:lnTo>
                    <a:lnTo>
                      <a:pt x="3" y="216"/>
                    </a:lnTo>
                    <a:lnTo>
                      <a:pt x="2" y="226"/>
                    </a:lnTo>
                    <a:lnTo>
                      <a:pt x="0" y="233"/>
                    </a:lnTo>
                    <a:lnTo>
                      <a:pt x="3" y="239"/>
                    </a:lnTo>
                    <a:lnTo>
                      <a:pt x="8" y="238"/>
                    </a:lnTo>
                    <a:lnTo>
                      <a:pt x="23" y="225"/>
                    </a:lnTo>
                    <a:lnTo>
                      <a:pt x="36" y="209"/>
                    </a:lnTo>
                    <a:lnTo>
                      <a:pt x="47" y="195"/>
                    </a:lnTo>
                    <a:lnTo>
                      <a:pt x="54" y="184"/>
                    </a:lnTo>
                    <a:lnTo>
                      <a:pt x="58" y="171"/>
                    </a:lnTo>
                    <a:lnTo>
                      <a:pt x="68" y="115"/>
                    </a:lnTo>
                    <a:lnTo>
                      <a:pt x="68" y="115"/>
                    </a:lnTo>
                    <a:lnTo>
                      <a:pt x="74" y="35"/>
                    </a:lnTo>
                    <a:lnTo>
                      <a:pt x="27"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640"/>
              <p:cNvSpPr>
                <a:spLocks/>
              </p:cNvSpPr>
              <p:nvPr/>
            </p:nvSpPr>
            <p:spPr bwMode="auto">
              <a:xfrm>
                <a:off x="3740" y="2258"/>
                <a:ext cx="48" cy="217"/>
              </a:xfrm>
              <a:custGeom>
                <a:avLst/>
                <a:gdLst>
                  <a:gd name="T0" fmla="*/ 0 w 97"/>
                  <a:gd name="T1" fmla="*/ 0 h 435"/>
                  <a:gd name="T2" fmla="*/ 7 w 97"/>
                  <a:gd name="T3" fmla="*/ 58 h 435"/>
                  <a:gd name="T4" fmla="*/ 29 w 97"/>
                  <a:gd name="T5" fmla="*/ 166 h 435"/>
                  <a:gd name="T6" fmla="*/ 14 w 97"/>
                  <a:gd name="T7" fmla="*/ 248 h 435"/>
                  <a:gd name="T8" fmla="*/ 13 w 97"/>
                  <a:gd name="T9" fmla="*/ 255 h 435"/>
                  <a:gd name="T10" fmla="*/ 13 w 97"/>
                  <a:gd name="T11" fmla="*/ 263 h 435"/>
                  <a:gd name="T12" fmla="*/ 13 w 97"/>
                  <a:gd name="T13" fmla="*/ 271 h 435"/>
                  <a:gd name="T14" fmla="*/ 17 w 97"/>
                  <a:gd name="T15" fmla="*/ 351 h 435"/>
                  <a:gd name="T16" fmla="*/ 60 w 97"/>
                  <a:gd name="T17" fmla="*/ 435 h 435"/>
                  <a:gd name="T18" fmla="*/ 95 w 97"/>
                  <a:gd name="T19" fmla="*/ 190 h 435"/>
                  <a:gd name="T20" fmla="*/ 97 w 97"/>
                  <a:gd name="T21" fmla="*/ 160 h 435"/>
                  <a:gd name="T22" fmla="*/ 84 w 97"/>
                  <a:gd name="T23" fmla="*/ 0 h 435"/>
                  <a:gd name="T24" fmla="*/ 0 w 97"/>
                  <a:gd name="T2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35">
                    <a:moveTo>
                      <a:pt x="0" y="0"/>
                    </a:moveTo>
                    <a:lnTo>
                      <a:pt x="7" y="58"/>
                    </a:lnTo>
                    <a:lnTo>
                      <a:pt x="29" y="166"/>
                    </a:lnTo>
                    <a:lnTo>
                      <a:pt x="14" y="248"/>
                    </a:lnTo>
                    <a:lnTo>
                      <a:pt x="13" y="255"/>
                    </a:lnTo>
                    <a:lnTo>
                      <a:pt x="13" y="263"/>
                    </a:lnTo>
                    <a:lnTo>
                      <a:pt x="13" y="271"/>
                    </a:lnTo>
                    <a:lnTo>
                      <a:pt x="17" y="351"/>
                    </a:lnTo>
                    <a:lnTo>
                      <a:pt x="60" y="435"/>
                    </a:lnTo>
                    <a:lnTo>
                      <a:pt x="95" y="190"/>
                    </a:lnTo>
                    <a:lnTo>
                      <a:pt x="97" y="160"/>
                    </a:lnTo>
                    <a:lnTo>
                      <a:pt x="84" y="0"/>
                    </a:lnTo>
                    <a:lnTo>
                      <a:pt x="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641"/>
              <p:cNvSpPr>
                <a:spLocks/>
              </p:cNvSpPr>
              <p:nvPr/>
            </p:nvSpPr>
            <p:spPr bwMode="auto">
              <a:xfrm>
                <a:off x="3612" y="2278"/>
                <a:ext cx="62" cy="64"/>
              </a:xfrm>
              <a:custGeom>
                <a:avLst/>
                <a:gdLst>
                  <a:gd name="T0" fmla="*/ 65 w 123"/>
                  <a:gd name="T1" fmla="*/ 110 h 129"/>
                  <a:gd name="T2" fmla="*/ 65 w 123"/>
                  <a:gd name="T3" fmla="*/ 110 h 129"/>
                  <a:gd name="T4" fmla="*/ 44 w 123"/>
                  <a:gd name="T5" fmla="*/ 108 h 129"/>
                  <a:gd name="T6" fmla="*/ 27 w 123"/>
                  <a:gd name="T7" fmla="*/ 98 h 129"/>
                  <a:gd name="T8" fmla="*/ 16 w 123"/>
                  <a:gd name="T9" fmla="*/ 83 h 129"/>
                  <a:gd name="T10" fmla="*/ 9 w 123"/>
                  <a:gd name="T11" fmla="*/ 65 h 129"/>
                  <a:gd name="T12" fmla="*/ 9 w 123"/>
                  <a:gd name="T13" fmla="*/ 45 h 129"/>
                  <a:gd name="T14" fmla="*/ 12 w 123"/>
                  <a:gd name="T15" fmla="*/ 0 h 129"/>
                  <a:gd name="T16" fmla="*/ 0 w 123"/>
                  <a:gd name="T17" fmla="*/ 58 h 129"/>
                  <a:gd name="T18" fmla="*/ 0 w 123"/>
                  <a:gd name="T19" fmla="*/ 79 h 129"/>
                  <a:gd name="T20" fmla="*/ 7 w 123"/>
                  <a:gd name="T21" fmla="*/ 98 h 129"/>
                  <a:gd name="T22" fmla="*/ 20 w 123"/>
                  <a:gd name="T23" fmla="*/ 113 h 129"/>
                  <a:gd name="T24" fmla="*/ 39 w 123"/>
                  <a:gd name="T25" fmla="*/ 124 h 129"/>
                  <a:gd name="T26" fmla="*/ 60 w 123"/>
                  <a:gd name="T27" fmla="*/ 129 h 129"/>
                  <a:gd name="T28" fmla="*/ 61 w 123"/>
                  <a:gd name="T29" fmla="*/ 129 h 129"/>
                  <a:gd name="T30" fmla="*/ 81 w 123"/>
                  <a:gd name="T31" fmla="*/ 124 h 129"/>
                  <a:gd name="T32" fmla="*/ 98 w 123"/>
                  <a:gd name="T33" fmla="*/ 116 h 129"/>
                  <a:gd name="T34" fmla="*/ 112 w 123"/>
                  <a:gd name="T35" fmla="*/ 103 h 129"/>
                  <a:gd name="T36" fmla="*/ 121 w 123"/>
                  <a:gd name="T37" fmla="*/ 88 h 129"/>
                  <a:gd name="T38" fmla="*/ 123 w 123"/>
                  <a:gd name="T39" fmla="*/ 69 h 129"/>
                  <a:gd name="T40" fmla="*/ 123 w 123"/>
                  <a:gd name="T41" fmla="*/ 55 h 129"/>
                  <a:gd name="T42" fmla="*/ 121 w 123"/>
                  <a:gd name="T43" fmla="*/ 74 h 129"/>
                  <a:gd name="T44" fmla="*/ 112 w 123"/>
                  <a:gd name="T45" fmla="*/ 88 h 129"/>
                  <a:gd name="T46" fmla="*/ 99 w 123"/>
                  <a:gd name="T47" fmla="*/ 100 h 129"/>
                  <a:gd name="T48" fmla="*/ 84 w 123"/>
                  <a:gd name="T49" fmla="*/ 108 h 129"/>
                  <a:gd name="T50" fmla="*/ 65 w 123"/>
                  <a:gd name="T51" fmla="*/ 1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9">
                    <a:moveTo>
                      <a:pt x="65" y="110"/>
                    </a:moveTo>
                    <a:lnTo>
                      <a:pt x="65" y="110"/>
                    </a:lnTo>
                    <a:lnTo>
                      <a:pt x="44" y="108"/>
                    </a:lnTo>
                    <a:lnTo>
                      <a:pt x="27" y="98"/>
                    </a:lnTo>
                    <a:lnTo>
                      <a:pt x="16" y="83"/>
                    </a:lnTo>
                    <a:lnTo>
                      <a:pt x="9" y="65"/>
                    </a:lnTo>
                    <a:lnTo>
                      <a:pt x="9" y="45"/>
                    </a:lnTo>
                    <a:lnTo>
                      <a:pt x="12" y="0"/>
                    </a:lnTo>
                    <a:lnTo>
                      <a:pt x="0" y="58"/>
                    </a:lnTo>
                    <a:lnTo>
                      <a:pt x="0" y="79"/>
                    </a:lnTo>
                    <a:lnTo>
                      <a:pt x="7" y="98"/>
                    </a:lnTo>
                    <a:lnTo>
                      <a:pt x="20" y="113"/>
                    </a:lnTo>
                    <a:lnTo>
                      <a:pt x="39" y="124"/>
                    </a:lnTo>
                    <a:lnTo>
                      <a:pt x="60" y="129"/>
                    </a:lnTo>
                    <a:lnTo>
                      <a:pt x="61" y="129"/>
                    </a:lnTo>
                    <a:lnTo>
                      <a:pt x="81" y="124"/>
                    </a:lnTo>
                    <a:lnTo>
                      <a:pt x="98" y="116"/>
                    </a:lnTo>
                    <a:lnTo>
                      <a:pt x="112" y="103"/>
                    </a:lnTo>
                    <a:lnTo>
                      <a:pt x="121" y="88"/>
                    </a:lnTo>
                    <a:lnTo>
                      <a:pt x="123" y="69"/>
                    </a:lnTo>
                    <a:lnTo>
                      <a:pt x="123" y="55"/>
                    </a:lnTo>
                    <a:lnTo>
                      <a:pt x="121" y="74"/>
                    </a:lnTo>
                    <a:lnTo>
                      <a:pt x="112" y="88"/>
                    </a:lnTo>
                    <a:lnTo>
                      <a:pt x="99" y="100"/>
                    </a:lnTo>
                    <a:lnTo>
                      <a:pt x="84" y="108"/>
                    </a:lnTo>
                    <a:lnTo>
                      <a:pt x="65" y="11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642"/>
              <p:cNvSpPr>
                <a:spLocks/>
              </p:cNvSpPr>
              <p:nvPr/>
            </p:nvSpPr>
            <p:spPr bwMode="auto">
              <a:xfrm>
                <a:off x="3687" y="2278"/>
                <a:ext cx="62" cy="64"/>
              </a:xfrm>
              <a:custGeom>
                <a:avLst/>
                <a:gdLst>
                  <a:gd name="T0" fmla="*/ 113 w 123"/>
                  <a:gd name="T1" fmla="*/ 45 h 129"/>
                  <a:gd name="T2" fmla="*/ 115 w 123"/>
                  <a:gd name="T3" fmla="*/ 65 h 129"/>
                  <a:gd name="T4" fmla="*/ 108 w 123"/>
                  <a:gd name="T5" fmla="*/ 83 h 129"/>
                  <a:gd name="T6" fmla="*/ 95 w 123"/>
                  <a:gd name="T7" fmla="*/ 98 h 129"/>
                  <a:gd name="T8" fmla="*/ 78 w 123"/>
                  <a:gd name="T9" fmla="*/ 108 h 129"/>
                  <a:gd name="T10" fmla="*/ 58 w 123"/>
                  <a:gd name="T11" fmla="*/ 110 h 129"/>
                  <a:gd name="T12" fmla="*/ 57 w 123"/>
                  <a:gd name="T13" fmla="*/ 110 h 129"/>
                  <a:gd name="T14" fmla="*/ 38 w 123"/>
                  <a:gd name="T15" fmla="*/ 108 h 129"/>
                  <a:gd name="T16" fmla="*/ 23 w 123"/>
                  <a:gd name="T17" fmla="*/ 100 h 129"/>
                  <a:gd name="T18" fmla="*/ 10 w 123"/>
                  <a:gd name="T19" fmla="*/ 88 h 129"/>
                  <a:gd name="T20" fmla="*/ 3 w 123"/>
                  <a:gd name="T21" fmla="*/ 74 h 129"/>
                  <a:gd name="T22" fmla="*/ 0 w 123"/>
                  <a:gd name="T23" fmla="*/ 55 h 129"/>
                  <a:gd name="T24" fmla="*/ 0 w 123"/>
                  <a:gd name="T25" fmla="*/ 69 h 129"/>
                  <a:gd name="T26" fmla="*/ 3 w 123"/>
                  <a:gd name="T27" fmla="*/ 88 h 129"/>
                  <a:gd name="T28" fmla="*/ 12 w 123"/>
                  <a:gd name="T29" fmla="*/ 103 h 129"/>
                  <a:gd name="T30" fmla="*/ 24 w 123"/>
                  <a:gd name="T31" fmla="*/ 116 h 129"/>
                  <a:gd name="T32" fmla="*/ 41 w 123"/>
                  <a:gd name="T33" fmla="*/ 124 h 129"/>
                  <a:gd name="T34" fmla="*/ 61 w 123"/>
                  <a:gd name="T35" fmla="*/ 129 h 129"/>
                  <a:gd name="T36" fmla="*/ 63 w 123"/>
                  <a:gd name="T37" fmla="*/ 129 h 129"/>
                  <a:gd name="T38" fmla="*/ 84 w 123"/>
                  <a:gd name="T39" fmla="*/ 124 h 129"/>
                  <a:gd name="T40" fmla="*/ 102 w 123"/>
                  <a:gd name="T41" fmla="*/ 113 h 129"/>
                  <a:gd name="T42" fmla="*/ 116 w 123"/>
                  <a:gd name="T43" fmla="*/ 98 h 129"/>
                  <a:gd name="T44" fmla="*/ 123 w 123"/>
                  <a:gd name="T45" fmla="*/ 79 h 129"/>
                  <a:gd name="T46" fmla="*/ 123 w 123"/>
                  <a:gd name="T47" fmla="*/ 58 h 129"/>
                  <a:gd name="T48" fmla="*/ 112 w 123"/>
                  <a:gd name="T49" fmla="*/ 0 h 129"/>
                  <a:gd name="T50" fmla="*/ 113 w 123"/>
                  <a:gd name="T51" fmla="*/ 4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9">
                    <a:moveTo>
                      <a:pt x="113" y="45"/>
                    </a:moveTo>
                    <a:lnTo>
                      <a:pt x="115" y="65"/>
                    </a:lnTo>
                    <a:lnTo>
                      <a:pt x="108" y="83"/>
                    </a:lnTo>
                    <a:lnTo>
                      <a:pt x="95" y="98"/>
                    </a:lnTo>
                    <a:lnTo>
                      <a:pt x="78" y="108"/>
                    </a:lnTo>
                    <a:lnTo>
                      <a:pt x="58" y="110"/>
                    </a:lnTo>
                    <a:lnTo>
                      <a:pt x="57" y="110"/>
                    </a:lnTo>
                    <a:lnTo>
                      <a:pt x="38" y="108"/>
                    </a:lnTo>
                    <a:lnTo>
                      <a:pt x="23" y="100"/>
                    </a:lnTo>
                    <a:lnTo>
                      <a:pt x="10" y="88"/>
                    </a:lnTo>
                    <a:lnTo>
                      <a:pt x="3" y="74"/>
                    </a:lnTo>
                    <a:lnTo>
                      <a:pt x="0" y="55"/>
                    </a:lnTo>
                    <a:lnTo>
                      <a:pt x="0" y="69"/>
                    </a:lnTo>
                    <a:lnTo>
                      <a:pt x="3" y="88"/>
                    </a:lnTo>
                    <a:lnTo>
                      <a:pt x="12" y="103"/>
                    </a:lnTo>
                    <a:lnTo>
                      <a:pt x="24" y="116"/>
                    </a:lnTo>
                    <a:lnTo>
                      <a:pt x="41" y="124"/>
                    </a:lnTo>
                    <a:lnTo>
                      <a:pt x="61" y="129"/>
                    </a:lnTo>
                    <a:lnTo>
                      <a:pt x="63" y="129"/>
                    </a:lnTo>
                    <a:lnTo>
                      <a:pt x="84" y="124"/>
                    </a:lnTo>
                    <a:lnTo>
                      <a:pt x="102" y="113"/>
                    </a:lnTo>
                    <a:lnTo>
                      <a:pt x="116" y="98"/>
                    </a:lnTo>
                    <a:lnTo>
                      <a:pt x="123" y="79"/>
                    </a:lnTo>
                    <a:lnTo>
                      <a:pt x="123" y="58"/>
                    </a:lnTo>
                    <a:lnTo>
                      <a:pt x="112" y="0"/>
                    </a:lnTo>
                    <a:lnTo>
                      <a:pt x="113" y="45"/>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643"/>
              <p:cNvSpPr>
                <a:spLocks/>
              </p:cNvSpPr>
              <p:nvPr/>
            </p:nvSpPr>
            <p:spPr bwMode="auto">
              <a:xfrm>
                <a:off x="3612" y="2203"/>
                <a:ext cx="68" cy="141"/>
              </a:xfrm>
              <a:custGeom>
                <a:avLst/>
                <a:gdLst>
                  <a:gd name="T0" fmla="*/ 104 w 136"/>
                  <a:gd name="T1" fmla="*/ 217 h 283"/>
                  <a:gd name="T2" fmla="*/ 87 w 136"/>
                  <a:gd name="T3" fmla="*/ 201 h 283"/>
                  <a:gd name="T4" fmla="*/ 67 w 136"/>
                  <a:gd name="T5" fmla="*/ 190 h 283"/>
                  <a:gd name="T6" fmla="*/ 44 w 136"/>
                  <a:gd name="T7" fmla="*/ 185 h 283"/>
                  <a:gd name="T8" fmla="*/ 22 w 136"/>
                  <a:gd name="T9" fmla="*/ 187 h 283"/>
                  <a:gd name="T10" fmla="*/ 22 w 136"/>
                  <a:gd name="T11" fmla="*/ 176 h 283"/>
                  <a:gd name="T12" fmla="*/ 23 w 136"/>
                  <a:gd name="T13" fmla="*/ 159 h 283"/>
                  <a:gd name="T14" fmla="*/ 24 w 136"/>
                  <a:gd name="T15" fmla="*/ 136 h 283"/>
                  <a:gd name="T16" fmla="*/ 27 w 136"/>
                  <a:gd name="T17" fmla="*/ 110 h 283"/>
                  <a:gd name="T18" fmla="*/ 30 w 136"/>
                  <a:gd name="T19" fmla="*/ 84 h 283"/>
                  <a:gd name="T20" fmla="*/ 32 w 136"/>
                  <a:gd name="T21" fmla="*/ 58 h 283"/>
                  <a:gd name="T22" fmla="*/ 34 w 136"/>
                  <a:gd name="T23" fmla="*/ 36 h 283"/>
                  <a:gd name="T24" fmla="*/ 36 w 136"/>
                  <a:gd name="T25" fmla="*/ 17 h 283"/>
                  <a:gd name="T26" fmla="*/ 37 w 136"/>
                  <a:gd name="T27" fmla="*/ 4 h 283"/>
                  <a:gd name="T28" fmla="*/ 37 w 136"/>
                  <a:gd name="T29" fmla="*/ 0 h 283"/>
                  <a:gd name="T30" fmla="*/ 24 w 136"/>
                  <a:gd name="T31" fmla="*/ 4 h 283"/>
                  <a:gd name="T32" fmla="*/ 3 w 136"/>
                  <a:gd name="T33" fmla="*/ 191 h 283"/>
                  <a:gd name="T34" fmla="*/ 0 w 136"/>
                  <a:gd name="T35" fmla="*/ 207 h 283"/>
                  <a:gd name="T36" fmla="*/ 0 w 136"/>
                  <a:gd name="T37" fmla="*/ 209 h 283"/>
                  <a:gd name="T38" fmla="*/ 0 w 136"/>
                  <a:gd name="T39" fmla="*/ 232 h 283"/>
                  <a:gd name="T40" fmla="*/ 7 w 136"/>
                  <a:gd name="T41" fmla="*/ 252 h 283"/>
                  <a:gd name="T42" fmla="*/ 20 w 136"/>
                  <a:gd name="T43" fmla="*/ 267 h 283"/>
                  <a:gd name="T44" fmla="*/ 39 w 136"/>
                  <a:gd name="T45" fmla="*/ 279 h 283"/>
                  <a:gd name="T46" fmla="*/ 61 w 136"/>
                  <a:gd name="T47" fmla="*/ 283 h 283"/>
                  <a:gd name="T48" fmla="*/ 63 w 136"/>
                  <a:gd name="T49" fmla="*/ 283 h 283"/>
                  <a:gd name="T50" fmla="*/ 78 w 136"/>
                  <a:gd name="T51" fmla="*/ 280 h 283"/>
                  <a:gd name="T52" fmla="*/ 92 w 136"/>
                  <a:gd name="T53" fmla="*/ 274 h 283"/>
                  <a:gd name="T54" fmla="*/ 108 w 136"/>
                  <a:gd name="T55" fmla="*/ 266 h 283"/>
                  <a:gd name="T56" fmla="*/ 122 w 136"/>
                  <a:gd name="T57" fmla="*/ 262 h 283"/>
                  <a:gd name="T58" fmla="*/ 129 w 136"/>
                  <a:gd name="T59" fmla="*/ 260 h 283"/>
                  <a:gd name="T60" fmla="*/ 136 w 136"/>
                  <a:gd name="T61" fmla="*/ 260 h 283"/>
                  <a:gd name="T62" fmla="*/ 136 w 136"/>
                  <a:gd name="T63" fmla="*/ 252 h 283"/>
                  <a:gd name="T64" fmla="*/ 132 w 136"/>
                  <a:gd name="T65" fmla="*/ 250 h 283"/>
                  <a:gd name="T66" fmla="*/ 128 w 136"/>
                  <a:gd name="T67" fmla="*/ 249 h 283"/>
                  <a:gd name="T68" fmla="*/ 123 w 136"/>
                  <a:gd name="T69" fmla="*/ 246 h 283"/>
                  <a:gd name="T70" fmla="*/ 121 w 136"/>
                  <a:gd name="T71" fmla="*/ 242 h 283"/>
                  <a:gd name="T72" fmla="*/ 112 w 136"/>
                  <a:gd name="T73" fmla="*/ 229 h 283"/>
                  <a:gd name="T74" fmla="*/ 104 w 136"/>
                  <a:gd name="T75" fmla="*/ 21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283">
                    <a:moveTo>
                      <a:pt x="104" y="217"/>
                    </a:moveTo>
                    <a:lnTo>
                      <a:pt x="87" y="201"/>
                    </a:lnTo>
                    <a:lnTo>
                      <a:pt x="67" y="190"/>
                    </a:lnTo>
                    <a:lnTo>
                      <a:pt x="44" y="185"/>
                    </a:lnTo>
                    <a:lnTo>
                      <a:pt x="22" y="187"/>
                    </a:lnTo>
                    <a:lnTo>
                      <a:pt x="22" y="176"/>
                    </a:lnTo>
                    <a:lnTo>
                      <a:pt x="23" y="159"/>
                    </a:lnTo>
                    <a:lnTo>
                      <a:pt x="24" y="136"/>
                    </a:lnTo>
                    <a:lnTo>
                      <a:pt x="27" y="110"/>
                    </a:lnTo>
                    <a:lnTo>
                      <a:pt x="30" y="84"/>
                    </a:lnTo>
                    <a:lnTo>
                      <a:pt x="32" y="58"/>
                    </a:lnTo>
                    <a:lnTo>
                      <a:pt x="34" y="36"/>
                    </a:lnTo>
                    <a:lnTo>
                      <a:pt x="36" y="17"/>
                    </a:lnTo>
                    <a:lnTo>
                      <a:pt x="37" y="4"/>
                    </a:lnTo>
                    <a:lnTo>
                      <a:pt x="37" y="0"/>
                    </a:lnTo>
                    <a:lnTo>
                      <a:pt x="24" y="4"/>
                    </a:lnTo>
                    <a:lnTo>
                      <a:pt x="3" y="191"/>
                    </a:lnTo>
                    <a:lnTo>
                      <a:pt x="0" y="207"/>
                    </a:lnTo>
                    <a:lnTo>
                      <a:pt x="0" y="209"/>
                    </a:lnTo>
                    <a:lnTo>
                      <a:pt x="0" y="232"/>
                    </a:lnTo>
                    <a:lnTo>
                      <a:pt x="7" y="252"/>
                    </a:lnTo>
                    <a:lnTo>
                      <a:pt x="20" y="267"/>
                    </a:lnTo>
                    <a:lnTo>
                      <a:pt x="39" y="279"/>
                    </a:lnTo>
                    <a:lnTo>
                      <a:pt x="61" y="283"/>
                    </a:lnTo>
                    <a:lnTo>
                      <a:pt x="63" y="283"/>
                    </a:lnTo>
                    <a:lnTo>
                      <a:pt x="78" y="280"/>
                    </a:lnTo>
                    <a:lnTo>
                      <a:pt x="92" y="274"/>
                    </a:lnTo>
                    <a:lnTo>
                      <a:pt x="108" y="266"/>
                    </a:lnTo>
                    <a:lnTo>
                      <a:pt x="122" y="262"/>
                    </a:lnTo>
                    <a:lnTo>
                      <a:pt x="129" y="260"/>
                    </a:lnTo>
                    <a:lnTo>
                      <a:pt x="136" y="260"/>
                    </a:lnTo>
                    <a:lnTo>
                      <a:pt x="136" y="252"/>
                    </a:lnTo>
                    <a:lnTo>
                      <a:pt x="132" y="250"/>
                    </a:lnTo>
                    <a:lnTo>
                      <a:pt x="128" y="249"/>
                    </a:lnTo>
                    <a:lnTo>
                      <a:pt x="123" y="246"/>
                    </a:lnTo>
                    <a:lnTo>
                      <a:pt x="121" y="242"/>
                    </a:lnTo>
                    <a:lnTo>
                      <a:pt x="112" y="229"/>
                    </a:lnTo>
                    <a:lnTo>
                      <a:pt x="104" y="217"/>
                    </a:lnTo>
                    <a:close/>
                  </a:path>
                </a:pathLst>
              </a:custGeom>
              <a:solidFill>
                <a:srgbClr val="78CB3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644"/>
              <p:cNvSpPr>
                <a:spLocks/>
              </p:cNvSpPr>
              <p:nvPr/>
            </p:nvSpPr>
            <p:spPr bwMode="auto">
              <a:xfrm>
                <a:off x="3680" y="2203"/>
                <a:ext cx="69" cy="141"/>
              </a:xfrm>
              <a:custGeom>
                <a:avLst/>
                <a:gdLst>
                  <a:gd name="T0" fmla="*/ 133 w 137"/>
                  <a:gd name="T1" fmla="*/ 191 h 283"/>
                  <a:gd name="T2" fmla="*/ 113 w 137"/>
                  <a:gd name="T3" fmla="*/ 4 h 283"/>
                  <a:gd name="T4" fmla="*/ 99 w 137"/>
                  <a:gd name="T5" fmla="*/ 0 h 283"/>
                  <a:gd name="T6" fmla="*/ 101 w 137"/>
                  <a:gd name="T7" fmla="*/ 4 h 283"/>
                  <a:gd name="T8" fmla="*/ 101 w 137"/>
                  <a:gd name="T9" fmla="*/ 17 h 283"/>
                  <a:gd name="T10" fmla="*/ 103 w 137"/>
                  <a:gd name="T11" fmla="*/ 36 h 283"/>
                  <a:gd name="T12" fmla="*/ 105 w 137"/>
                  <a:gd name="T13" fmla="*/ 58 h 283"/>
                  <a:gd name="T14" fmla="*/ 108 w 137"/>
                  <a:gd name="T15" fmla="*/ 84 h 283"/>
                  <a:gd name="T16" fmla="*/ 110 w 137"/>
                  <a:gd name="T17" fmla="*/ 110 h 283"/>
                  <a:gd name="T18" fmla="*/ 112 w 137"/>
                  <a:gd name="T19" fmla="*/ 136 h 283"/>
                  <a:gd name="T20" fmla="*/ 115 w 137"/>
                  <a:gd name="T21" fmla="*/ 159 h 283"/>
                  <a:gd name="T22" fmla="*/ 116 w 137"/>
                  <a:gd name="T23" fmla="*/ 176 h 283"/>
                  <a:gd name="T24" fmla="*/ 116 w 137"/>
                  <a:gd name="T25" fmla="*/ 187 h 283"/>
                  <a:gd name="T26" fmla="*/ 92 w 137"/>
                  <a:gd name="T27" fmla="*/ 185 h 283"/>
                  <a:gd name="T28" fmla="*/ 71 w 137"/>
                  <a:gd name="T29" fmla="*/ 190 h 283"/>
                  <a:gd name="T30" fmla="*/ 51 w 137"/>
                  <a:gd name="T31" fmla="*/ 201 h 283"/>
                  <a:gd name="T32" fmla="*/ 34 w 137"/>
                  <a:gd name="T33" fmla="*/ 217 h 283"/>
                  <a:gd name="T34" fmla="*/ 26 w 137"/>
                  <a:gd name="T35" fmla="*/ 229 h 283"/>
                  <a:gd name="T36" fmla="*/ 17 w 137"/>
                  <a:gd name="T37" fmla="*/ 242 h 283"/>
                  <a:gd name="T38" fmla="*/ 13 w 137"/>
                  <a:gd name="T39" fmla="*/ 246 h 283"/>
                  <a:gd name="T40" fmla="*/ 9 w 137"/>
                  <a:gd name="T41" fmla="*/ 249 h 283"/>
                  <a:gd name="T42" fmla="*/ 4 w 137"/>
                  <a:gd name="T43" fmla="*/ 250 h 283"/>
                  <a:gd name="T44" fmla="*/ 0 w 137"/>
                  <a:gd name="T45" fmla="*/ 252 h 283"/>
                  <a:gd name="T46" fmla="*/ 0 w 137"/>
                  <a:gd name="T47" fmla="*/ 260 h 283"/>
                  <a:gd name="T48" fmla="*/ 7 w 137"/>
                  <a:gd name="T49" fmla="*/ 260 h 283"/>
                  <a:gd name="T50" fmla="*/ 14 w 137"/>
                  <a:gd name="T51" fmla="*/ 262 h 283"/>
                  <a:gd name="T52" fmla="*/ 30 w 137"/>
                  <a:gd name="T53" fmla="*/ 266 h 283"/>
                  <a:gd name="T54" fmla="*/ 44 w 137"/>
                  <a:gd name="T55" fmla="*/ 274 h 283"/>
                  <a:gd name="T56" fmla="*/ 60 w 137"/>
                  <a:gd name="T57" fmla="*/ 280 h 283"/>
                  <a:gd name="T58" fmla="*/ 75 w 137"/>
                  <a:gd name="T59" fmla="*/ 283 h 283"/>
                  <a:gd name="T60" fmla="*/ 77 w 137"/>
                  <a:gd name="T61" fmla="*/ 283 h 283"/>
                  <a:gd name="T62" fmla="*/ 98 w 137"/>
                  <a:gd name="T63" fmla="*/ 279 h 283"/>
                  <a:gd name="T64" fmla="*/ 116 w 137"/>
                  <a:gd name="T65" fmla="*/ 267 h 283"/>
                  <a:gd name="T66" fmla="*/ 130 w 137"/>
                  <a:gd name="T67" fmla="*/ 252 h 283"/>
                  <a:gd name="T68" fmla="*/ 137 w 137"/>
                  <a:gd name="T69" fmla="*/ 232 h 283"/>
                  <a:gd name="T70" fmla="*/ 137 w 137"/>
                  <a:gd name="T71" fmla="*/ 209 h 283"/>
                  <a:gd name="T72" fmla="*/ 136 w 137"/>
                  <a:gd name="T73" fmla="*/ 207 h 283"/>
                  <a:gd name="T74" fmla="*/ 133 w 137"/>
                  <a:gd name="T75" fmla="*/ 19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 h="283">
                    <a:moveTo>
                      <a:pt x="133" y="191"/>
                    </a:moveTo>
                    <a:lnTo>
                      <a:pt x="113" y="4"/>
                    </a:lnTo>
                    <a:lnTo>
                      <a:pt x="99" y="0"/>
                    </a:lnTo>
                    <a:lnTo>
                      <a:pt x="101" y="4"/>
                    </a:lnTo>
                    <a:lnTo>
                      <a:pt x="101" y="17"/>
                    </a:lnTo>
                    <a:lnTo>
                      <a:pt x="103" y="36"/>
                    </a:lnTo>
                    <a:lnTo>
                      <a:pt x="105" y="58"/>
                    </a:lnTo>
                    <a:lnTo>
                      <a:pt x="108" y="84"/>
                    </a:lnTo>
                    <a:lnTo>
                      <a:pt x="110" y="110"/>
                    </a:lnTo>
                    <a:lnTo>
                      <a:pt x="112" y="136"/>
                    </a:lnTo>
                    <a:lnTo>
                      <a:pt x="115" y="159"/>
                    </a:lnTo>
                    <a:lnTo>
                      <a:pt x="116" y="176"/>
                    </a:lnTo>
                    <a:lnTo>
                      <a:pt x="116" y="187"/>
                    </a:lnTo>
                    <a:lnTo>
                      <a:pt x="92" y="185"/>
                    </a:lnTo>
                    <a:lnTo>
                      <a:pt x="71" y="190"/>
                    </a:lnTo>
                    <a:lnTo>
                      <a:pt x="51" y="201"/>
                    </a:lnTo>
                    <a:lnTo>
                      <a:pt x="34" y="217"/>
                    </a:lnTo>
                    <a:lnTo>
                      <a:pt x="26" y="229"/>
                    </a:lnTo>
                    <a:lnTo>
                      <a:pt x="17" y="242"/>
                    </a:lnTo>
                    <a:lnTo>
                      <a:pt x="13" y="246"/>
                    </a:lnTo>
                    <a:lnTo>
                      <a:pt x="9" y="249"/>
                    </a:lnTo>
                    <a:lnTo>
                      <a:pt x="4" y="250"/>
                    </a:lnTo>
                    <a:lnTo>
                      <a:pt x="0" y="252"/>
                    </a:lnTo>
                    <a:lnTo>
                      <a:pt x="0" y="260"/>
                    </a:lnTo>
                    <a:lnTo>
                      <a:pt x="7" y="260"/>
                    </a:lnTo>
                    <a:lnTo>
                      <a:pt x="14" y="262"/>
                    </a:lnTo>
                    <a:lnTo>
                      <a:pt x="30" y="266"/>
                    </a:lnTo>
                    <a:lnTo>
                      <a:pt x="44" y="274"/>
                    </a:lnTo>
                    <a:lnTo>
                      <a:pt x="60" y="280"/>
                    </a:lnTo>
                    <a:lnTo>
                      <a:pt x="75" y="283"/>
                    </a:lnTo>
                    <a:lnTo>
                      <a:pt x="77" y="283"/>
                    </a:lnTo>
                    <a:lnTo>
                      <a:pt x="98" y="279"/>
                    </a:lnTo>
                    <a:lnTo>
                      <a:pt x="116" y="267"/>
                    </a:lnTo>
                    <a:lnTo>
                      <a:pt x="130" y="252"/>
                    </a:lnTo>
                    <a:lnTo>
                      <a:pt x="137" y="232"/>
                    </a:lnTo>
                    <a:lnTo>
                      <a:pt x="137" y="209"/>
                    </a:lnTo>
                    <a:lnTo>
                      <a:pt x="136" y="207"/>
                    </a:lnTo>
                    <a:lnTo>
                      <a:pt x="133" y="191"/>
                    </a:lnTo>
                    <a:close/>
                  </a:path>
                </a:pathLst>
              </a:custGeom>
              <a:solidFill>
                <a:srgbClr val="61C10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645"/>
              <p:cNvSpPr>
                <a:spLocks/>
              </p:cNvSpPr>
              <p:nvPr/>
            </p:nvSpPr>
            <p:spPr bwMode="auto">
              <a:xfrm>
                <a:off x="3861" y="2880"/>
                <a:ext cx="45" cy="37"/>
              </a:xfrm>
              <a:custGeom>
                <a:avLst/>
                <a:gdLst>
                  <a:gd name="T0" fmla="*/ 78 w 89"/>
                  <a:gd name="T1" fmla="*/ 27 h 75"/>
                  <a:gd name="T2" fmla="*/ 79 w 89"/>
                  <a:gd name="T3" fmla="*/ 0 h 75"/>
                  <a:gd name="T4" fmla="*/ 13 w 89"/>
                  <a:gd name="T5" fmla="*/ 5 h 75"/>
                  <a:gd name="T6" fmla="*/ 16 w 89"/>
                  <a:gd name="T7" fmla="*/ 20 h 75"/>
                  <a:gd name="T8" fmla="*/ 17 w 89"/>
                  <a:gd name="T9" fmla="*/ 34 h 75"/>
                  <a:gd name="T10" fmla="*/ 13 w 89"/>
                  <a:gd name="T11" fmla="*/ 46 h 75"/>
                  <a:gd name="T12" fmla="*/ 0 w 89"/>
                  <a:gd name="T13" fmla="*/ 69 h 75"/>
                  <a:gd name="T14" fmla="*/ 89 w 89"/>
                  <a:gd name="T15" fmla="*/ 75 h 75"/>
                  <a:gd name="T16" fmla="*/ 79 w 89"/>
                  <a:gd name="T17" fmla="*/ 38 h 75"/>
                  <a:gd name="T18" fmla="*/ 78 w 89"/>
                  <a:gd name="T19" fmla="*/ 32 h 75"/>
                  <a:gd name="T20" fmla="*/ 78 w 89"/>
                  <a:gd name="T21"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5">
                    <a:moveTo>
                      <a:pt x="78" y="27"/>
                    </a:moveTo>
                    <a:lnTo>
                      <a:pt x="79" y="0"/>
                    </a:lnTo>
                    <a:lnTo>
                      <a:pt x="13" y="5"/>
                    </a:lnTo>
                    <a:lnTo>
                      <a:pt x="16" y="20"/>
                    </a:lnTo>
                    <a:lnTo>
                      <a:pt x="17" y="34"/>
                    </a:lnTo>
                    <a:lnTo>
                      <a:pt x="13" y="46"/>
                    </a:lnTo>
                    <a:lnTo>
                      <a:pt x="0" y="69"/>
                    </a:lnTo>
                    <a:lnTo>
                      <a:pt x="89" y="75"/>
                    </a:lnTo>
                    <a:lnTo>
                      <a:pt x="79" y="38"/>
                    </a:lnTo>
                    <a:lnTo>
                      <a:pt x="78" y="32"/>
                    </a:lnTo>
                    <a:lnTo>
                      <a:pt x="78"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646"/>
              <p:cNvSpPr>
                <a:spLocks/>
              </p:cNvSpPr>
              <p:nvPr/>
            </p:nvSpPr>
            <p:spPr bwMode="auto">
              <a:xfrm>
                <a:off x="3855" y="2922"/>
                <a:ext cx="54" cy="7"/>
              </a:xfrm>
              <a:custGeom>
                <a:avLst/>
                <a:gdLst>
                  <a:gd name="T0" fmla="*/ 0 w 107"/>
                  <a:gd name="T1" fmla="*/ 4 h 16"/>
                  <a:gd name="T2" fmla="*/ 1 w 107"/>
                  <a:gd name="T3" fmla="*/ 9 h 16"/>
                  <a:gd name="T4" fmla="*/ 3 w 107"/>
                  <a:gd name="T5" fmla="*/ 13 h 16"/>
                  <a:gd name="T6" fmla="*/ 7 w 107"/>
                  <a:gd name="T7" fmla="*/ 14 h 16"/>
                  <a:gd name="T8" fmla="*/ 11 w 107"/>
                  <a:gd name="T9" fmla="*/ 16 h 16"/>
                  <a:gd name="T10" fmla="*/ 96 w 107"/>
                  <a:gd name="T11" fmla="*/ 16 h 16"/>
                  <a:gd name="T12" fmla="*/ 100 w 107"/>
                  <a:gd name="T13" fmla="*/ 14 h 16"/>
                  <a:gd name="T14" fmla="*/ 104 w 107"/>
                  <a:gd name="T15" fmla="*/ 13 h 16"/>
                  <a:gd name="T16" fmla="*/ 106 w 107"/>
                  <a:gd name="T17" fmla="*/ 9 h 16"/>
                  <a:gd name="T18" fmla="*/ 107 w 107"/>
                  <a:gd name="T19" fmla="*/ 4 h 16"/>
                  <a:gd name="T20" fmla="*/ 107 w 107"/>
                  <a:gd name="T21" fmla="*/ 0 h 16"/>
                  <a:gd name="T22" fmla="*/ 0 w 107"/>
                  <a:gd name="T23" fmla="*/ 0 h 16"/>
                  <a:gd name="T24" fmla="*/ 0 w 107"/>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6">
                    <a:moveTo>
                      <a:pt x="0" y="4"/>
                    </a:moveTo>
                    <a:lnTo>
                      <a:pt x="1" y="9"/>
                    </a:lnTo>
                    <a:lnTo>
                      <a:pt x="3" y="13"/>
                    </a:lnTo>
                    <a:lnTo>
                      <a:pt x="7" y="14"/>
                    </a:lnTo>
                    <a:lnTo>
                      <a:pt x="11" y="16"/>
                    </a:lnTo>
                    <a:lnTo>
                      <a:pt x="96" y="16"/>
                    </a:lnTo>
                    <a:lnTo>
                      <a:pt x="100" y="14"/>
                    </a:lnTo>
                    <a:lnTo>
                      <a:pt x="104" y="13"/>
                    </a:lnTo>
                    <a:lnTo>
                      <a:pt x="106" y="9"/>
                    </a:lnTo>
                    <a:lnTo>
                      <a:pt x="107" y="4"/>
                    </a:lnTo>
                    <a:lnTo>
                      <a:pt x="107"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647"/>
              <p:cNvSpPr>
                <a:spLocks/>
              </p:cNvSpPr>
              <p:nvPr/>
            </p:nvSpPr>
            <p:spPr bwMode="auto">
              <a:xfrm>
                <a:off x="3856" y="2903"/>
                <a:ext cx="52" cy="19"/>
              </a:xfrm>
              <a:custGeom>
                <a:avLst/>
                <a:gdLst>
                  <a:gd name="T0" fmla="*/ 53 w 105"/>
                  <a:gd name="T1" fmla="*/ 0 h 39"/>
                  <a:gd name="T2" fmla="*/ 33 w 105"/>
                  <a:gd name="T3" fmla="*/ 3 h 39"/>
                  <a:gd name="T4" fmla="*/ 16 w 105"/>
                  <a:gd name="T5" fmla="*/ 12 h 39"/>
                  <a:gd name="T6" fmla="*/ 4 w 105"/>
                  <a:gd name="T7" fmla="*/ 24 h 39"/>
                  <a:gd name="T8" fmla="*/ 0 w 105"/>
                  <a:gd name="T9" fmla="*/ 39 h 39"/>
                  <a:gd name="T10" fmla="*/ 105 w 105"/>
                  <a:gd name="T11" fmla="*/ 39 h 39"/>
                  <a:gd name="T12" fmla="*/ 101 w 105"/>
                  <a:gd name="T13" fmla="*/ 24 h 39"/>
                  <a:gd name="T14" fmla="*/ 89 w 105"/>
                  <a:gd name="T15" fmla="*/ 12 h 39"/>
                  <a:gd name="T16" fmla="*/ 72 w 105"/>
                  <a:gd name="T17" fmla="*/ 3 h 39"/>
                  <a:gd name="T18" fmla="*/ 53 w 105"/>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39">
                    <a:moveTo>
                      <a:pt x="53" y="0"/>
                    </a:moveTo>
                    <a:lnTo>
                      <a:pt x="33" y="3"/>
                    </a:lnTo>
                    <a:lnTo>
                      <a:pt x="16" y="12"/>
                    </a:lnTo>
                    <a:lnTo>
                      <a:pt x="4" y="24"/>
                    </a:lnTo>
                    <a:lnTo>
                      <a:pt x="0" y="39"/>
                    </a:lnTo>
                    <a:lnTo>
                      <a:pt x="105" y="39"/>
                    </a:lnTo>
                    <a:lnTo>
                      <a:pt x="101" y="24"/>
                    </a:lnTo>
                    <a:lnTo>
                      <a:pt x="89" y="12"/>
                    </a:lnTo>
                    <a:lnTo>
                      <a:pt x="72" y="3"/>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648"/>
              <p:cNvSpPr>
                <a:spLocks/>
              </p:cNvSpPr>
              <p:nvPr/>
            </p:nvSpPr>
            <p:spPr bwMode="auto">
              <a:xfrm>
                <a:off x="3858" y="2904"/>
                <a:ext cx="49" cy="18"/>
              </a:xfrm>
              <a:custGeom>
                <a:avLst/>
                <a:gdLst>
                  <a:gd name="T0" fmla="*/ 50 w 99"/>
                  <a:gd name="T1" fmla="*/ 0 h 37"/>
                  <a:gd name="T2" fmla="*/ 30 w 99"/>
                  <a:gd name="T3" fmla="*/ 3 h 37"/>
                  <a:gd name="T4" fmla="*/ 16 w 99"/>
                  <a:gd name="T5" fmla="*/ 11 h 37"/>
                  <a:gd name="T6" fmla="*/ 4 w 99"/>
                  <a:gd name="T7" fmla="*/ 22 h 37"/>
                  <a:gd name="T8" fmla="*/ 0 w 99"/>
                  <a:gd name="T9" fmla="*/ 37 h 37"/>
                  <a:gd name="T10" fmla="*/ 99 w 99"/>
                  <a:gd name="T11" fmla="*/ 37 h 37"/>
                  <a:gd name="T12" fmla="*/ 95 w 99"/>
                  <a:gd name="T13" fmla="*/ 22 h 37"/>
                  <a:gd name="T14" fmla="*/ 83 w 99"/>
                  <a:gd name="T15" fmla="*/ 11 h 37"/>
                  <a:gd name="T16" fmla="*/ 68 w 99"/>
                  <a:gd name="T17" fmla="*/ 3 h 37"/>
                  <a:gd name="T18" fmla="*/ 5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50" y="0"/>
                    </a:moveTo>
                    <a:lnTo>
                      <a:pt x="30" y="3"/>
                    </a:lnTo>
                    <a:lnTo>
                      <a:pt x="16" y="11"/>
                    </a:lnTo>
                    <a:lnTo>
                      <a:pt x="4" y="22"/>
                    </a:lnTo>
                    <a:lnTo>
                      <a:pt x="0" y="37"/>
                    </a:lnTo>
                    <a:lnTo>
                      <a:pt x="99" y="37"/>
                    </a:lnTo>
                    <a:lnTo>
                      <a:pt x="95" y="22"/>
                    </a:lnTo>
                    <a:lnTo>
                      <a:pt x="83" y="11"/>
                    </a:lnTo>
                    <a:lnTo>
                      <a:pt x="68" y="3"/>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649"/>
              <p:cNvSpPr>
                <a:spLocks/>
              </p:cNvSpPr>
              <p:nvPr/>
            </p:nvSpPr>
            <p:spPr bwMode="auto">
              <a:xfrm>
                <a:off x="3947" y="2880"/>
                <a:ext cx="45" cy="37"/>
              </a:xfrm>
              <a:custGeom>
                <a:avLst/>
                <a:gdLst>
                  <a:gd name="T0" fmla="*/ 73 w 89"/>
                  <a:gd name="T1" fmla="*/ 20 h 75"/>
                  <a:gd name="T2" fmla="*/ 77 w 89"/>
                  <a:gd name="T3" fmla="*/ 5 h 75"/>
                  <a:gd name="T4" fmla="*/ 11 w 89"/>
                  <a:gd name="T5" fmla="*/ 0 h 75"/>
                  <a:gd name="T6" fmla="*/ 12 w 89"/>
                  <a:gd name="T7" fmla="*/ 27 h 75"/>
                  <a:gd name="T8" fmla="*/ 12 w 89"/>
                  <a:gd name="T9" fmla="*/ 32 h 75"/>
                  <a:gd name="T10" fmla="*/ 11 w 89"/>
                  <a:gd name="T11" fmla="*/ 38 h 75"/>
                  <a:gd name="T12" fmla="*/ 0 w 89"/>
                  <a:gd name="T13" fmla="*/ 75 h 75"/>
                  <a:gd name="T14" fmla="*/ 89 w 89"/>
                  <a:gd name="T15" fmla="*/ 69 h 75"/>
                  <a:gd name="T16" fmla="*/ 76 w 89"/>
                  <a:gd name="T17" fmla="*/ 46 h 75"/>
                  <a:gd name="T18" fmla="*/ 72 w 89"/>
                  <a:gd name="T19" fmla="*/ 34 h 75"/>
                  <a:gd name="T20" fmla="*/ 73 w 89"/>
                  <a:gd name="T21"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5">
                    <a:moveTo>
                      <a:pt x="73" y="20"/>
                    </a:moveTo>
                    <a:lnTo>
                      <a:pt x="77" y="5"/>
                    </a:lnTo>
                    <a:lnTo>
                      <a:pt x="11" y="0"/>
                    </a:lnTo>
                    <a:lnTo>
                      <a:pt x="12" y="27"/>
                    </a:lnTo>
                    <a:lnTo>
                      <a:pt x="12" y="32"/>
                    </a:lnTo>
                    <a:lnTo>
                      <a:pt x="11" y="38"/>
                    </a:lnTo>
                    <a:lnTo>
                      <a:pt x="0" y="75"/>
                    </a:lnTo>
                    <a:lnTo>
                      <a:pt x="89" y="69"/>
                    </a:lnTo>
                    <a:lnTo>
                      <a:pt x="76" y="46"/>
                    </a:lnTo>
                    <a:lnTo>
                      <a:pt x="72" y="34"/>
                    </a:lnTo>
                    <a:lnTo>
                      <a:pt x="73" y="2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650"/>
              <p:cNvSpPr>
                <a:spLocks/>
              </p:cNvSpPr>
              <p:nvPr/>
            </p:nvSpPr>
            <p:spPr bwMode="auto">
              <a:xfrm>
                <a:off x="3944" y="2922"/>
                <a:ext cx="54" cy="7"/>
              </a:xfrm>
              <a:custGeom>
                <a:avLst/>
                <a:gdLst>
                  <a:gd name="T0" fmla="*/ 0 w 106"/>
                  <a:gd name="T1" fmla="*/ 4 h 16"/>
                  <a:gd name="T2" fmla="*/ 0 w 106"/>
                  <a:gd name="T3" fmla="*/ 9 h 16"/>
                  <a:gd name="T4" fmla="*/ 3 w 106"/>
                  <a:gd name="T5" fmla="*/ 13 h 16"/>
                  <a:gd name="T6" fmla="*/ 6 w 106"/>
                  <a:gd name="T7" fmla="*/ 14 h 16"/>
                  <a:gd name="T8" fmla="*/ 10 w 106"/>
                  <a:gd name="T9" fmla="*/ 16 h 16"/>
                  <a:gd name="T10" fmla="*/ 96 w 106"/>
                  <a:gd name="T11" fmla="*/ 16 h 16"/>
                  <a:gd name="T12" fmla="*/ 100 w 106"/>
                  <a:gd name="T13" fmla="*/ 14 h 16"/>
                  <a:gd name="T14" fmla="*/ 103 w 106"/>
                  <a:gd name="T15" fmla="*/ 13 h 16"/>
                  <a:gd name="T16" fmla="*/ 106 w 106"/>
                  <a:gd name="T17" fmla="*/ 9 h 16"/>
                  <a:gd name="T18" fmla="*/ 106 w 106"/>
                  <a:gd name="T19" fmla="*/ 4 h 16"/>
                  <a:gd name="T20" fmla="*/ 106 w 106"/>
                  <a:gd name="T21" fmla="*/ 0 h 16"/>
                  <a:gd name="T22" fmla="*/ 0 w 106"/>
                  <a:gd name="T23" fmla="*/ 0 h 16"/>
                  <a:gd name="T24" fmla="*/ 0 w 106"/>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6">
                    <a:moveTo>
                      <a:pt x="0" y="4"/>
                    </a:moveTo>
                    <a:lnTo>
                      <a:pt x="0" y="9"/>
                    </a:lnTo>
                    <a:lnTo>
                      <a:pt x="3" y="13"/>
                    </a:lnTo>
                    <a:lnTo>
                      <a:pt x="6" y="14"/>
                    </a:lnTo>
                    <a:lnTo>
                      <a:pt x="10" y="16"/>
                    </a:lnTo>
                    <a:lnTo>
                      <a:pt x="96" y="16"/>
                    </a:lnTo>
                    <a:lnTo>
                      <a:pt x="100" y="14"/>
                    </a:lnTo>
                    <a:lnTo>
                      <a:pt x="103" y="13"/>
                    </a:lnTo>
                    <a:lnTo>
                      <a:pt x="106" y="9"/>
                    </a:lnTo>
                    <a:lnTo>
                      <a:pt x="106" y="4"/>
                    </a:lnTo>
                    <a:lnTo>
                      <a:pt x="106"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651"/>
              <p:cNvSpPr>
                <a:spLocks/>
              </p:cNvSpPr>
              <p:nvPr/>
            </p:nvSpPr>
            <p:spPr bwMode="auto">
              <a:xfrm>
                <a:off x="3945" y="2903"/>
                <a:ext cx="52" cy="19"/>
              </a:xfrm>
              <a:custGeom>
                <a:avLst/>
                <a:gdLst>
                  <a:gd name="T0" fmla="*/ 53 w 104"/>
                  <a:gd name="T1" fmla="*/ 0 h 39"/>
                  <a:gd name="T2" fmla="*/ 32 w 104"/>
                  <a:gd name="T3" fmla="*/ 3 h 39"/>
                  <a:gd name="T4" fmla="*/ 16 w 104"/>
                  <a:gd name="T5" fmla="*/ 12 h 39"/>
                  <a:gd name="T6" fmla="*/ 5 w 104"/>
                  <a:gd name="T7" fmla="*/ 24 h 39"/>
                  <a:gd name="T8" fmla="*/ 0 w 104"/>
                  <a:gd name="T9" fmla="*/ 39 h 39"/>
                  <a:gd name="T10" fmla="*/ 104 w 104"/>
                  <a:gd name="T11" fmla="*/ 39 h 39"/>
                  <a:gd name="T12" fmla="*/ 99 w 104"/>
                  <a:gd name="T13" fmla="*/ 24 h 39"/>
                  <a:gd name="T14" fmla="*/ 89 w 104"/>
                  <a:gd name="T15" fmla="*/ 12 h 39"/>
                  <a:gd name="T16" fmla="*/ 73 w 104"/>
                  <a:gd name="T17" fmla="*/ 3 h 39"/>
                  <a:gd name="T18" fmla="*/ 53 w 10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39">
                    <a:moveTo>
                      <a:pt x="53" y="0"/>
                    </a:moveTo>
                    <a:lnTo>
                      <a:pt x="32" y="3"/>
                    </a:lnTo>
                    <a:lnTo>
                      <a:pt x="16" y="12"/>
                    </a:lnTo>
                    <a:lnTo>
                      <a:pt x="5" y="24"/>
                    </a:lnTo>
                    <a:lnTo>
                      <a:pt x="0" y="39"/>
                    </a:lnTo>
                    <a:lnTo>
                      <a:pt x="104" y="39"/>
                    </a:lnTo>
                    <a:lnTo>
                      <a:pt x="99" y="24"/>
                    </a:lnTo>
                    <a:lnTo>
                      <a:pt x="89" y="12"/>
                    </a:lnTo>
                    <a:lnTo>
                      <a:pt x="73" y="3"/>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652"/>
              <p:cNvSpPr>
                <a:spLocks/>
              </p:cNvSpPr>
              <p:nvPr/>
            </p:nvSpPr>
            <p:spPr bwMode="auto">
              <a:xfrm>
                <a:off x="3947" y="2904"/>
                <a:ext cx="48" cy="18"/>
              </a:xfrm>
              <a:custGeom>
                <a:avLst/>
                <a:gdLst>
                  <a:gd name="T0" fmla="*/ 50 w 98"/>
                  <a:gd name="T1" fmla="*/ 0 h 37"/>
                  <a:gd name="T2" fmla="*/ 30 w 98"/>
                  <a:gd name="T3" fmla="*/ 3 h 37"/>
                  <a:gd name="T4" fmla="*/ 14 w 98"/>
                  <a:gd name="T5" fmla="*/ 11 h 37"/>
                  <a:gd name="T6" fmla="*/ 4 w 98"/>
                  <a:gd name="T7" fmla="*/ 22 h 37"/>
                  <a:gd name="T8" fmla="*/ 0 w 98"/>
                  <a:gd name="T9" fmla="*/ 37 h 37"/>
                  <a:gd name="T10" fmla="*/ 98 w 98"/>
                  <a:gd name="T11" fmla="*/ 37 h 37"/>
                  <a:gd name="T12" fmla="*/ 94 w 98"/>
                  <a:gd name="T13" fmla="*/ 22 h 37"/>
                  <a:gd name="T14" fmla="*/ 84 w 98"/>
                  <a:gd name="T15" fmla="*/ 11 h 37"/>
                  <a:gd name="T16" fmla="*/ 68 w 98"/>
                  <a:gd name="T17" fmla="*/ 3 h 37"/>
                  <a:gd name="T18" fmla="*/ 50 w 9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7">
                    <a:moveTo>
                      <a:pt x="50" y="0"/>
                    </a:moveTo>
                    <a:lnTo>
                      <a:pt x="30" y="3"/>
                    </a:lnTo>
                    <a:lnTo>
                      <a:pt x="14" y="11"/>
                    </a:lnTo>
                    <a:lnTo>
                      <a:pt x="4" y="22"/>
                    </a:lnTo>
                    <a:lnTo>
                      <a:pt x="0" y="37"/>
                    </a:lnTo>
                    <a:lnTo>
                      <a:pt x="98" y="37"/>
                    </a:lnTo>
                    <a:lnTo>
                      <a:pt x="94" y="22"/>
                    </a:lnTo>
                    <a:lnTo>
                      <a:pt x="84" y="11"/>
                    </a:lnTo>
                    <a:lnTo>
                      <a:pt x="68" y="3"/>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653"/>
              <p:cNvSpPr>
                <a:spLocks/>
              </p:cNvSpPr>
              <p:nvPr/>
            </p:nvSpPr>
            <p:spPr bwMode="auto">
              <a:xfrm>
                <a:off x="3884" y="2176"/>
                <a:ext cx="85" cy="279"/>
              </a:xfrm>
              <a:custGeom>
                <a:avLst/>
                <a:gdLst>
                  <a:gd name="T0" fmla="*/ 0 w 171"/>
                  <a:gd name="T1" fmla="*/ 30 h 557"/>
                  <a:gd name="T2" fmla="*/ 63 w 171"/>
                  <a:gd name="T3" fmla="*/ 336 h 557"/>
                  <a:gd name="T4" fmla="*/ 63 w 171"/>
                  <a:gd name="T5" fmla="*/ 557 h 557"/>
                  <a:gd name="T6" fmla="*/ 109 w 171"/>
                  <a:gd name="T7" fmla="*/ 557 h 557"/>
                  <a:gd name="T8" fmla="*/ 109 w 171"/>
                  <a:gd name="T9" fmla="*/ 336 h 557"/>
                  <a:gd name="T10" fmla="*/ 171 w 171"/>
                  <a:gd name="T11" fmla="*/ 30 h 557"/>
                  <a:gd name="T12" fmla="*/ 82 w 171"/>
                  <a:gd name="T13" fmla="*/ 0 h 557"/>
                  <a:gd name="T14" fmla="*/ 0 w 171"/>
                  <a:gd name="T15" fmla="*/ 30 h 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557">
                    <a:moveTo>
                      <a:pt x="0" y="30"/>
                    </a:moveTo>
                    <a:lnTo>
                      <a:pt x="63" y="336"/>
                    </a:lnTo>
                    <a:lnTo>
                      <a:pt x="63" y="557"/>
                    </a:lnTo>
                    <a:lnTo>
                      <a:pt x="109" y="557"/>
                    </a:lnTo>
                    <a:lnTo>
                      <a:pt x="109" y="336"/>
                    </a:lnTo>
                    <a:lnTo>
                      <a:pt x="171" y="30"/>
                    </a:lnTo>
                    <a:lnTo>
                      <a:pt x="82" y="0"/>
                    </a:lnTo>
                    <a:lnTo>
                      <a:pt x="0" y="30"/>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654"/>
              <p:cNvSpPr>
                <a:spLocks/>
              </p:cNvSpPr>
              <p:nvPr/>
            </p:nvSpPr>
            <p:spPr bwMode="auto">
              <a:xfrm>
                <a:off x="3926" y="2176"/>
                <a:ext cx="43" cy="279"/>
              </a:xfrm>
              <a:custGeom>
                <a:avLst/>
                <a:gdLst>
                  <a:gd name="T0" fmla="*/ 0 w 86"/>
                  <a:gd name="T1" fmla="*/ 557 h 557"/>
                  <a:gd name="T2" fmla="*/ 24 w 86"/>
                  <a:gd name="T3" fmla="*/ 557 h 557"/>
                  <a:gd name="T4" fmla="*/ 24 w 86"/>
                  <a:gd name="T5" fmla="*/ 336 h 557"/>
                  <a:gd name="T6" fmla="*/ 86 w 86"/>
                  <a:gd name="T7" fmla="*/ 30 h 557"/>
                  <a:gd name="T8" fmla="*/ 0 w 86"/>
                  <a:gd name="T9" fmla="*/ 0 h 557"/>
                  <a:gd name="T10" fmla="*/ 0 w 86"/>
                  <a:gd name="T11" fmla="*/ 557 h 557"/>
                </a:gdLst>
                <a:ahLst/>
                <a:cxnLst>
                  <a:cxn ang="0">
                    <a:pos x="T0" y="T1"/>
                  </a:cxn>
                  <a:cxn ang="0">
                    <a:pos x="T2" y="T3"/>
                  </a:cxn>
                  <a:cxn ang="0">
                    <a:pos x="T4" y="T5"/>
                  </a:cxn>
                  <a:cxn ang="0">
                    <a:pos x="T6" y="T7"/>
                  </a:cxn>
                  <a:cxn ang="0">
                    <a:pos x="T8" y="T9"/>
                  </a:cxn>
                  <a:cxn ang="0">
                    <a:pos x="T10" y="T11"/>
                  </a:cxn>
                </a:cxnLst>
                <a:rect l="0" t="0" r="r" b="b"/>
                <a:pathLst>
                  <a:path w="86" h="557">
                    <a:moveTo>
                      <a:pt x="0" y="557"/>
                    </a:moveTo>
                    <a:lnTo>
                      <a:pt x="24" y="557"/>
                    </a:lnTo>
                    <a:lnTo>
                      <a:pt x="24" y="336"/>
                    </a:lnTo>
                    <a:lnTo>
                      <a:pt x="86" y="30"/>
                    </a:lnTo>
                    <a:lnTo>
                      <a:pt x="0" y="0"/>
                    </a:lnTo>
                    <a:lnTo>
                      <a:pt x="0" y="557"/>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Rectangle 655"/>
              <p:cNvSpPr>
                <a:spLocks noChangeArrowheads="1"/>
              </p:cNvSpPr>
              <p:nvPr/>
            </p:nvSpPr>
            <p:spPr bwMode="auto">
              <a:xfrm>
                <a:off x="3853" y="2439"/>
                <a:ext cx="146" cy="15"/>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656"/>
              <p:cNvSpPr>
                <a:spLocks/>
              </p:cNvSpPr>
              <p:nvPr/>
            </p:nvSpPr>
            <p:spPr bwMode="auto">
              <a:xfrm>
                <a:off x="3888" y="2147"/>
                <a:ext cx="77" cy="89"/>
              </a:xfrm>
              <a:custGeom>
                <a:avLst/>
                <a:gdLst>
                  <a:gd name="T0" fmla="*/ 4 w 154"/>
                  <a:gd name="T1" fmla="*/ 0 h 177"/>
                  <a:gd name="T2" fmla="*/ 0 w 154"/>
                  <a:gd name="T3" fmla="*/ 92 h 177"/>
                  <a:gd name="T4" fmla="*/ 76 w 154"/>
                  <a:gd name="T5" fmla="*/ 177 h 177"/>
                  <a:gd name="T6" fmla="*/ 154 w 154"/>
                  <a:gd name="T7" fmla="*/ 92 h 177"/>
                  <a:gd name="T8" fmla="*/ 150 w 154"/>
                  <a:gd name="T9" fmla="*/ 0 h 177"/>
                  <a:gd name="T10" fmla="*/ 4 w 154"/>
                  <a:gd name="T11" fmla="*/ 0 h 177"/>
                </a:gdLst>
                <a:ahLst/>
                <a:cxnLst>
                  <a:cxn ang="0">
                    <a:pos x="T0" y="T1"/>
                  </a:cxn>
                  <a:cxn ang="0">
                    <a:pos x="T2" y="T3"/>
                  </a:cxn>
                  <a:cxn ang="0">
                    <a:pos x="T4" y="T5"/>
                  </a:cxn>
                  <a:cxn ang="0">
                    <a:pos x="T6" y="T7"/>
                  </a:cxn>
                  <a:cxn ang="0">
                    <a:pos x="T8" y="T9"/>
                  </a:cxn>
                  <a:cxn ang="0">
                    <a:pos x="T10" y="T11"/>
                  </a:cxn>
                </a:cxnLst>
                <a:rect l="0" t="0" r="r" b="b"/>
                <a:pathLst>
                  <a:path w="154" h="177">
                    <a:moveTo>
                      <a:pt x="4" y="0"/>
                    </a:moveTo>
                    <a:lnTo>
                      <a:pt x="0" y="92"/>
                    </a:lnTo>
                    <a:lnTo>
                      <a:pt x="76" y="177"/>
                    </a:lnTo>
                    <a:lnTo>
                      <a:pt x="154" y="92"/>
                    </a:lnTo>
                    <a:lnTo>
                      <a:pt x="150" y="0"/>
                    </a:lnTo>
                    <a:lnTo>
                      <a:pt x="4"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657"/>
              <p:cNvSpPr>
                <a:spLocks/>
              </p:cNvSpPr>
              <p:nvPr/>
            </p:nvSpPr>
            <p:spPr bwMode="auto">
              <a:xfrm>
                <a:off x="3910" y="2224"/>
                <a:ext cx="32" cy="160"/>
              </a:xfrm>
              <a:custGeom>
                <a:avLst/>
                <a:gdLst>
                  <a:gd name="T0" fmla="*/ 53 w 65"/>
                  <a:gd name="T1" fmla="*/ 0 h 319"/>
                  <a:gd name="T2" fmla="*/ 11 w 65"/>
                  <a:gd name="T3" fmla="*/ 0 h 319"/>
                  <a:gd name="T4" fmla="*/ 7 w 65"/>
                  <a:gd name="T5" fmla="*/ 0 h 319"/>
                  <a:gd name="T6" fmla="*/ 4 w 65"/>
                  <a:gd name="T7" fmla="*/ 2 h 319"/>
                  <a:gd name="T8" fmla="*/ 1 w 65"/>
                  <a:gd name="T9" fmla="*/ 5 h 319"/>
                  <a:gd name="T10" fmla="*/ 0 w 65"/>
                  <a:gd name="T11" fmla="*/ 8 h 319"/>
                  <a:gd name="T12" fmla="*/ 0 w 65"/>
                  <a:gd name="T13" fmla="*/ 11 h 319"/>
                  <a:gd name="T14" fmla="*/ 1 w 65"/>
                  <a:gd name="T15" fmla="*/ 15 h 319"/>
                  <a:gd name="T16" fmla="*/ 22 w 65"/>
                  <a:gd name="T17" fmla="*/ 45 h 319"/>
                  <a:gd name="T18" fmla="*/ 22 w 65"/>
                  <a:gd name="T19" fmla="*/ 45 h 319"/>
                  <a:gd name="T20" fmla="*/ 24 w 65"/>
                  <a:gd name="T21" fmla="*/ 45 h 319"/>
                  <a:gd name="T22" fmla="*/ 4 w 65"/>
                  <a:gd name="T23" fmla="*/ 285 h 319"/>
                  <a:gd name="T24" fmla="*/ 32 w 65"/>
                  <a:gd name="T25" fmla="*/ 319 h 319"/>
                  <a:gd name="T26" fmla="*/ 62 w 65"/>
                  <a:gd name="T27" fmla="*/ 285 h 319"/>
                  <a:gd name="T28" fmla="*/ 42 w 65"/>
                  <a:gd name="T29" fmla="*/ 45 h 319"/>
                  <a:gd name="T30" fmla="*/ 42 w 65"/>
                  <a:gd name="T31" fmla="*/ 45 h 319"/>
                  <a:gd name="T32" fmla="*/ 44 w 65"/>
                  <a:gd name="T33" fmla="*/ 45 h 319"/>
                  <a:gd name="T34" fmla="*/ 63 w 65"/>
                  <a:gd name="T35" fmla="*/ 15 h 319"/>
                  <a:gd name="T36" fmla="*/ 65 w 65"/>
                  <a:gd name="T37" fmla="*/ 11 h 319"/>
                  <a:gd name="T38" fmla="*/ 65 w 65"/>
                  <a:gd name="T39" fmla="*/ 8 h 319"/>
                  <a:gd name="T40" fmla="*/ 63 w 65"/>
                  <a:gd name="T41" fmla="*/ 5 h 319"/>
                  <a:gd name="T42" fmla="*/ 60 w 65"/>
                  <a:gd name="T43" fmla="*/ 2 h 319"/>
                  <a:gd name="T44" fmla="*/ 58 w 65"/>
                  <a:gd name="T45" fmla="*/ 0 h 319"/>
                  <a:gd name="T46" fmla="*/ 53 w 65"/>
                  <a:gd name="T4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319">
                    <a:moveTo>
                      <a:pt x="53" y="0"/>
                    </a:moveTo>
                    <a:lnTo>
                      <a:pt x="11" y="0"/>
                    </a:lnTo>
                    <a:lnTo>
                      <a:pt x="7" y="0"/>
                    </a:lnTo>
                    <a:lnTo>
                      <a:pt x="4" y="2"/>
                    </a:lnTo>
                    <a:lnTo>
                      <a:pt x="1" y="5"/>
                    </a:lnTo>
                    <a:lnTo>
                      <a:pt x="0" y="8"/>
                    </a:lnTo>
                    <a:lnTo>
                      <a:pt x="0" y="11"/>
                    </a:lnTo>
                    <a:lnTo>
                      <a:pt x="1" y="15"/>
                    </a:lnTo>
                    <a:lnTo>
                      <a:pt x="22" y="45"/>
                    </a:lnTo>
                    <a:lnTo>
                      <a:pt x="22" y="45"/>
                    </a:lnTo>
                    <a:lnTo>
                      <a:pt x="24" y="45"/>
                    </a:lnTo>
                    <a:lnTo>
                      <a:pt x="4" y="285"/>
                    </a:lnTo>
                    <a:lnTo>
                      <a:pt x="32" y="319"/>
                    </a:lnTo>
                    <a:lnTo>
                      <a:pt x="62" y="285"/>
                    </a:lnTo>
                    <a:lnTo>
                      <a:pt x="42" y="45"/>
                    </a:lnTo>
                    <a:lnTo>
                      <a:pt x="42" y="45"/>
                    </a:lnTo>
                    <a:lnTo>
                      <a:pt x="44" y="45"/>
                    </a:lnTo>
                    <a:lnTo>
                      <a:pt x="63" y="15"/>
                    </a:lnTo>
                    <a:lnTo>
                      <a:pt x="65" y="11"/>
                    </a:lnTo>
                    <a:lnTo>
                      <a:pt x="65" y="8"/>
                    </a:lnTo>
                    <a:lnTo>
                      <a:pt x="63" y="5"/>
                    </a:lnTo>
                    <a:lnTo>
                      <a:pt x="60" y="2"/>
                    </a:lnTo>
                    <a:lnTo>
                      <a:pt x="58" y="0"/>
                    </a:lnTo>
                    <a:lnTo>
                      <a:pt x="53" y="0"/>
                    </a:lnTo>
                    <a:close/>
                  </a:path>
                </a:pathLst>
              </a:custGeom>
              <a:solidFill>
                <a:srgbClr val="0CD68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658"/>
              <p:cNvSpPr>
                <a:spLocks/>
              </p:cNvSpPr>
              <p:nvPr/>
            </p:nvSpPr>
            <p:spPr bwMode="auto">
              <a:xfrm>
                <a:off x="3888" y="2189"/>
                <a:ext cx="77" cy="50"/>
              </a:xfrm>
              <a:custGeom>
                <a:avLst/>
                <a:gdLst>
                  <a:gd name="T0" fmla="*/ 0 w 154"/>
                  <a:gd name="T1" fmla="*/ 0 h 99"/>
                  <a:gd name="T2" fmla="*/ 1 w 154"/>
                  <a:gd name="T3" fmla="*/ 12 h 99"/>
                  <a:gd name="T4" fmla="*/ 45 w 154"/>
                  <a:gd name="T5" fmla="*/ 99 h 99"/>
                  <a:gd name="T6" fmla="*/ 76 w 154"/>
                  <a:gd name="T7" fmla="*/ 70 h 99"/>
                  <a:gd name="T8" fmla="*/ 109 w 154"/>
                  <a:gd name="T9" fmla="*/ 99 h 99"/>
                  <a:gd name="T10" fmla="*/ 154 w 154"/>
                  <a:gd name="T11" fmla="*/ 9 h 99"/>
                  <a:gd name="T12" fmla="*/ 154 w 154"/>
                  <a:gd name="T13" fmla="*/ 2 h 99"/>
                  <a:gd name="T14" fmla="*/ 76 w 154"/>
                  <a:gd name="T15" fmla="*/ 63 h 99"/>
                  <a:gd name="T16" fmla="*/ 0 w 15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99">
                    <a:moveTo>
                      <a:pt x="0" y="0"/>
                    </a:moveTo>
                    <a:lnTo>
                      <a:pt x="1" y="12"/>
                    </a:lnTo>
                    <a:lnTo>
                      <a:pt x="45" y="99"/>
                    </a:lnTo>
                    <a:lnTo>
                      <a:pt x="76" y="70"/>
                    </a:lnTo>
                    <a:lnTo>
                      <a:pt x="109" y="99"/>
                    </a:lnTo>
                    <a:lnTo>
                      <a:pt x="154" y="9"/>
                    </a:lnTo>
                    <a:lnTo>
                      <a:pt x="154" y="2"/>
                    </a:lnTo>
                    <a:lnTo>
                      <a:pt x="76" y="63"/>
                    </a:lnTo>
                    <a:lnTo>
                      <a:pt x="0" y="0"/>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659"/>
              <p:cNvSpPr>
                <a:spLocks/>
              </p:cNvSpPr>
              <p:nvPr/>
            </p:nvSpPr>
            <p:spPr bwMode="auto">
              <a:xfrm>
                <a:off x="3926" y="2224"/>
                <a:ext cx="16" cy="160"/>
              </a:xfrm>
              <a:custGeom>
                <a:avLst/>
                <a:gdLst>
                  <a:gd name="T0" fmla="*/ 21 w 33"/>
                  <a:gd name="T1" fmla="*/ 0 h 319"/>
                  <a:gd name="T2" fmla="*/ 0 w 33"/>
                  <a:gd name="T3" fmla="*/ 0 h 319"/>
                  <a:gd name="T4" fmla="*/ 0 w 33"/>
                  <a:gd name="T5" fmla="*/ 319 h 319"/>
                  <a:gd name="T6" fmla="*/ 0 w 33"/>
                  <a:gd name="T7" fmla="*/ 319 h 319"/>
                  <a:gd name="T8" fmla="*/ 30 w 33"/>
                  <a:gd name="T9" fmla="*/ 285 h 319"/>
                  <a:gd name="T10" fmla="*/ 10 w 33"/>
                  <a:gd name="T11" fmla="*/ 45 h 319"/>
                  <a:gd name="T12" fmla="*/ 10 w 33"/>
                  <a:gd name="T13" fmla="*/ 45 h 319"/>
                  <a:gd name="T14" fmla="*/ 12 w 33"/>
                  <a:gd name="T15" fmla="*/ 45 h 319"/>
                  <a:gd name="T16" fmla="*/ 31 w 33"/>
                  <a:gd name="T17" fmla="*/ 15 h 319"/>
                  <a:gd name="T18" fmla="*/ 33 w 33"/>
                  <a:gd name="T19" fmla="*/ 11 h 319"/>
                  <a:gd name="T20" fmla="*/ 33 w 33"/>
                  <a:gd name="T21" fmla="*/ 8 h 319"/>
                  <a:gd name="T22" fmla="*/ 31 w 33"/>
                  <a:gd name="T23" fmla="*/ 5 h 319"/>
                  <a:gd name="T24" fmla="*/ 28 w 33"/>
                  <a:gd name="T25" fmla="*/ 2 h 319"/>
                  <a:gd name="T26" fmla="*/ 26 w 33"/>
                  <a:gd name="T27" fmla="*/ 0 h 319"/>
                  <a:gd name="T28" fmla="*/ 21 w 33"/>
                  <a:gd name="T29"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9">
                    <a:moveTo>
                      <a:pt x="21" y="0"/>
                    </a:moveTo>
                    <a:lnTo>
                      <a:pt x="0" y="0"/>
                    </a:lnTo>
                    <a:lnTo>
                      <a:pt x="0" y="319"/>
                    </a:lnTo>
                    <a:lnTo>
                      <a:pt x="0" y="319"/>
                    </a:lnTo>
                    <a:lnTo>
                      <a:pt x="30" y="285"/>
                    </a:lnTo>
                    <a:lnTo>
                      <a:pt x="10" y="45"/>
                    </a:lnTo>
                    <a:lnTo>
                      <a:pt x="10" y="45"/>
                    </a:lnTo>
                    <a:lnTo>
                      <a:pt x="12" y="45"/>
                    </a:lnTo>
                    <a:lnTo>
                      <a:pt x="31" y="15"/>
                    </a:lnTo>
                    <a:lnTo>
                      <a:pt x="33" y="11"/>
                    </a:lnTo>
                    <a:lnTo>
                      <a:pt x="33" y="8"/>
                    </a:lnTo>
                    <a:lnTo>
                      <a:pt x="31" y="5"/>
                    </a:lnTo>
                    <a:lnTo>
                      <a:pt x="28" y="2"/>
                    </a:lnTo>
                    <a:lnTo>
                      <a:pt x="26" y="0"/>
                    </a:lnTo>
                    <a:lnTo>
                      <a:pt x="21" y="0"/>
                    </a:lnTo>
                    <a:close/>
                  </a:path>
                </a:pathLst>
              </a:custGeom>
              <a:solidFill>
                <a:srgbClr val="00935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660"/>
              <p:cNvSpPr>
                <a:spLocks/>
              </p:cNvSpPr>
              <p:nvPr/>
            </p:nvSpPr>
            <p:spPr bwMode="auto">
              <a:xfrm>
                <a:off x="3926" y="2190"/>
                <a:ext cx="39" cy="49"/>
              </a:xfrm>
              <a:custGeom>
                <a:avLst/>
                <a:gdLst>
                  <a:gd name="T0" fmla="*/ 0 w 78"/>
                  <a:gd name="T1" fmla="*/ 68 h 97"/>
                  <a:gd name="T2" fmla="*/ 33 w 78"/>
                  <a:gd name="T3" fmla="*/ 97 h 97"/>
                  <a:gd name="T4" fmla="*/ 78 w 78"/>
                  <a:gd name="T5" fmla="*/ 7 h 97"/>
                  <a:gd name="T6" fmla="*/ 78 w 78"/>
                  <a:gd name="T7" fmla="*/ 0 h 97"/>
                  <a:gd name="T8" fmla="*/ 0 w 78"/>
                  <a:gd name="T9" fmla="*/ 61 h 97"/>
                  <a:gd name="T10" fmla="*/ 0 w 78"/>
                  <a:gd name="T11" fmla="*/ 68 h 97"/>
                </a:gdLst>
                <a:ahLst/>
                <a:cxnLst>
                  <a:cxn ang="0">
                    <a:pos x="T0" y="T1"/>
                  </a:cxn>
                  <a:cxn ang="0">
                    <a:pos x="T2" y="T3"/>
                  </a:cxn>
                  <a:cxn ang="0">
                    <a:pos x="T4" y="T5"/>
                  </a:cxn>
                  <a:cxn ang="0">
                    <a:pos x="T6" y="T7"/>
                  </a:cxn>
                  <a:cxn ang="0">
                    <a:pos x="T8" y="T9"/>
                  </a:cxn>
                  <a:cxn ang="0">
                    <a:pos x="T10" y="T11"/>
                  </a:cxn>
                </a:cxnLst>
                <a:rect l="0" t="0" r="r" b="b"/>
                <a:pathLst>
                  <a:path w="78" h="97">
                    <a:moveTo>
                      <a:pt x="0" y="68"/>
                    </a:moveTo>
                    <a:lnTo>
                      <a:pt x="33" y="97"/>
                    </a:lnTo>
                    <a:lnTo>
                      <a:pt x="78" y="7"/>
                    </a:lnTo>
                    <a:lnTo>
                      <a:pt x="78" y="0"/>
                    </a:lnTo>
                    <a:lnTo>
                      <a:pt x="0" y="61"/>
                    </a:lnTo>
                    <a:lnTo>
                      <a:pt x="0" y="68"/>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661"/>
              <p:cNvSpPr>
                <a:spLocks/>
              </p:cNvSpPr>
              <p:nvPr/>
            </p:nvSpPr>
            <p:spPr bwMode="auto">
              <a:xfrm>
                <a:off x="3842" y="2454"/>
                <a:ext cx="168" cy="450"/>
              </a:xfrm>
              <a:custGeom>
                <a:avLst/>
                <a:gdLst>
                  <a:gd name="T0" fmla="*/ 168 w 336"/>
                  <a:gd name="T1" fmla="*/ 0 h 901"/>
                  <a:gd name="T2" fmla="*/ 23 w 336"/>
                  <a:gd name="T3" fmla="*/ 0 h 901"/>
                  <a:gd name="T4" fmla="*/ 0 w 336"/>
                  <a:gd name="T5" fmla="*/ 117 h 901"/>
                  <a:gd name="T6" fmla="*/ 1 w 336"/>
                  <a:gd name="T7" fmla="*/ 167 h 901"/>
                  <a:gd name="T8" fmla="*/ 32 w 336"/>
                  <a:gd name="T9" fmla="*/ 901 h 901"/>
                  <a:gd name="T10" fmla="*/ 129 w 336"/>
                  <a:gd name="T11" fmla="*/ 901 h 901"/>
                  <a:gd name="T12" fmla="*/ 150 w 336"/>
                  <a:gd name="T13" fmla="*/ 243 h 901"/>
                  <a:gd name="T14" fmla="*/ 151 w 336"/>
                  <a:gd name="T15" fmla="*/ 238 h 901"/>
                  <a:gd name="T16" fmla="*/ 154 w 336"/>
                  <a:gd name="T17" fmla="*/ 232 h 901"/>
                  <a:gd name="T18" fmla="*/ 158 w 336"/>
                  <a:gd name="T19" fmla="*/ 228 h 901"/>
                  <a:gd name="T20" fmla="*/ 163 w 336"/>
                  <a:gd name="T21" fmla="*/ 226 h 901"/>
                  <a:gd name="T22" fmla="*/ 168 w 336"/>
                  <a:gd name="T23" fmla="*/ 225 h 901"/>
                  <a:gd name="T24" fmla="*/ 174 w 336"/>
                  <a:gd name="T25" fmla="*/ 226 h 901"/>
                  <a:gd name="T26" fmla="*/ 180 w 336"/>
                  <a:gd name="T27" fmla="*/ 228 h 901"/>
                  <a:gd name="T28" fmla="*/ 184 w 336"/>
                  <a:gd name="T29" fmla="*/ 232 h 901"/>
                  <a:gd name="T30" fmla="*/ 185 w 336"/>
                  <a:gd name="T31" fmla="*/ 238 h 901"/>
                  <a:gd name="T32" fmla="*/ 187 w 336"/>
                  <a:gd name="T33" fmla="*/ 243 h 901"/>
                  <a:gd name="T34" fmla="*/ 209 w 336"/>
                  <a:gd name="T35" fmla="*/ 875 h 901"/>
                  <a:gd name="T36" fmla="*/ 304 w 336"/>
                  <a:gd name="T37" fmla="*/ 884 h 901"/>
                  <a:gd name="T38" fmla="*/ 336 w 336"/>
                  <a:gd name="T39" fmla="*/ 167 h 901"/>
                  <a:gd name="T40" fmla="*/ 336 w 336"/>
                  <a:gd name="T41" fmla="*/ 117 h 901"/>
                  <a:gd name="T42" fmla="*/ 314 w 336"/>
                  <a:gd name="T43" fmla="*/ 0 h 901"/>
                  <a:gd name="T44" fmla="*/ 168 w 336"/>
                  <a:gd name="T45"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901">
                    <a:moveTo>
                      <a:pt x="168" y="0"/>
                    </a:moveTo>
                    <a:lnTo>
                      <a:pt x="23" y="0"/>
                    </a:lnTo>
                    <a:lnTo>
                      <a:pt x="0" y="117"/>
                    </a:lnTo>
                    <a:lnTo>
                      <a:pt x="1" y="167"/>
                    </a:lnTo>
                    <a:lnTo>
                      <a:pt x="32" y="901"/>
                    </a:lnTo>
                    <a:lnTo>
                      <a:pt x="129" y="901"/>
                    </a:lnTo>
                    <a:lnTo>
                      <a:pt x="150" y="243"/>
                    </a:lnTo>
                    <a:lnTo>
                      <a:pt x="151" y="238"/>
                    </a:lnTo>
                    <a:lnTo>
                      <a:pt x="154" y="232"/>
                    </a:lnTo>
                    <a:lnTo>
                      <a:pt x="158" y="228"/>
                    </a:lnTo>
                    <a:lnTo>
                      <a:pt x="163" y="226"/>
                    </a:lnTo>
                    <a:lnTo>
                      <a:pt x="168" y="225"/>
                    </a:lnTo>
                    <a:lnTo>
                      <a:pt x="174" y="226"/>
                    </a:lnTo>
                    <a:lnTo>
                      <a:pt x="180" y="228"/>
                    </a:lnTo>
                    <a:lnTo>
                      <a:pt x="184" y="232"/>
                    </a:lnTo>
                    <a:lnTo>
                      <a:pt x="185" y="238"/>
                    </a:lnTo>
                    <a:lnTo>
                      <a:pt x="187" y="243"/>
                    </a:lnTo>
                    <a:lnTo>
                      <a:pt x="209" y="875"/>
                    </a:lnTo>
                    <a:lnTo>
                      <a:pt x="304" y="884"/>
                    </a:lnTo>
                    <a:lnTo>
                      <a:pt x="336" y="167"/>
                    </a:lnTo>
                    <a:lnTo>
                      <a:pt x="336" y="117"/>
                    </a:lnTo>
                    <a:lnTo>
                      <a:pt x="314" y="0"/>
                    </a:lnTo>
                    <a:lnTo>
                      <a:pt x="16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662"/>
              <p:cNvSpPr>
                <a:spLocks/>
              </p:cNvSpPr>
              <p:nvPr/>
            </p:nvSpPr>
            <p:spPr bwMode="auto">
              <a:xfrm>
                <a:off x="3926" y="2454"/>
                <a:ext cx="84" cy="450"/>
              </a:xfrm>
              <a:custGeom>
                <a:avLst/>
                <a:gdLst>
                  <a:gd name="T0" fmla="*/ 0 w 168"/>
                  <a:gd name="T1" fmla="*/ 0 h 901"/>
                  <a:gd name="T2" fmla="*/ 0 w 168"/>
                  <a:gd name="T3" fmla="*/ 0 h 901"/>
                  <a:gd name="T4" fmla="*/ 0 w 168"/>
                  <a:gd name="T5" fmla="*/ 225 h 901"/>
                  <a:gd name="T6" fmla="*/ 6 w 168"/>
                  <a:gd name="T7" fmla="*/ 226 h 901"/>
                  <a:gd name="T8" fmla="*/ 12 w 168"/>
                  <a:gd name="T9" fmla="*/ 228 h 901"/>
                  <a:gd name="T10" fmla="*/ 16 w 168"/>
                  <a:gd name="T11" fmla="*/ 232 h 901"/>
                  <a:gd name="T12" fmla="*/ 17 w 168"/>
                  <a:gd name="T13" fmla="*/ 238 h 901"/>
                  <a:gd name="T14" fmla="*/ 19 w 168"/>
                  <a:gd name="T15" fmla="*/ 243 h 901"/>
                  <a:gd name="T16" fmla="*/ 41 w 168"/>
                  <a:gd name="T17" fmla="*/ 901 h 901"/>
                  <a:gd name="T18" fmla="*/ 137 w 168"/>
                  <a:gd name="T19" fmla="*/ 901 h 901"/>
                  <a:gd name="T20" fmla="*/ 168 w 168"/>
                  <a:gd name="T21" fmla="*/ 167 h 901"/>
                  <a:gd name="T22" fmla="*/ 168 w 168"/>
                  <a:gd name="T23" fmla="*/ 117 h 901"/>
                  <a:gd name="T24" fmla="*/ 146 w 168"/>
                  <a:gd name="T25" fmla="*/ 0 h 901"/>
                  <a:gd name="T26" fmla="*/ 0 w 168"/>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901">
                    <a:moveTo>
                      <a:pt x="0" y="0"/>
                    </a:moveTo>
                    <a:lnTo>
                      <a:pt x="0" y="0"/>
                    </a:lnTo>
                    <a:lnTo>
                      <a:pt x="0" y="225"/>
                    </a:lnTo>
                    <a:lnTo>
                      <a:pt x="6" y="226"/>
                    </a:lnTo>
                    <a:lnTo>
                      <a:pt x="12" y="228"/>
                    </a:lnTo>
                    <a:lnTo>
                      <a:pt x="16" y="232"/>
                    </a:lnTo>
                    <a:lnTo>
                      <a:pt x="17" y="238"/>
                    </a:lnTo>
                    <a:lnTo>
                      <a:pt x="19" y="243"/>
                    </a:lnTo>
                    <a:lnTo>
                      <a:pt x="41" y="901"/>
                    </a:lnTo>
                    <a:lnTo>
                      <a:pt x="137" y="901"/>
                    </a:lnTo>
                    <a:lnTo>
                      <a:pt x="168" y="167"/>
                    </a:lnTo>
                    <a:lnTo>
                      <a:pt x="168" y="117"/>
                    </a:lnTo>
                    <a:lnTo>
                      <a:pt x="146"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663"/>
              <p:cNvSpPr>
                <a:spLocks/>
              </p:cNvSpPr>
              <p:nvPr/>
            </p:nvSpPr>
            <p:spPr bwMode="auto">
              <a:xfrm>
                <a:off x="3994" y="2457"/>
                <a:ext cx="37" cy="105"/>
              </a:xfrm>
              <a:custGeom>
                <a:avLst/>
                <a:gdLst>
                  <a:gd name="T0" fmla="*/ 28 w 75"/>
                  <a:gd name="T1" fmla="*/ 12 h 209"/>
                  <a:gd name="T2" fmla="*/ 34 w 75"/>
                  <a:gd name="T3" fmla="*/ 67 h 209"/>
                  <a:gd name="T4" fmla="*/ 34 w 75"/>
                  <a:gd name="T5" fmla="*/ 72 h 209"/>
                  <a:gd name="T6" fmla="*/ 31 w 75"/>
                  <a:gd name="T7" fmla="*/ 78 h 209"/>
                  <a:gd name="T8" fmla="*/ 28 w 75"/>
                  <a:gd name="T9" fmla="*/ 82 h 209"/>
                  <a:gd name="T10" fmla="*/ 24 w 75"/>
                  <a:gd name="T11" fmla="*/ 85 h 209"/>
                  <a:gd name="T12" fmla="*/ 21 w 75"/>
                  <a:gd name="T13" fmla="*/ 88 h 209"/>
                  <a:gd name="T14" fmla="*/ 17 w 75"/>
                  <a:gd name="T15" fmla="*/ 92 h 209"/>
                  <a:gd name="T16" fmla="*/ 14 w 75"/>
                  <a:gd name="T17" fmla="*/ 96 h 209"/>
                  <a:gd name="T18" fmla="*/ 10 w 75"/>
                  <a:gd name="T19" fmla="*/ 108 h 209"/>
                  <a:gd name="T20" fmla="*/ 6 w 75"/>
                  <a:gd name="T21" fmla="*/ 123 h 209"/>
                  <a:gd name="T22" fmla="*/ 3 w 75"/>
                  <a:gd name="T23" fmla="*/ 142 h 209"/>
                  <a:gd name="T24" fmla="*/ 0 w 75"/>
                  <a:gd name="T25" fmla="*/ 160 h 209"/>
                  <a:gd name="T26" fmla="*/ 0 w 75"/>
                  <a:gd name="T27" fmla="*/ 163 h 209"/>
                  <a:gd name="T28" fmla="*/ 1 w 75"/>
                  <a:gd name="T29" fmla="*/ 164 h 209"/>
                  <a:gd name="T30" fmla="*/ 4 w 75"/>
                  <a:gd name="T31" fmla="*/ 166 h 209"/>
                  <a:gd name="T32" fmla="*/ 7 w 75"/>
                  <a:gd name="T33" fmla="*/ 166 h 209"/>
                  <a:gd name="T34" fmla="*/ 8 w 75"/>
                  <a:gd name="T35" fmla="*/ 164 h 209"/>
                  <a:gd name="T36" fmla="*/ 10 w 75"/>
                  <a:gd name="T37" fmla="*/ 161 h 209"/>
                  <a:gd name="T38" fmla="*/ 14 w 75"/>
                  <a:gd name="T39" fmla="*/ 149 h 209"/>
                  <a:gd name="T40" fmla="*/ 18 w 75"/>
                  <a:gd name="T41" fmla="*/ 139 h 209"/>
                  <a:gd name="T42" fmla="*/ 21 w 75"/>
                  <a:gd name="T43" fmla="*/ 132 h 209"/>
                  <a:gd name="T44" fmla="*/ 23 w 75"/>
                  <a:gd name="T45" fmla="*/ 129 h 209"/>
                  <a:gd name="T46" fmla="*/ 21 w 75"/>
                  <a:gd name="T47" fmla="*/ 133 h 209"/>
                  <a:gd name="T48" fmla="*/ 21 w 75"/>
                  <a:gd name="T49" fmla="*/ 142 h 209"/>
                  <a:gd name="T50" fmla="*/ 18 w 75"/>
                  <a:gd name="T51" fmla="*/ 154 h 209"/>
                  <a:gd name="T52" fmla="*/ 14 w 75"/>
                  <a:gd name="T53" fmla="*/ 168 h 209"/>
                  <a:gd name="T54" fmla="*/ 7 w 75"/>
                  <a:gd name="T55" fmla="*/ 180 h 209"/>
                  <a:gd name="T56" fmla="*/ 3 w 75"/>
                  <a:gd name="T57" fmla="*/ 187 h 209"/>
                  <a:gd name="T58" fmla="*/ 1 w 75"/>
                  <a:gd name="T59" fmla="*/ 197 h 209"/>
                  <a:gd name="T60" fmla="*/ 0 w 75"/>
                  <a:gd name="T61" fmla="*/ 205 h 209"/>
                  <a:gd name="T62" fmla="*/ 3 w 75"/>
                  <a:gd name="T63" fmla="*/ 209 h 209"/>
                  <a:gd name="T64" fmla="*/ 8 w 75"/>
                  <a:gd name="T65" fmla="*/ 208 h 209"/>
                  <a:gd name="T66" fmla="*/ 23 w 75"/>
                  <a:gd name="T67" fmla="*/ 195 h 209"/>
                  <a:gd name="T68" fmla="*/ 37 w 75"/>
                  <a:gd name="T69" fmla="*/ 178 h 209"/>
                  <a:gd name="T70" fmla="*/ 48 w 75"/>
                  <a:gd name="T71" fmla="*/ 164 h 209"/>
                  <a:gd name="T72" fmla="*/ 55 w 75"/>
                  <a:gd name="T73" fmla="*/ 153 h 209"/>
                  <a:gd name="T74" fmla="*/ 59 w 75"/>
                  <a:gd name="T75" fmla="*/ 140 h 209"/>
                  <a:gd name="T76" fmla="*/ 69 w 75"/>
                  <a:gd name="T77" fmla="*/ 82 h 209"/>
                  <a:gd name="T78" fmla="*/ 69 w 75"/>
                  <a:gd name="T79" fmla="*/ 82 h 209"/>
                  <a:gd name="T80" fmla="*/ 75 w 75"/>
                  <a:gd name="T81" fmla="*/ 0 h 209"/>
                  <a:gd name="T82" fmla="*/ 28 w 75"/>
                  <a:gd name="T83" fmla="*/ 1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09">
                    <a:moveTo>
                      <a:pt x="28" y="12"/>
                    </a:moveTo>
                    <a:lnTo>
                      <a:pt x="34" y="67"/>
                    </a:lnTo>
                    <a:lnTo>
                      <a:pt x="34" y="72"/>
                    </a:lnTo>
                    <a:lnTo>
                      <a:pt x="31" y="78"/>
                    </a:lnTo>
                    <a:lnTo>
                      <a:pt x="28" y="82"/>
                    </a:lnTo>
                    <a:lnTo>
                      <a:pt x="24" y="85"/>
                    </a:lnTo>
                    <a:lnTo>
                      <a:pt x="21" y="88"/>
                    </a:lnTo>
                    <a:lnTo>
                      <a:pt x="17" y="92"/>
                    </a:lnTo>
                    <a:lnTo>
                      <a:pt x="14" y="96"/>
                    </a:lnTo>
                    <a:lnTo>
                      <a:pt x="10" y="108"/>
                    </a:lnTo>
                    <a:lnTo>
                      <a:pt x="6" y="123"/>
                    </a:lnTo>
                    <a:lnTo>
                      <a:pt x="3" y="142"/>
                    </a:lnTo>
                    <a:lnTo>
                      <a:pt x="0" y="160"/>
                    </a:lnTo>
                    <a:lnTo>
                      <a:pt x="0" y="163"/>
                    </a:lnTo>
                    <a:lnTo>
                      <a:pt x="1" y="164"/>
                    </a:lnTo>
                    <a:lnTo>
                      <a:pt x="4" y="166"/>
                    </a:lnTo>
                    <a:lnTo>
                      <a:pt x="7" y="166"/>
                    </a:lnTo>
                    <a:lnTo>
                      <a:pt x="8" y="164"/>
                    </a:lnTo>
                    <a:lnTo>
                      <a:pt x="10" y="161"/>
                    </a:lnTo>
                    <a:lnTo>
                      <a:pt x="14" y="149"/>
                    </a:lnTo>
                    <a:lnTo>
                      <a:pt x="18" y="139"/>
                    </a:lnTo>
                    <a:lnTo>
                      <a:pt x="21" y="132"/>
                    </a:lnTo>
                    <a:lnTo>
                      <a:pt x="23" y="129"/>
                    </a:lnTo>
                    <a:lnTo>
                      <a:pt x="21" y="133"/>
                    </a:lnTo>
                    <a:lnTo>
                      <a:pt x="21" y="142"/>
                    </a:lnTo>
                    <a:lnTo>
                      <a:pt x="18" y="154"/>
                    </a:lnTo>
                    <a:lnTo>
                      <a:pt x="14" y="168"/>
                    </a:lnTo>
                    <a:lnTo>
                      <a:pt x="7" y="180"/>
                    </a:lnTo>
                    <a:lnTo>
                      <a:pt x="3" y="187"/>
                    </a:lnTo>
                    <a:lnTo>
                      <a:pt x="1" y="197"/>
                    </a:lnTo>
                    <a:lnTo>
                      <a:pt x="0" y="205"/>
                    </a:lnTo>
                    <a:lnTo>
                      <a:pt x="3" y="209"/>
                    </a:lnTo>
                    <a:lnTo>
                      <a:pt x="8" y="208"/>
                    </a:lnTo>
                    <a:lnTo>
                      <a:pt x="23" y="195"/>
                    </a:lnTo>
                    <a:lnTo>
                      <a:pt x="37" y="178"/>
                    </a:lnTo>
                    <a:lnTo>
                      <a:pt x="48" y="164"/>
                    </a:lnTo>
                    <a:lnTo>
                      <a:pt x="55" y="153"/>
                    </a:lnTo>
                    <a:lnTo>
                      <a:pt x="59" y="140"/>
                    </a:lnTo>
                    <a:lnTo>
                      <a:pt x="69" y="82"/>
                    </a:lnTo>
                    <a:lnTo>
                      <a:pt x="69" y="82"/>
                    </a:lnTo>
                    <a:lnTo>
                      <a:pt x="75" y="0"/>
                    </a:lnTo>
                    <a:lnTo>
                      <a:pt x="28" y="12"/>
                    </a:lnTo>
                    <a:close/>
                  </a:path>
                </a:pathLst>
              </a:custGeom>
              <a:solidFill>
                <a:srgbClr val="430E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664"/>
              <p:cNvSpPr>
                <a:spLocks/>
              </p:cNvSpPr>
              <p:nvPr/>
            </p:nvSpPr>
            <p:spPr bwMode="auto">
              <a:xfrm>
                <a:off x="3821" y="2457"/>
                <a:ext cx="37" cy="105"/>
              </a:xfrm>
              <a:custGeom>
                <a:avLst/>
                <a:gdLst>
                  <a:gd name="T0" fmla="*/ 74 w 74"/>
                  <a:gd name="T1" fmla="*/ 160 h 209"/>
                  <a:gd name="T2" fmla="*/ 72 w 74"/>
                  <a:gd name="T3" fmla="*/ 142 h 209"/>
                  <a:gd name="T4" fmla="*/ 69 w 74"/>
                  <a:gd name="T5" fmla="*/ 123 h 209"/>
                  <a:gd name="T6" fmla="*/ 65 w 74"/>
                  <a:gd name="T7" fmla="*/ 108 h 209"/>
                  <a:gd name="T8" fmla="*/ 60 w 74"/>
                  <a:gd name="T9" fmla="*/ 96 h 209"/>
                  <a:gd name="T10" fmla="*/ 58 w 74"/>
                  <a:gd name="T11" fmla="*/ 92 h 209"/>
                  <a:gd name="T12" fmla="*/ 55 w 74"/>
                  <a:gd name="T13" fmla="*/ 88 h 209"/>
                  <a:gd name="T14" fmla="*/ 50 w 74"/>
                  <a:gd name="T15" fmla="*/ 85 h 209"/>
                  <a:gd name="T16" fmla="*/ 46 w 74"/>
                  <a:gd name="T17" fmla="*/ 82 h 209"/>
                  <a:gd name="T18" fmla="*/ 43 w 74"/>
                  <a:gd name="T19" fmla="*/ 78 h 209"/>
                  <a:gd name="T20" fmla="*/ 42 w 74"/>
                  <a:gd name="T21" fmla="*/ 72 h 209"/>
                  <a:gd name="T22" fmla="*/ 42 w 74"/>
                  <a:gd name="T23" fmla="*/ 67 h 209"/>
                  <a:gd name="T24" fmla="*/ 46 w 74"/>
                  <a:gd name="T25" fmla="*/ 12 h 209"/>
                  <a:gd name="T26" fmla="*/ 0 w 74"/>
                  <a:gd name="T27" fmla="*/ 0 h 209"/>
                  <a:gd name="T28" fmla="*/ 7 w 74"/>
                  <a:gd name="T29" fmla="*/ 82 h 209"/>
                  <a:gd name="T30" fmla="*/ 7 w 74"/>
                  <a:gd name="T31" fmla="*/ 82 h 209"/>
                  <a:gd name="T32" fmla="*/ 17 w 74"/>
                  <a:gd name="T33" fmla="*/ 140 h 209"/>
                  <a:gd name="T34" fmla="*/ 21 w 74"/>
                  <a:gd name="T35" fmla="*/ 153 h 209"/>
                  <a:gd name="T36" fmla="*/ 26 w 74"/>
                  <a:gd name="T37" fmla="*/ 164 h 209"/>
                  <a:gd name="T38" fmla="*/ 38 w 74"/>
                  <a:gd name="T39" fmla="*/ 178 h 209"/>
                  <a:gd name="T40" fmla="*/ 52 w 74"/>
                  <a:gd name="T41" fmla="*/ 195 h 209"/>
                  <a:gd name="T42" fmla="*/ 67 w 74"/>
                  <a:gd name="T43" fmla="*/ 208 h 209"/>
                  <a:gd name="T44" fmla="*/ 72 w 74"/>
                  <a:gd name="T45" fmla="*/ 209 h 209"/>
                  <a:gd name="T46" fmla="*/ 74 w 74"/>
                  <a:gd name="T47" fmla="*/ 205 h 209"/>
                  <a:gd name="T48" fmla="*/ 74 w 74"/>
                  <a:gd name="T49" fmla="*/ 197 h 209"/>
                  <a:gd name="T50" fmla="*/ 72 w 74"/>
                  <a:gd name="T51" fmla="*/ 187 h 209"/>
                  <a:gd name="T52" fmla="*/ 67 w 74"/>
                  <a:gd name="T53" fmla="*/ 180 h 209"/>
                  <a:gd name="T54" fmla="*/ 62 w 74"/>
                  <a:gd name="T55" fmla="*/ 168 h 209"/>
                  <a:gd name="T56" fmla="*/ 58 w 74"/>
                  <a:gd name="T57" fmla="*/ 154 h 209"/>
                  <a:gd name="T58" fmla="*/ 55 w 74"/>
                  <a:gd name="T59" fmla="*/ 142 h 209"/>
                  <a:gd name="T60" fmla="*/ 53 w 74"/>
                  <a:gd name="T61" fmla="*/ 133 h 209"/>
                  <a:gd name="T62" fmla="*/ 53 w 74"/>
                  <a:gd name="T63" fmla="*/ 129 h 209"/>
                  <a:gd name="T64" fmla="*/ 53 w 74"/>
                  <a:gd name="T65" fmla="*/ 132 h 209"/>
                  <a:gd name="T66" fmla="*/ 56 w 74"/>
                  <a:gd name="T67" fmla="*/ 139 h 209"/>
                  <a:gd name="T68" fmla="*/ 60 w 74"/>
                  <a:gd name="T69" fmla="*/ 149 h 209"/>
                  <a:gd name="T70" fmla="*/ 65 w 74"/>
                  <a:gd name="T71" fmla="*/ 161 h 209"/>
                  <a:gd name="T72" fmla="*/ 66 w 74"/>
                  <a:gd name="T73" fmla="*/ 164 h 209"/>
                  <a:gd name="T74" fmla="*/ 69 w 74"/>
                  <a:gd name="T75" fmla="*/ 166 h 209"/>
                  <a:gd name="T76" fmla="*/ 70 w 74"/>
                  <a:gd name="T77" fmla="*/ 166 h 209"/>
                  <a:gd name="T78" fmla="*/ 73 w 74"/>
                  <a:gd name="T79" fmla="*/ 164 h 209"/>
                  <a:gd name="T80" fmla="*/ 74 w 74"/>
                  <a:gd name="T81" fmla="*/ 163 h 209"/>
                  <a:gd name="T82" fmla="*/ 74 w 74"/>
                  <a:gd name="T83" fmla="*/ 16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209">
                    <a:moveTo>
                      <a:pt x="74" y="160"/>
                    </a:moveTo>
                    <a:lnTo>
                      <a:pt x="72" y="142"/>
                    </a:lnTo>
                    <a:lnTo>
                      <a:pt x="69" y="123"/>
                    </a:lnTo>
                    <a:lnTo>
                      <a:pt x="65" y="108"/>
                    </a:lnTo>
                    <a:lnTo>
                      <a:pt x="60" y="96"/>
                    </a:lnTo>
                    <a:lnTo>
                      <a:pt x="58" y="92"/>
                    </a:lnTo>
                    <a:lnTo>
                      <a:pt x="55" y="88"/>
                    </a:lnTo>
                    <a:lnTo>
                      <a:pt x="50" y="85"/>
                    </a:lnTo>
                    <a:lnTo>
                      <a:pt x="46" y="82"/>
                    </a:lnTo>
                    <a:lnTo>
                      <a:pt x="43" y="78"/>
                    </a:lnTo>
                    <a:lnTo>
                      <a:pt x="42" y="72"/>
                    </a:lnTo>
                    <a:lnTo>
                      <a:pt x="42" y="67"/>
                    </a:lnTo>
                    <a:lnTo>
                      <a:pt x="46" y="12"/>
                    </a:lnTo>
                    <a:lnTo>
                      <a:pt x="0" y="0"/>
                    </a:lnTo>
                    <a:lnTo>
                      <a:pt x="7" y="82"/>
                    </a:lnTo>
                    <a:lnTo>
                      <a:pt x="7" y="82"/>
                    </a:lnTo>
                    <a:lnTo>
                      <a:pt x="17" y="140"/>
                    </a:lnTo>
                    <a:lnTo>
                      <a:pt x="21" y="153"/>
                    </a:lnTo>
                    <a:lnTo>
                      <a:pt x="26" y="164"/>
                    </a:lnTo>
                    <a:lnTo>
                      <a:pt x="38" y="178"/>
                    </a:lnTo>
                    <a:lnTo>
                      <a:pt x="52" y="195"/>
                    </a:lnTo>
                    <a:lnTo>
                      <a:pt x="67" y="208"/>
                    </a:lnTo>
                    <a:lnTo>
                      <a:pt x="72" y="209"/>
                    </a:lnTo>
                    <a:lnTo>
                      <a:pt x="74" y="205"/>
                    </a:lnTo>
                    <a:lnTo>
                      <a:pt x="74" y="197"/>
                    </a:lnTo>
                    <a:lnTo>
                      <a:pt x="72" y="187"/>
                    </a:lnTo>
                    <a:lnTo>
                      <a:pt x="67" y="180"/>
                    </a:lnTo>
                    <a:lnTo>
                      <a:pt x="62" y="168"/>
                    </a:lnTo>
                    <a:lnTo>
                      <a:pt x="58" y="154"/>
                    </a:lnTo>
                    <a:lnTo>
                      <a:pt x="55" y="142"/>
                    </a:lnTo>
                    <a:lnTo>
                      <a:pt x="53" y="133"/>
                    </a:lnTo>
                    <a:lnTo>
                      <a:pt x="53" y="129"/>
                    </a:lnTo>
                    <a:lnTo>
                      <a:pt x="53" y="132"/>
                    </a:lnTo>
                    <a:lnTo>
                      <a:pt x="56" y="139"/>
                    </a:lnTo>
                    <a:lnTo>
                      <a:pt x="60" y="149"/>
                    </a:lnTo>
                    <a:lnTo>
                      <a:pt x="65" y="161"/>
                    </a:lnTo>
                    <a:lnTo>
                      <a:pt x="66" y="164"/>
                    </a:lnTo>
                    <a:lnTo>
                      <a:pt x="69" y="166"/>
                    </a:lnTo>
                    <a:lnTo>
                      <a:pt x="70" y="166"/>
                    </a:lnTo>
                    <a:lnTo>
                      <a:pt x="73" y="164"/>
                    </a:lnTo>
                    <a:lnTo>
                      <a:pt x="74" y="163"/>
                    </a:lnTo>
                    <a:lnTo>
                      <a:pt x="74" y="160"/>
                    </a:lnTo>
                    <a:close/>
                  </a:path>
                </a:pathLst>
              </a:custGeom>
              <a:solidFill>
                <a:srgbClr val="5B3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665"/>
              <p:cNvSpPr>
                <a:spLocks/>
              </p:cNvSpPr>
              <p:nvPr/>
            </p:nvSpPr>
            <p:spPr bwMode="auto">
              <a:xfrm>
                <a:off x="3804" y="2239"/>
                <a:ext cx="56" cy="253"/>
              </a:xfrm>
              <a:custGeom>
                <a:avLst/>
                <a:gdLst>
                  <a:gd name="T0" fmla="*/ 10 w 113"/>
                  <a:gd name="T1" fmla="*/ 0 h 506"/>
                  <a:gd name="T2" fmla="*/ 0 w 113"/>
                  <a:gd name="T3" fmla="*/ 222 h 506"/>
                  <a:gd name="T4" fmla="*/ 35 w 113"/>
                  <a:gd name="T5" fmla="*/ 506 h 506"/>
                  <a:gd name="T6" fmla="*/ 80 w 113"/>
                  <a:gd name="T7" fmla="*/ 499 h 506"/>
                  <a:gd name="T8" fmla="*/ 90 w 113"/>
                  <a:gd name="T9" fmla="*/ 309 h 506"/>
                  <a:gd name="T10" fmla="*/ 77 w 113"/>
                  <a:gd name="T11" fmla="*/ 222 h 506"/>
                  <a:gd name="T12" fmla="*/ 113 w 113"/>
                  <a:gd name="T13" fmla="*/ 12 h 506"/>
                  <a:gd name="T14" fmla="*/ 10 w 113"/>
                  <a:gd name="T15" fmla="*/ 0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506">
                    <a:moveTo>
                      <a:pt x="10" y="0"/>
                    </a:moveTo>
                    <a:lnTo>
                      <a:pt x="0" y="222"/>
                    </a:lnTo>
                    <a:lnTo>
                      <a:pt x="35" y="506"/>
                    </a:lnTo>
                    <a:lnTo>
                      <a:pt x="80" y="499"/>
                    </a:lnTo>
                    <a:lnTo>
                      <a:pt x="90" y="309"/>
                    </a:lnTo>
                    <a:lnTo>
                      <a:pt x="77" y="222"/>
                    </a:lnTo>
                    <a:lnTo>
                      <a:pt x="113" y="12"/>
                    </a:lnTo>
                    <a:lnTo>
                      <a:pt x="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666"/>
              <p:cNvSpPr>
                <a:spLocks/>
              </p:cNvSpPr>
              <p:nvPr/>
            </p:nvSpPr>
            <p:spPr bwMode="auto">
              <a:xfrm>
                <a:off x="3992" y="2239"/>
                <a:ext cx="57" cy="253"/>
              </a:xfrm>
              <a:custGeom>
                <a:avLst/>
                <a:gdLst>
                  <a:gd name="T0" fmla="*/ 0 w 114"/>
                  <a:gd name="T1" fmla="*/ 12 h 506"/>
                  <a:gd name="T2" fmla="*/ 35 w 114"/>
                  <a:gd name="T3" fmla="*/ 222 h 506"/>
                  <a:gd name="T4" fmla="*/ 22 w 114"/>
                  <a:gd name="T5" fmla="*/ 309 h 506"/>
                  <a:gd name="T6" fmla="*/ 34 w 114"/>
                  <a:gd name="T7" fmla="*/ 499 h 506"/>
                  <a:gd name="T8" fmla="*/ 77 w 114"/>
                  <a:gd name="T9" fmla="*/ 506 h 506"/>
                  <a:gd name="T10" fmla="*/ 114 w 114"/>
                  <a:gd name="T11" fmla="*/ 222 h 506"/>
                  <a:gd name="T12" fmla="*/ 104 w 114"/>
                  <a:gd name="T13" fmla="*/ 0 h 506"/>
                  <a:gd name="T14" fmla="*/ 0 w 114"/>
                  <a:gd name="T15" fmla="*/ 12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06">
                    <a:moveTo>
                      <a:pt x="0" y="12"/>
                    </a:moveTo>
                    <a:lnTo>
                      <a:pt x="35" y="222"/>
                    </a:lnTo>
                    <a:lnTo>
                      <a:pt x="22" y="309"/>
                    </a:lnTo>
                    <a:lnTo>
                      <a:pt x="34" y="499"/>
                    </a:lnTo>
                    <a:lnTo>
                      <a:pt x="77" y="506"/>
                    </a:lnTo>
                    <a:lnTo>
                      <a:pt x="114" y="222"/>
                    </a:lnTo>
                    <a:lnTo>
                      <a:pt x="104" y="0"/>
                    </a:lnTo>
                    <a:lnTo>
                      <a:pt x="0"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667"/>
              <p:cNvSpPr>
                <a:spLocks/>
              </p:cNvSpPr>
              <p:nvPr/>
            </p:nvSpPr>
            <p:spPr bwMode="auto">
              <a:xfrm>
                <a:off x="3809" y="2191"/>
                <a:ext cx="106" cy="297"/>
              </a:xfrm>
              <a:custGeom>
                <a:avLst/>
                <a:gdLst>
                  <a:gd name="T0" fmla="*/ 56 w 212"/>
                  <a:gd name="T1" fmla="*/ 32 h 593"/>
                  <a:gd name="T2" fmla="*/ 38 w 212"/>
                  <a:gd name="T3" fmla="*/ 39 h 593"/>
                  <a:gd name="T4" fmla="*/ 22 w 212"/>
                  <a:gd name="T5" fmla="*/ 50 h 593"/>
                  <a:gd name="T6" fmla="*/ 9 w 212"/>
                  <a:gd name="T7" fmla="*/ 65 h 593"/>
                  <a:gd name="T8" fmla="*/ 2 w 212"/>
                  <a:gd name="T9" fmla="*/ 83 h 593"/>
                  <a:gd name="T10" fmla="*/ 0 w 212"/>
                  <a:gd name="T11" fmla="*/ 103 h 593"/>
                  <a:gd name="T12" fmla="*/ 0 w 212"/>
                  <a:gd name="T13" fmla="*/ 155 h 593"/>
                  <a:gd name="T14" fmla="*/ 79 w 212"/>
                  <a:gd name="T15" fmla="*/ 155 h 593"/>
                  <a:gd name="T16" fmla="*/ 89 w 212"/>
                  <a:gd name="T17" fmla="*/ 391 h 593"/>
                  <a:gd name="T18" fmla="*/ 70 w 212"/>
                  <a:gd name="T19" fmla="*/ 593 h 593"/>
                  <a:gd name="T20" fmla="*/ 212 w 212"/>
                  <a:gd name="T21" fmla="*/ 593 h 593"/>
                  <a:gd name="T22" fmla="*/ 212 w 212"/>
                  <a:gd name="T23" fmla="*/ 306 h 593"/>
                  <a:gd name="T24" fmla="*/ 149 w 212"/>
                  <a:gd name="T25" fmla="*/ 0 h 593"/>
                  <a:gd name="T26" fmla="*/ 56 w 212"/>
                  <a:gd name="T27" fmla="*/ 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593">
                    <a:moveTo>
                      <a:pt x="56" y="32"/>
                    </a:moveTo>
                    <a:lnTo>
                      <a:pt x="38" y="39"/>
                    </a:lnTo>
                    <a:lnTo>
                      <a:pt x="22" y="50"/>
                    </a:lnTo>
                    <a:lnTo>
                      <a:pt x="9" y="65"/>
                    </a:lnTo>
                    <a:lnTo>
                      <a:pt x="2" y="83"/>
                    </a:lnTo>
                    <a:lnTo>
                      <a:pt x="0" y="103"/>
                    </a:lnTo>
                    <a:lnTo>
                      <a:pt x="0" y="155"/>
                    </a:lnTo>
                    <a:lnTo>
                      <a:pt x="79" y="155"/>
                    </a:lnTo>
                    <a:lnTo>
                      <a:pt x="89" y="391"/>
                    </a:lnTo>
                    <a:lnTo>
                      <a:pt x="70" y="593"/>
                    </a:lnTo>
                    <a:lnTo>
                      <a:pt x="212" y="593"/>
                    </a:lnTo>
                    <a:lnTo>
                      <a:pt x="212" y="306"/>
                    </a:lnTo>
                    <a:lnTo>
                      <a:pt x="149" y="0"/>
                    </a:lnTo>
                    <a:lnTo>
                      <a:pt x="56"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668"/>
              <p:cNvSpPr>
                <a:spLocks/>
              </p:cNvSpPr>
              <p:nvPr/>
            </p:nvSpPr>
            <p:spPr bwMode="auto">
              <a:xfrm>
                <a:off x="3859" y="2189"/>
                <a:ext cx="56" cy="156"/>
              </a:xfrm>
              <a:custGeom>
                <a:avLst/>
                <a:gdLst>
                  <a:gd name="T0" fmla="*/ 0 w 112"/>
                  <a:gd name="T1" fmla="*/ 22 h 311"/>
                  <a:gd name="T2" fmla="*/ 112 w 112"/>
                  <a:gd name="T3" fmla="*/ 311 h 311"/>
                  <a:gd name="T4" fmla="*/ 58 w 112"/>
                  <a:gd name="T5" fmla="*/ 0 h 311"/>
                  <a:gd name="T6" fmla="*/ 0 w 112"/>
                  <a:gd name="T7" fmla="*/ 22 h 311"/>
                </a:gdLst>
                <a:ahLst/>
                <a:cxnLst>
                  <a:cxn ang="0">
                    <a:pos x="T0" y="T1"/>
                  </a:cxn>
                  <a:cxn ang="0">
                    <a:pos x="T2" y="T3"/>
                  </a:cxn>
                  <a:cxn ang="0">
                    <a:pos x="T4" y="T5"/>
                  </a:cxn>
                  <a:cxn ang="0">
                    <a:pos x="T6" y="T7"/>
                  </a:cxn>
                </a:cxnLst>
                <a:rect l="0" t="0" r="r" b="b"/>
                <a:pathLst>
                  <a:path w="112" h="311">
                    <a:moveTo>
                      <a:pt x="0" y="22"/>
                    </a:moveTo>
                    <a:lnTo>
                      <a:pt x="112" y="311"/>
                    </a:lnTo>
                    <a:lnTo>
                      <a:pt x="58" y="0"/>
                    </a:lnTo>
                    <a:lnTo>
                      <a:pt x="0" y="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669"/>
              <p:cNvSpPr>
                <a:spLocks/>
              </p:cNvSpPr>
              <p:nvPr/>
            </p:nvSpPr>
            <p:spPr bwMode="auto">
              <a:xfrm>
                <a:off x="3938" y="2191"/>
                <a:ext cx="106" cy="297"/>
              </a:xfrm>
              <a:custGeom>
                <a:avLst/>
                <a:gdLst>
                  <a:gd name="T0" fmla="*/ 154 w 212"/>
                  <a:gd name="T1" fmla="*/ 32 h 593"/>
                  <a:gd name="T2" fmla="*/ 62 w 212"/>
                  <a:gd name="T3" fmla="*/ 0 h 593"/>
                  <a:gd name="T4" fmla="*/ 0 w 212"/>
                  <a:gd name="T5" fmla="*/ 306 h 593"/>
                  <a:gd name="T6" fmla="*/ 0 w 212"/>
                  <a:gd name="T7" fmla="*/ 593 h 593"/>
                  <a:gd name="T8" fmla="*/ 142 w 212"/>
                  <a:gd name="T9" fmla="*/ 593 h 593"/>
                  <a:gd name="T10" fmla="*/ 122 w 212"/>
                  <a:gd name="T11" fmla="*/ 391 h 593"/>
                  <a:gd name="T12" fmla="*/ 133 w 212"/>
                  <a:gd name="T13" fmla="*/ 155 h 593"/>
                  <a:gd name="T14" fmla="*/ 212 w 212"/>
                  <a:gd name="T15" fmla="*/ 155 h 593"/>
                  <a:gd name="T16" fmla="*/ 212 w 212"/>
                  <a:gd name="T17" fmla="*/ 103 h 593"/>
                  <a:gd name="T18" fmla="*/ 210 w 212"/>
                  <a:gd name="T19" fmla="*/ 83 h 593"/>
                  <a:gd name="T20" fmla="*/ 201 w 212"/>
                  <a:gd name="T21" fmla="*/ 65 h 593"/>
                  <a:gd name="T22" fmla="*/ 190 w 212"/>
                  <a:gd name="T23" fmla="*/ 50 h 593"/>
                  <a:gd name="T24" fmla="*/ 174 w 212"/>
                  <a:gd name="T25" fmla="*/ 39 h 593"/>
                  <a:gd name="T26" fmla="*/ 154 w 212"/>
                  <a:gd name="T27" fmla="*/ 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593">
                    <a:moveTo>
                      <a:pt x="154" y="32"/>
                    </a:moveTo>
                    <a:lnTo>
                      <a:pt x="62" y="0"/>
                    </a:lnTo>
                    <a:lnTo>
                      <a:pt x="0" y="306"/>
                    </a:lnTo>
                    <a:lnTo>
                      <a:pt x="0" y="593"/>
                    </a:lnTo>
                    <a:lnTo>
                      <a:pt x="142" y="593"/>
                    </a:lnTo>
                    <a:lnTo>
                      <a:pt x="122" y="391"/>
                    </a:lnTo>
                    <a:lnTo>
                      <a:pt x="133" y="155"/>
                    </a:lnTo>
                    <a:lnTo>
                      <a:pt x="212" y="155"/>
                    </a:lnTo>
                    <a:lnTo>
                      <a:pt x="212" y="103"/>
                    </a:lnTo>
                    <a:lnTo>
                      <a:pt x="210" y="83"/>
                    </a:lnTo>
                    <a:lnTo>
                      <a:pt x="201" y="65"/>
                    </a:lnTo>
                    <a:lnTo>
                      <a:pt x="190" y="50"/>
                    </a:lnTo>
                    <a:lnTo>
                      <a:pt x="174" y="39"/>
                    </a:lnTo>
                    <a:lnTo>
                      <a:pt x="154"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670"/>
              <p:cNvSpPr>
                <a:spLocks/>
              </p:cNvSpPr>
              <p:nvPr/>
            </p:nvSpPr>
            <p:spPr bwMode="auto">
              <a:xfrm>
                <a:off x="3938" y="2190"/>
                <a:ext cx="55" cy="155"/>
              </a:xfrm>
              <a:custGeom>
                <a:avLst/>
                <a:gdLst>
                  <a:gd name="T0" fmla="*/ 0 w 111"/>
                  <a:gd name="T1" fmla="*/ 309 h 309"/>
                  <a:gd name="T2" fmla="*/ 111 w 111"/>
                  <a:gd name="T3" fmla="*/ 20 h 309"/>
                  <a:gd name="T4" fmla="*/ 54 w 111"/>
                  <a:gd name="T5" fmla="*/ 0 h 309"/>
                  <a:gd name="T6" fmla="*/ 0 w 111"/>
                  <a:gd name="T7" fmla="*/ 309 h 309"/>
                </a:gdLst>
                <a:ahLst/>
                <a:cxnLst>
                  <a:cxn ang="0">
                    <a:pos x="T0" y="T1"/>
                  </a:cxn>
                  <a:cxn ang="0">
                    <a:pos x="T2" y="T3"/>
                  </a:cxn>
                  <a:cxn ang="0">
                    <a:pos x="T4" y="T5"/>
                  </a:cxn>
                  <a:cxn ang="0">
                    <a:pos x="T6" y="T7"/>
                  </a:cxn>
                </a:cxnLst>
                <a:rect l="0" t="0" r="r" b="b"/>
                <a:pathLst>
                  <a:path w="111" h="309">
                    <a:moveTo>
                      <a:pt x="0" y="309"/>
                    </a:moveTo>
                    <a:lnTo>
                      <a:pt x="111" y="20"/>
                    </a:lnTo>
                    <a:lnTo>
                      <a:pt x="54" y="0"/>
                    </a:lnTo>
                    <a:lnTo>
                      <a:pt x="0" y="3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671"/>
              <p:cNvSpPr>
                <a:spLocks/>
              </p:cNvSpPr>
              <p:nvPr/>
            </p:nvSpPr>
            <p:spPr bwMode="auto">
              <a:xfrm>
                <a:off x="3869" y="2024"/>
                <a:ext cx="57" cy="116"/>
              </a:xfrm>
              <a:custGeom>
                <a:avLst/>
                <a:gdLst>
                  <a:gd name="T0" fmla="*/ 0 w 114"/>
                  <a:gd name="T1" fmla="*/ 47 h 232"/>
                  <a:gd name="T2" fmla="*/ 0 w 114"/>
                  <a:gd name="T3" fmla="*/ 56 h 232"/>
                  <a:gd name="T4" fmla="*/ 1 w 114"/>
                  <a:gd name="T5" fmla="*/ 71 h 232"/>
                  <a:gd name="T6" fmla="*/ 4 w 114"/>
                  <a:gd name="T7" fmla="*/ 86 h 232"/>
                  <a:gd name="T8" fmla="*/ 7 w 114"/>
                  <a:gd name="T9" fmla="*/ 103 h 232"/>
                  <a:gd name="T10" fmla="*/ 10 w 114"/>
                  <a:gd name="T11" fmla="*/ 116 h 232"/>
                  <a:gd name="T12" fmla="*/ 11 w 114"/>
                  <a:gd name="T13" fmla="*/ 126 h 232"/>
                  <a:gd name="T14" fmla="*/ 12 w 114"/>
                  <a:gd name="T15" fmla="*/ 130 h 232"/>
                  <a:gd name="T16" fmla="*/ 15 w 114"/>
                  <a:gd name="T17" fmla="*/ 157 h 232"/>
                  <a:gd name="T18" fmla="*/ 24 w 114"/>
                  <a:gd name="T19" fmla="*/ 181 h 232"/>
                  <a:gd name="T20" fmla="*/ 38 w 114"/>
                  <a:gd name="T21" fmla="*/ 202 h 232"/>
                  <a:gd name="T22" fmla="*/ 55 w 114"/>
                  <a:gd name="T23" fmla="*/ 218 h 232"/>
                  <a:gd name="T24" fmla="*/ 76 w 114"/>
                  <a:gd name="T25" fmla="*/ 228 h 232"/>
                  <a:gd name="T26" fmla="*/ 99 w 114"/>
                  <a:gd name="T27" fmla="*/ 232 h 232"/>
                  <a:gd name="T28" fmla="*/ 114 w 114"/>
                  <a:gd name="T29" fmla="*/ 232 h 232"/>
                  <a:gd name="T30" fmla="*/ 114 w 114"/>
                  <a:gd name="T31" fmla="*/ 0 h 232"/>
                  <a:gd name="T32" fmla="*/ 76 w 114"/>
                  <a:gd name="T33" fmla="*/ 3 h 232"/>
                  <a:gd name="T34" fmla="*/ 62 w 114"/>
                  <a:gd name="T35" fmla="*/ 6 h 232"/>
                  <a:gd name="T36" fmla="*/ 46 w 114"/>
                  <a:gd name="T37" fmla="*/ 10 h 232"/>
                  <a:gd name="T38" fmla="*/ 31 w 114"/>
                  <a:gd name="T39" fmla="*/ 15 h 232"/>
                  <a:gd name="T40" fmla="*/ 17 w 114"/>
                  <a:gd name="T41" fmla="*/ 23 h 232"/>
                  <a:gd name="T42" fmla="*/ 5 w 114"/>
                  <a:gd name="T43" fmla="*/ 34 h 232"/>
                  <a:gd name="T44" fmla="*/ 0 w 114"/>
                  <a:gd name="T45" fmla="*/ 4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232">
                    <a:moveTo>
                      <a:pt x="0" y="47"/>
                    </a:moveTo>
                    <a:lnTo>
                      <a:pt x="0" y="56"/>
                    </a:lnTo>
                    <a:lnTo>
                      <a:pt x="1" y="71"/>
                    </a:lnTo>
                    <a:lnTo>
                      <a:pt x="4" y="86"/>
                    </a:lnTo>
                    <a:lnTo>
                      <a:pt x="7" y="103"/>
                    </a:lnTo>
                    <a:lnTo>
                      <a:pt x="10" y="116"/>
                    </a:lnTo>
                    <a:lnTo>
                      <a:pt x="11" y="126"/>
                    </a:lnTo>
                    <a:lnTo>
                      <a:pt x="12" y="130"/>
                    </a:lnTo>
                    <a:lnTo>
                      <a:pt x="15" y="157"/>
                    </a:lnTo>
                    <a:lnTo>
                      <a:pt x="24" y="181"/>
                    </a:lnTo>
                    <a:lnTo>
                      <a:pt x="38" y="202"/>
                    </a:lnTo>
                    <a:lnTo>
                      <a:pt x="55" y="218"/>
                    </a:lnTo>
                    <a:lnTo>
                      <a:pt x="76" y="228"/>
                    </a:lnTo>
                    <a:lnTo>
                      <a:pt x="99" y="232"/>
                    </a:lnTo>
                    <a:lnTo>
                      <a:pt x="114" y="232"/>
                    </a:lnTo>
                    <a:lnTo>
                      <a:pt x="114" y="0"/>
                    </a:lnTo>
                    <a:lnTo>
                      <a:pt x="76" y="3"/>
                    </a:lnTo>
                    <a:lnTo>
                      <a:pt x="62" y="6"/>
                    </a:lnTo>
                    <a:lnTo>
                      <a:pt x="46" y="10"/>
                    </a:lnTo>
                    <a:lnTo>
                      <a:pt x="31" y="15"/>
                    </a:lnTo>
                    <a:lnTo>
                      <a:pt x="17" y="23"/>
                    </a:lnTo>
                    <a:lnTo>
                      <a:pt x="5" y="34"/>
                    </a:lnTo>
                    <a:lnTo>
                      <a:pt x="0" y="47"/>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672"/>
              <p:cNvSpPr>
                <a:spLocks/>
              </p:cNvSpPr>
              <p:nvPr/>
            </p:nvSpPr>
            <p:spPr bwMode="auto">
              <a:xfrm>
                <a:off x="3926" y="2024"/>
                <a:ext cx="57" cy="116"/>
              </a:xfrm>
              <a:custGeom>
                <a:avLst/>
                <a:gdLst>
                  <a:gd name="T0" fmla="*/ 38 w 115"/>
                  <a:gd name="T1" fmla="*/ 3 h 232"/>
                  <a:gd name="T2" fmla="*/ 0 w 115"/>
                  <a:gd name="T3" fmla="*/ 0 h 232"/>
                  <a:gd name="T4" fmla="*/ 0 w 115"/>
                  <a:gd name="T5" fmla="*/ 232 h 232"/>
                  <a:gd name="T6" fmla="*/ 16 w 115"/>
                  <a:gd name="T7" fmla="*/ 232 h 232"/>
                  <a:gd name="T8" fmla="*/ 38 w 115"/>
                  <a:gd name="T9" fmla="*/ 228 h 232"/>
                  <a:gd name="T10" fmla="*/ 60 w 115"/>
                  <a:gd name="T11" fmla="*/ 218 h 232"/>
                  <a:gd name="T12" fmla="*/ 77 w 115"/>
                  <a:gd name="T13" fmla="*/ 202 h 232"/>
                  <a:gd name="T14" fmla="*/ 91 w 115"/>
                  <a:gd name="T15" fmla="*/ 181 h 232"/>
                  <a:gd name="T16" fmla="*/ 99 w 115"/>
                  <a:gd name="T17" fmla="*/ 157 h 232"/>
                  <a:gd name="T18" fmla="*/ 102 w 115"/>
                  <a:gd name="T19" fmla="*/ 130 h 232"/>
                  <a:gd name="T20" fmla="*/ 103 w 115"/>
                  <a:gd name="T21" fmla="*/ 126 h 232"/>
                  <a:gd name="T22" fmla="*/ 105 w 115"/>
                  <a:gd name="T23" fmla="*/ 116 h 232"/>
                  <a:gd name="T24" fmla="*/ 108 w 115"/>
                  <a:gd name="T25" fmla="*/ 103 h 232"/>
                  <a:gd name="T26" fmla="*/ 111 w 115"/>
                  <a:gd name="T27" fmla="*/ 86 h 232"/>
                  <a:gd name="T28" fmla="*/ 113 w 115"/>
                  <a:gd name="T29" fmla="*/ 71 h 232"/>
                  <a:gd name="T30" fmla="*/ 115 w 115"/>
                  <a:gd name="T31" fmla="*/ 56 h 232"/>
                  <a:gd name="T32" fmla="*/ 115 w 115"/>
                  <a:gd name="T33" fmla="*/ 47 h 232"/>
                  <a:gd name="T34" fmla="*/ 109 w 115"/>
                  <a:gd name="T35" fmla="*/ 34 h 232"/>
                  <a:gd name="T36" fmla="*/ 98 w 115"/>
                  <a:gd name="T37" fmla="*/ 23 h 232"/>
                  <a:gd name="T38" fmla="*/ 84 w 115"/>
                  <a:gd name="T39" fmla="*/ 15 h 232"/>
                  <a:gd name="T40" fmla="*/ 68 w 115"/>
                  <a:gd name="T41" fmla="*/ 10 h 232"/>
                  <a:gd name="T42" fmla="*/ 53 w 115"/>
                  <a:gd name="T43" fmla="*/ 6 h 232"/>
                  <a:gd name="T44" fmla="*/ 38 w 115"/>
                  <a:gd name="T4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232">
                    <a:moveTo>
                      <a:pt x="38" y="3"/>
                    </a:moveTo>
                    <a:lnTo>
                      <a:pt x="0" y="0"/>
                    </a:lnTo>
                    <a:lnTo>
                      <a:pt x="0" y="232"/>
                    </a:lnTo>
                    <a:lnTo>
                      <a:pt x="16" y="232"/>
                    </a:lnTo>
                    <a:lnTo>
                      <a:pt x="38" y="228"/>
                    </a:lnTo>
                    <a:lnTo>
                      <a:pt x="60" y="218"/>
                    </a:lnTo>
                    <a:lnTo>
                      <a:pt x="77" y="202"/>
                    </a:lnTo>
                    <a:lnTo>
                      <a:pt x="91" y="181"/>
                    </a:lnTo>
                    <a:lnTo>
                      <a:pt x="99" y="157"/>
                    </a:lnTo>
                    <a:lnTo>
                      <a:pt x="102" y="130"/>
                    </a:lnTo>
                    <a:lnTo>
                      <a:pt x="103" y="126"/>
                    </a:lnTo>
                    <a:lnTo>
                      <a:pt x="105" y="116"/>
                    </a:lnTo>
                    <a:lnTo>
                      <a:pt x="108" y="103"/>
                    </a:lnTo>
                    <a:lnTo>
                      <a:pt x="111" y="86"/>
                    </a:lnTo>
                    <a:lnTo>
                      <a:pt x="113" y="71"/>
                    </a:lnTo>
                    <a:lnTo>
                      <a:pt x="115" y="56"/>
                    </a:lnTo>
                    <a:lnTo>
                      <a:pt x="115" y="47"/>
                    </a:lnTo>
                    <a:lnTo>
                      <a:pt x="109" y="34"/>
                    </a:lnTo>
                    <a:lnTo>
                      <a:pt x="98" y="23"/>
                    </a:lnTo>
                    <a:lnTo>
                      <a:pt x="84" y="15"/>
                    </a:lnTo>
                    <a:lnTo>
                      <a:pt x="68" y="10"/>
                    </a:lnTo>
                    <a:lnTo>
                      <a:pt x="53" y="6"/>
                    </a:lnTo>
                    <a:lnTo>
                      <a:pt x="38" y="3"/>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673"/>
              <p:cNvSpPr>
                <a:spLocks/>
              </p:cNvSpPr>
              <p:nvPr/>
            </p:nvSpPr>
            <p:spPr bwMode="auto">
              <a:xfrm>
                <a:off x="3874" y="2105"/>
                <a:ext cx="10" cy="30"/>
              </a:xfrm>
              <a:custGeom>
                <a:avLst/>
                <a:gdLst>
                  <a:gd name="T0" fmla="*/ 9 w 19"/>
                  <a:gd name="T1" fmla="*/ 0 h 61"/>
                  <a:gd name="T2" fmla="*/ 5 w 19"/>
                  <a:gd name="T3" fmla="*/ 1 h 61"/>
                  <a:gd name="T4" fmla="*/ 2 w 19"/>
                  <a:gd name="T5" fmla="*/ 3 h 61"/>
                  <a:gd name="T6" fmla="*/ 0 w 19"/>
                  <a:gd name="T7" fmla="*/ 6 h 61"/>
                  <a:gd name="T8" fmla="*/ 0 w 19"/>
                  <a:gd name="T9" fmla="*/ 10 h 61"/>
                  <a:gd name="T10" fmla="*/ 0 w 19"/>
                  <a:gd name="T11" fmla="*/ 51 h 61"/>
                  <a:gd name="T12" fmla="*/ 0 w 19"/>
                  <a:gd name="T13" fmla="*/ 55 h 61"/>
                  <a:gd name="T14" fmla="*/ 2 w 19"/>
                  <a:gd name="T15" fmla="*/ 58 h 61"/>
                  <a:gd name="T16" fmla="*/ 5 w 19"/>
                  <a:gd name="T17" fmla="*/ 61 h 61"/>
                  <a:gd name="T18" fmla="*/ 9 w 19"/>
                  <a:gd name="T19" fmla="*/ 61 h 61"/>
                  <a:gd name="T20" fmla="*/ 12 w 19"/>
                  <a:gd name="T21" fmla="*/ 61 h 61"/>
                  <a:gd name="T22" fmla="*/ 17 w 19"/>
                  <a:gd name="T23" fmla="*/ 58 h 61"/>
                  <a:gd name="T24" fmla="*/ 18 w 19"/>
                  <a:gd name="T25" fmla="*/ 55 h 61"/>
                  <a:gd name="T26" fmla="*/ 19 w 19"/>
                  <a:gd name="T27" fmla="*/ 51 h 61"/>
                  <a:gd name="T28" fmla="*/ 19 w 19"/>
                  <a:gd name="T29" fmla="*/ 10 h 61"/>
                  <a:gd name="T30" fmla="*/ 18 w 19"/>
                  <a:gd name="T31" fmla="*/ 6 h 61"/>
                  <a:gd name="T32" fmla="*/ 17 w 19"/>
                  <a:gd name="T33" fmla="*/ 3 h 61"/>
                  <a:gd name="T34" fmla="*/ 12 w 19"/>
                  <a:gd name="T35" fmla="*/ 1 h 61"/>
                  <a:gd name="T36" fmla="*/ 9 w 19"/>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1">
                    <a:moveTo>
                      <a:pt x="9" y="0"/>
                    </a:moveTo>
                    <a:lnTo>
                      <a:pt x="5" y="1"/>
                    </a:lnTo>
                    <a:lnTo>
                      <a:pt x="2" y="3"/>
                    </a:lnTo>
                    <a:lnTo>
                      <a:pt x="0" y="6"/>
                    </a:lnTo>
                    <a:lnTo>
                      <a:pt x="0" y="10"/>
                    </a:lnTo>
                    <a:lnTo>
                      <a:pt x="0" y="51"/>
                    </a:lnTo>
                    <a:lnTo>
                      <a:pt x="0" y="55"/>
                    </a:lnTo>
                    <a:lnTo>
                      <a:pt x="2" y="58"/>
                    </a:lnTo>
                    <a:lnTo>
                      <a:pt x="5" y="61"/>
                    </a:lnTo>
                    <a:lnTo>
                      <a:pt x="9" y="61"/>
                    </a:lnTo>
                    <a:lnTo>
                      <a:pt x="12" y="61"/>
                    </a:lnTo>
                    <a:lnTo>
                      <a:pt x="17" y="58"/>
                    </a:lnTo>
                    <a:lnTo>
                      <a:pt x="18" y="55"/>
                    </a:lnTo>
                    <a:lnTo>
                      <a:pt x="19" y="51"/>
                    </a:lnTo>
                    <a:lnTo>
                      <a:pt x="19" y="10"/>
                    </a:lnTo>
                    <a:lnTo>
                      <a:pt x="18" y="6"/>
                    </a:lnTo>
                    <a:lnTo>
                      <a:pt x="17" y="3"/>
                    </a:lnTo>
                    <a:lnTo>
                      <a:pt x="12" y="1"/>
                    </a:lnTo>
                    <a:lnTo>
                      <a:pt x="9"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674"/>
              <p:cNvSpPr>
                <a:spLocks/>
              </p:cNvSpPr>
              <p:nvPr/>
            </p:nvSpPr>
            <p:spPr bwMode="auto">
              <a:xfrm>
                <a:off x="3969" y="2105"/>
                <a:ext cx="9" cy="30"/>
              </a:xfrm>
              <a:custGeom>
                <a:avLst/>
                <a:gdLst>
                  <a:gd name="T0" fmla="*/ 10 w 20"/>
                  <a:gd name="T1" fmla="*/ 0 h 61"/>
                  <a:gd name="T2" fmla="*/ 6 w 20"/>
                  <a:gd name="T3" fmla="*/ 1 h 61"/>
                  <a:gd name="T4" fmla="*/ 3 w 20"/>
                  <a:gd name="T5" fmla="*/ 3 h 61"/>
                  <a:gd name="T6" fmla="*/ 1 w 20"/>
                  <a:gd name="T7" fmla="*/ 6 h 61"/>
                  <a:gd name="T8" fmla="*/ 0 w 20"/>
                  <a:gd name="T9" fmla="*/ 10 h 61"/>
                  <a:gd name="T10" fmla="*/ 0 w 20"/>
                  <a:gd name="T11" fmla="*/ 51 h 61"/>
                  <a:gd name="T12" fmla="*/ 1 w 20"/>
                  <a:gd name="T13" fmla="*/ 55 h 61"/>
                  <a:gd name="T14" fmla="*/ 3 w 20"/>
                  <a:gd name="T15" fmla="*/ 58 h 61"/>
                  <a:gd name="T16" fmla="*/ 6 w 20"/>
                  <a:gd name="T17" fmla="*/ 61 h 61"/>
                  <a:gd name="T18" fmla="*/ 10 w 20"/>
                  <a:gd name="T19" fmla="*/ 61 h 61"/>
                  <a:gd name="T20" fmla="*/ 14 w 20"/>
                  <a:gd name="T21" fmla="*/ 61 h 61"/>
                  <a:gd name="T22" fmla="*/ 17 w 20"/>
                  <a:gd name="T23" fmla="*/ 58 h 61"/>
                  <a:gd name="T24" fmla="*/ 20 w 20"/>
                  <a:gd name="T25" fmla="*/ 55 h 61"/>
                  <a:gd name="T26" fmla="*/ 20 w 20"/>
                  <a:gd name="T27" fmla="*/ 51 h 61"/>
                  <a:gd name="T28" fmla="*/ 20 w 20"/>
                  <a:gd name="T29" fmla="*/ 10 h 61"/>
                  <a:gd name="T30" fmla="*/ 20 w 20"/>
                  <a:gd name="T31" fmla="*/ 6 h 61"/>
                  <a:gd name="T32" fmla="*/ 17 w 20"/>
                  <a:gd name="T33" fmla="*/ 3 h 61"/>
                  <a:gd name="T34" fmla="*/ 14 w 20"/>
                  <a:gd name="T35" fmla="*/ 1 h 61"/>
                  <a:gd name="T36" fmla="*/ 10 w 20"/>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1">
                    <a:moveTo>
                      <a:pt x="10" y="0"/>
                    </a:moveTo>
                    <a:lnTo>
                      <a:pt x="6" y="1"/>
                    </a:lnTo>
                    <a:lnTo>
                      <a:pt x="3" y="3"/>
                    </a:lnTo>
                    <a:lnTo>
                      <a:pt x="1" y="6"/>
                    </a:lnTo>
                    <a:lnTo>
                      <a:pt x="0" y="10"/>
                    </a:lnTo>
                    <a:lnTo>
                      <a:pt x="0" y="51"/>
                    </a:lnTo>
                    <a:lnTo>
                      <a:pt x="1" y="55"/>
                    </a:lnTo>
                    <a:lnTo>
                      <a:pt x="3" y="58"/>
                    </a:lnTo>
                    <a:lnTo>
                      <a:pt x="6" y="61"/>
                    </a:lnTo>
                    <a:lnTo>
                      <a:pt x="10" y="61"/>
                    </a:lnTo>
                    <a:lnTo>
                      <a:pt x="14" y="61"/>
                    </a:lnTo>
                    <a:lnTo>
                      <a:pt x="17" y="58"/>
                    </a:lnTo>
                    <a:lnTo>
                      <a:pt x="20" y="55"/>
                    </a:lnTo>
                    <a:lnTo>
                      <a:pt x="20" y="51"/>
                    </a:lnTo>
                    <a:lnTo>
                      <a:pt x="20" y="10"/>
                    </a:lnTo>
                    <a:lnTo>
                      <a:pt x="20" y="6"/>
                    </a:lnTo>
                    <a:lnTo>
                      <a:pt x="17" y="3"/>
                    </a:lnTo>
                    <a:lnTo>
                      <a:pt x="14" y="1"/>
                    </a:lnTo>
                    <a:lnTo>
                      <a:pt x="10"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675"/>
              <p:cNvSpPr>
                <a:spLocks/>
              </p:cNvSpPr>
              <p:nvPr/>
            </p:nvSpPr>
            <p:spPr bwMode="auto">
              <a:xfrm>
                <a:off x="3881" y="2058"/>
                <a:ext cx="90" cy="124"/>
              </a:xfrm>
              <a:custGeom>
                <a:avLst/>
                <a:gdLst>
                  <a:gd name="T0" fmla="*/ 120 w 181"/>
                  <a:gd name="T1" fmla="*/ 0 h 247"/>
                  <a:gd name="T2" fmla="*/ 61 w 181"/>
                  <a:gd name="T3" fmla="*/ 0 h 247"/>
                  <a:gd name="T4" fmla="*/ 42 w 181"/>
                  <a:gd name="T5" fmla="*/ 3 h 247"/>
                  <a:gd name="T6" fmla="*/ 27 w 181"/>
                  <a:gd name="T7" fmla="*/ 12 h 247"/>
                  <a:gd name="T8" fmla="*/ 14 w 181"/>
                  <a:gd name="T9" fmla="*/ 27 h 247"/>
                  <a:gd name="T10" fmla="*/ 4 w 181"/>
                  <a:gd name="T11" fmla="*/ 45 h 247"/>
                  <a:gd name="T12" fmla="*/ 0 w 181"/>
                  <a:gd name="T13" fmla="*/ 68 h 247"/>
                  <a:gd name="T14" fmla="*/ 0 w 181"/>
                  <a:gd name="T15" fmla="*/ 169 h 247"/>
                  <a:gd name="T16" fmla="*/ 3 w 181"/>
                  <a:gd name="T17" fmla="*/ 184 h 247"/>
                  <a:gd name="T18" fmla="*/ 10 w 181"/>
                  <a:gd name="T19" fmla="*/ 195 h 247"/>
                  <a:gd name="T20" fmla="*/ 21 w 181"/>
                  <a:gd name="T21" fmla="*/ 206 h 247"/>
                  <a:gd name="T22" fmla="*/ 32 w 181"/>
                  <a:gd name="T23" fmla="*/ 217 h 247"/>
                  <a:gd name="T24" fmla="*/ 51 w 181"/>
                  <a:gd name="T25" fmla="*/ 233 h 247"/>
                  <a:gd name="T26" fmla="*/ 69 w 181"/>
                  <a:gd name="T27" fmla="*/ 244 h 247"/>
                  <a:gd name="T28" fmla="*/ 89 w 181"/>
                  <a:gd name="T29" fmla="*/ 247 h 247"/>
                  <a:gd name="T30" fmla="*/ 92 w 181"/>
                  <a:gd name="T31" fmla="*/ 247 h 247"/>
                  <a:gd name="T32" fmla="*/ 111 w 181"/>
                  <a:gd name="T33" fmla="*/ 244 h 247"/>
                  <a:gd name="T34" fmla="*/ 130 w 181"/>
                  <a:gd name="T35" fmla="*/ 233 h 247"/>
                  <a:gd name="T36" fmla="*/ 148 w 181"/>
                  <a:gd name="T37" fmla="*/ 217 h 247"/>
                  <a:gd name="T38" fmla="*/ 160 w 181"/>
                  <a:gd name="T39" fmla="*/ 206 h 247"/>
                  <a:gd name="T40" fmla="*/ 169 w 181"/>
                  <a:gd name="T41" fmla="*/ 195 h 247"/>
                  <a:gd name="T42" fmla="*/ 178 w 181"/>
                  <a:gd name="T43" fmla="*/ 184 h 247"/>
                  <a:gd name="T44" fmla="*/ 181 w 181"/>
                  <a:gd name="T45" fmla="*/ 169 h 247"/>
                  <a:gd name="T46" fmla="*/ 181 w 181"/>
                  <a:gd name="T47" fmla="*/ 68 h 247"/>
                  <a:gd name="T48" fmla="*/ 176 w 181"/>
                  <a:gd name="T49" fmla="*/ 45 h 247"/>
                  <a:gd name="T50" fmla="*/ 167 w 181"/>
                  <a:gd name="T51" fmla="*/ 27 h 247"/>
                  <a:gd name="T52" fmla="*/ 154 w 181"/>
                  <a:gd name="T53" fmla="*/ 12 h 247"/>
                  <a:gd name="T54" fmla="*/ 138 w 181"/>
                  <a:gd name="T55" fmla="*/ 3 h 247"/>
                  <a:gd name="T56" fmla="*/ 120 w 181"/>
                  <a:gd name="T5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1" h="247">
                    <a:moveTo>
                      <a:pt x="120" y="0"/>
                    </a:moveTo>
                    <a:lnTo>
                      <a:pt x="61" y="0"/>
                    </a:lnTo>
                    <a:lnTo>
                      <a:pt x="42" y="3"/>
                    </a:lnTo>
                    <a:lnTo>
                      <a:pt x="27" y="12"/>
                    </a:lnTo>
                    <a:lnTo>
                      <a:pt x="14" y="27"/>
                    </a:lnTo>
                    <a:lnTo>
                      <a:pt x="4" y="45"/>
                    </a:lnTo>
                    <a:lnTo>
                      <a:pt x="0" y="68"/>
                    </a:lnTo>
                    <a:lnTo>
                      <a:pt x="0" y="169"/>
                    </a:lnTo>
                    <a:lnTo>
                      <a:pt x="3" y="184"/>
                    </a:lnTo>
                    <a:lnTo>
                      <a:pt x="10" y="195"/>
                    </a:lnTo>
                    <a:lnTo>
                      <a:pt x="21" y="206"/>
                    </a:lnTo>
                    <a:lnTo>
                      <a:pt x="32" y="217"/>
                    </a:lnTo>
                    <a:lnTo>
                      <a:pt x="51" y="233"/>
                    </a:lnTo>
                    <a:lnTo>
                      <a:pt x="69" y="244"/>
                    </a:lnTo>
                    <a:lnTo>
                      <a:pt x="89" y="247"/>
                    </a:lnTo>
                    <a:lnTo>
                      <a:pt x="92" y="247"/>
                    </a:lnTo>
                    <a:lnTo>
                      <a:pt x="111" y="244"/>
                    </a:lnTo>
                    <a:lnTo>
                      <a:pt x="130" y="233"/>
                    </a:lnTo>
                    <a:lnTo>
                      <a:pt x="148" y="217"/>
                    </a:lnTo>
                    <a:lnTo>
                      <a:pt x="160" y="206"/>
                    </a:lnTo>
                    <a:lnTo>
                      <a:pt x="169" y="195"/>
                    </a:lnTo>
                    <a:lnTo>
                      <a:pt x="178" y="184"/>
                    </a:lnTo>
                    <a:lnTo>
                      <a:pt x="181" y="169"/>
                    </a:lnTo>
                    <a:lnTo>
                      <a:pt x="181" y="68"/>
                    </a:lnTo>
                    <a:lnTo>
                      <a:pt x="176" y="45"/>
                    </a:lnTo>
                    <a:lnTo>
                      <a:pt x="167" y="27"/>
                    </a:lnTo>
                    <a:lnTo>
                      <a:pt x="154" y="12"/>
                    </a:lnTo>
                    <a:lnTo>
                      <a:pt x="138" y="3"/>
                    </a:lnTo>
                    <a:lnTo>
                      <a:pt x="120"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676"/>
              <p:cNvSpPr>
                <a:spLocks/>
              </p:cNvSpPr>
              <p:nvPr/>
            </p:nvSpPr>
            <p:spPr bwMode="auto">
              <a:xfrm>
                <a:off x="3926" y="2058"/>
                <a:ext cx="45" cy="124"/>
              </a:xfrm>
              <a:custGeom>
                <a:avLst/>
                <a:gdLst>
                  <a:gd name="T0" fmla="*/ 30 w 91"/>
                  <a:gd name="T1" fmla="*/ 0 h 247"/>
                  <a:gd name="T2" fmla="*/ 0 w 91"/>
                  <a:gd name="T3" fmla="*/ 0 h 247"/>
                  <a:gd name="T4" fmla="*/ 0 w 91"/>
                  <a:gd name="T5" fmla="*/ 247 h 247"/>
                  <a:gd name="T6" fmla="*/ 2 w 91"/>
                  <a:gd name="T7" fmla="*/ 247 h 247"/>
                  <a:gd name="T8" fmla="*/ 21 w 91"/>
                  <a:gd name="T9" fmla="*/ 244 h 247"/>
                  <a:gd name="T10" fmla="*/ 40 w 91"/>
                  <a:gd name="T11" fmla="*/ 233 h 247"/>
                  <a:gd name="T12" fmla="*/ 58 w 91"/>
                  <a:gd name="T13" fmla="*/ 217 h 247"/>
                  <a:gd name="T14" fmla="*/ 70 w 91"/>
                  <a:gd name="T15" fmla="*/ 206 h 247"/>
                  <a:gd name="T16" fmla="*/ 79 w 91"/>
                  <a:gd name="T17" fmla="*/ 195 h 247"/>
                  <a:gd name="T18" fmla="*/ 88 w 91"/>
                  <a:gd name="T19" fmla="*/ 184 h 247"/>
                  <a:gd name="T20" fmla="*/ 91 w 91"/>
                  <a:gd name="T21" fmla="*/ 169 h 247"/>
                  <a:gd name="T22" fmla="*/ 91 w 91"/>
                  <a:gd name="T23" fmla="*/ 68 h 247"/>
                  <a:gd name="T24" fmla="*/ 86 w 91"/>
                  <a:gd name="T25" fmla="*/ 45 h 247"/>
                  <a:gd name="T26" fmla="*/ 77 w 91"/>
                  <a:gd name="T27" fmla="*/ 27 h 247"/>
                  <a:gd name="T28" fmla="*/ 64 w 91"/>
                  <a:gd name="T29" fmla="*/ 12 h 247"/>
                  <a:gd name="T30" fmla="*/ 48 w 91"/>
                  <a:gd name="T31" fmla="*/ 3 h 247"/>
                  <a:gd name="T32" fmla="*/ 30 w 91"/>
                  <a:gd name="T3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247">
                    <a:moveTo>
                      <a:pt x="30" y="0"/>
                    </a:moveTo>
                    <a:lnTo>
                      <a:pt x="0" y="0"/>
                    </a:lnTo>
                    <a:lnTo>
                      <a:pt x="0" y="247"/>
                    </a:lnTo>
                    <a:lnTo>
                      <a:pt x="2" y="247"/>
                    </a:lnTo>
                    <a:lnTo>
                      <a:pt x="21" y="244"/>
                    </a:lnTo>
                    <a:lnTo>
                      <a:pt x="40" y="233"/>
                    </a:lnTo>
                    <a:lnTo>
                      <a:pt x="58" y="217"/>
                    </a:lnTo>
                    <a:lnTo>
                      <a:pt x="70" y="206"/>
                    </a:lnTo>
                    <a:lnTo>
                      <a:pt x="79" y="195"/>
                    </a:lnTo>
                    <a:lnTo>
                      <a:pt x="88" y="184"/>
                    </a:lnTo>
                    <a:lnTo>
                      <a:pt x="91" y="169"/>
                    </a:lnTo>
                    <a:lnTo>
                      <a:pt x="91" y="68"/>
                    </a:lnTo>
                    <a:lnTo>
                      <a:pt x="86" y="45"/>
                    </a:lnTo>
                    <a:lnTo>
                      <a:pt x="77" y="27"/>
                    </a:lnTo>
                    <a:lnTo>
                      <a:pt x="64" y="12"/>
                    </a:lnTo>
                    <a:lnTo>
                      <a:pt x="48" y="3"/>
                    </a:lnTo>
                    <a:lnTo>
                      <a:pt x="3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677"/>
              <p:cNvSpPr>
                <a:spLocks/>
              </p:cNvSpPr>
              <p:nvPr/>
            </p:nvSpPr>
            <p:spPr bwMode="auto">
              <a:xfrm>
                <a:off x="3879" y="2085"/>
                <a:ext cx="47" cy="102"/>
              </a:xfrm>
              <a:custGeom>
                <a:avLst/>
                <a:gdLst>
                  <a:gd name="T0" fmla="*/ 54 w 95"/>
                  <a:gd name="T1" fmla="*/ 127 h 205"/>
                  <a:gd name="T2" fmla="*/ 44 w 95"/>
                  <a:gd name="T3" fmla="*/ 120 h 205"/>
                  <a:gd name="T4" fmla="*/ 34 w 95"/>
                  <a:gd name="T5" fmla="*/ 110 h 205"/>
                  <a:gd name="T6" fmla="*/ 23 w 95"/>
                  <a:gd name="T7" fmla="*/ 100 h 205"/>
                  <a:gd name="T8" fmla="*/ 12 w 95"/>
                  <a:gd name="T9" fmla="*/ 89 h 205"/>
                  <a:gd name="T10" fmla="*/ 5 w 95"/>
                  <a:gd name="T11" fmla="*/ 76 h 205"/>
                  <a:gd name="T12" fmla="*/ 5 w 95"/>
                  <a:gd name="T13" fmla="*/ 65 h 205"/>
                  <a:gd name="T14" fmla="*/ 5 w 95"/>
                  <a:gd name="T15" fmla="*/ 48 h 205"/>
                  <a:gd name="T16" fmla="*/ 5 w 95"/>
                  <a:gd name="T17" fmla="*/ 33 h 205"/>
                  <a:gd name="T18" fmla="*/ 5 w 95"/>
                  <a:gd name="T19" fmla="*/ 21 h 205"/>
                  <a:gd name="T20" fmla="*/ 3 w 95"/>
                  <a:gd name="T21" fmla="*/ 18 h 205"/>
                  <a:gd name="T22" fmla="*/ 3 w 95"/>
                  <a:gd name="T23" fmla="*/ 16 h 205"/>
                  <a:gd name="T24" fmla="*/ 2 w 95"/>
                  <a:gd name="T25" fmla="*/ 10 h 205"/>
                  <a:gd name="T26" fmla="*/ 2 w 95"/>
                  <a:gd name="T27" fmla="*/ 6 h 205"/>
                  <a:gd name="T28" fmla="*/ 0 w 95"/>
                  <a:gd name="T29" fmla="*/ 1 h 205"/>
                  <a:gd name="T30" fmla="*/ 0 w 95"/>
                  <a:gd name="T31" fmla="*/ 0 h 205"/>
                  <a:gd name="T32" fmla="*/ 0 w 95"/>
                  <a:gd name="T33" fmla="*/ 123 h 205"/>
                  <a:gd name="T34" fmla="*/ 3 w 95"/>
                  <a:gd name="T35" fmla="*/ 139 h 205"/>
                  <a:gd name="T36" fmla="*/ 12 w 95"/>
                  <a:gd name="T37" fmla="*/ 151 h 205"/>
                  <a:gd name="T38" fmla="*/ 23 w 95"/>
                  <a:gd name="T39" fmla="*/ 163 h 205"/>
                  <a:gd name="T40" fmla="*/ 34 w 95"/>
                  <a:gd name="T41" fmla="*/ 174 h 205"/>
                  <a:gd name="T42" fmla="*/ 54 w 95"/>
                  <a:gd name="T43" fmla="*/ 191 h 205"/>
                  <a:gd name="T44" fmla="*/ 74 w 95"/>
                  <a:gd name="T45" fmla="*/ 202 h 205"/>
                  <a:gd name="T46" fmla="*/ 92 w 95"/>
                  <a:gd name="T47" fmla="*/ 205 h 205"/>
                  <a:gd name="T48" fmla="*/ 95 w 95"/>
                  <a:gd name="T49" fmla="*/ 205 h 205"/>
                  <a:gd name="T50" fmla="*/ 95 w 95"/>
                  <a:gd name="T51" fmla="*/ 174 h 205"/>
                  <a:gd name="T52" fmla="*/ 92 w 95"/>
                  <a:gd name="T53" fmla="*/ 174 h 205"/>
                  <a:gd name="T54" fmla="*/ 75 w 95"/>
                  <a:gd name="T55" fmla="*/ 171 h 205"/>
                  <a:gd name="T56" fmla="*/ 60 w 95"/>
                  <a:gd name="T57" fmla="*/ 163 h 205"/>
                  <a:gd name="T58" fmla="*/ 60 w 95"/>
                  <a:gd name="T59" fmla="*/ 156 h 205"/>
                  <a:gd name="T60" fmla="*/ 63 w 95"/>
                  <a:gd name="T61" fmla="*/ 141 h 205"/>
                  <a:gd name="T62" fmla="*/ 73 w 95"/>
                  <a:gd name="T63" fmla="*/ 133 h 205"/>
                  <a:gd name="T64" fmla="*/ 85 w 95"/>
                  <a:gd name="T65" fmla="*/ 129 h 205"/>
                  <a:gd name="T66" fmla="*/ 95 w 95"/>
                  <a:gd name="T67" fmla="*/ 129 h 205"/>
                  <a:gd name="T68" fmla="*/ 95 w 95"/>
                  <a:gd name="T69" fmla="*/ 113 h 205"/>
                  <a:gd name="T70" fmla="*/ 85 w 95"/>
                  <a:gd name="T71" fmla="*/ 113 h 205"/>
                  <a:gd name="T72" fmla="*/ 68 w 95"/>
                  <a:gd name="T73" fmla="*/ 117 h 205"/>
                  <a:gd name="T74" fmla="*/ 54 w 95"/>
                  <a:gd name="T75"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205">
                    <a:moveTo>
                      <a:pt x="54" y="127"/>
                    </a:moveTo>
                    <a:lnTo>
                      <a:pt x="44" y="120"/>
                    </a:lnTo>
                    <a:lnTo>
                      <a:pt x="34" y="110"/>
                    </a:lnTo>
                    <a:lnTo>
                      <a:pt x="23" y="100"/>
                    </a:lnTo>
                    <a:lnTo>
                      <a:pt x="12" y="89"/>
                    </a:lnTo>
                    <a:lnTo>
                      <a:pt x="5" y="76"/>
                    </a:lnTo>
                    <a:lnTo>
                      <a:pt x="5" y="65"/>
                    </a:lnTo>
                    <a:lnTo>
                      <a:pt x="5" y="48"/>
                    </a:lnTo>
                    <a:lnTo>
                      <a:pt x="5" y="33"/>
                    </a:lnTo>
                    <a:lnTo>
                      <a:pt x="5" y="21"/>
                    </a:lnTo>
                    <a:lnTo>
                      <a:pt x="3" y="18"/>
                    </a:lnTo>
                    <a:lnTo>
                      <a:pt x="3" y="16"/>
                    </a:lnTo>
                    <a:lnTo>
                      <a:pt x="2" y="10"/>
                    </a:lnTo>
                    <a:lnTo>
                      <a:pt x="2" y="6"/>
                    </a:lnTo>
                    <a:lnTo>
                      <a:pt x="0" y="1"/>
                    </a:lnTo>
                    <a:lnTo>
                      <a:pt x="0" y="0"/>
                    </a:lnTo>
                    <a:lnTo>
                      <a:pt x="0" y="123"/>
                    </a:lnTo>
                    <a:lnTo>
                      <a:pt x="3" y="139"/>
                    </a:lnTo>
                    <a:lnTo>
                      <a:pt x="12" y="151"/>
                    </a:lnTo>
                    <a:lnTo>
                      <a:pt x="23" y="163"/>
                    </a:lnTo>
                    <a:lnTo>
                      <a:pt x="34" y="174"/>
                    </a:lnTo>
                    <a:lnTo>
                      <a:pt x="54" y="191"/>
                    </a:lnTo>
                    <a:lnTo>
                      <a:pt x="74" y="202"/>
                    </a:lnTo>
                    <a:lnTo>
                      <a:pt x="92" y="205"/>
                    </a:lnTo>
                    <a:lnTo>
                      <a:pt x="95" y="205"/>
                    </a:lnTo>
                    <a:lnTo>
                      <a:pt x="95" y="174"/>
                    </a:lnTo>
                    <a:lnTo>
                      <a:pt x="92" y="174"/>
                    </a:lnTo>
                    <a:lnTo>
                      <a:pt x="75" y="171"/>
                    </a:lnTo>
                    <a:lnTo>
                      <a:pt x="60" y="163"/>
                    </a:lnTo>
                    <a:lnTo>
                      <a:pt x="60" y="156"/>
                    </a:lnTo>
                    <a:lnTo>
                      <a:pt x="63" y="141"/>
                    </a:lnTo>
                    <a:lnTo>
                      <a:pt x="73" y="133"/>
                    </a:lnTo>
                    <a:lnTo>
                      <a:pt x="85" y="129"/>
                    </a:lnTo>
                    <a:lnTo>
                      <a:pt x="95" y="129"/>
                    </a:lnTo>
                    <a:lnTo>
                      <a:pt x="95" y="113"/>
                    </a:lnTo>
                    <a:lnTo>
                      <a:pt x="85" y="113"/>
                    </a:lnTo>
                    <a:lnTo>
                      <a:pt x="68" y="117"/>
                    </a:lnTo>
                    <a:lnTo>
                      <a:pt x="54" y="127"/>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678"/>
              <p:cNvSpPr>
                <a:spLocks/>
              </p:cNvSpPr>
              <p:nvPr/>
            </p:nvSpPr>
            <p:spPr bwMode="auto">
              <a:xfrm>
                <a:off x="3926" y="2085"/>
                <a:ext cx="47" cy="102"/>
              </a:xfrm>
              <a:custGeom>
                <a:avLst/>
                <a:gdLst>
                  <a:gd name="T0" fmla="*/ 91 w 95"/>
                  <a:gd name="T1" fmla="*/ 76 h 205"/>
                  <a:gd name="T2" fmla="*/ 82 w 95"/>
                  <a:gd name="T3" fmla="*/ 89 h 205"/>
                  <a:gd name="T4" fmla="*/ 72 w 95"/>
                  <a:gd name="T5" fmla="*/ 100 h 205"/>
                  <a:gd name="T6" fmla="*/ 61 w 95"/>
                  <a:gd name="T7" fmla="*/ 110 h 205"/>
                  <a:gd name="T8" fmla="*/ 51 w 95"/>
                  <a:gd name="T9" fmla="*/ 120 h 205"/>
                  <a:gd name="T10" fmla="*/ 40 w 95"/>
                  <a:gd name="T11" fmla="*/ 127 h 205"/>
                  <a:gd name="T12" fmla="*/ 27 w 95"/>
                  <a:gd name="T13" fmla="*/ 117 h 205"/>
                  <a:gd name="T14" fmla="*/ 10 w 95"/>
                  <a:gd name="T15" fmla="*/ 113 h 205"/>
                  <a:gd name="T16" fmla="*/ 0 w 95"/>
                  <a:gd name="T17" fmla="*/ 113 h 205"/>
                  <a:gd name="T18" fmla="*/ 0 w 95"/>
                  <a:gd name="T19" fmla="*/ 129 h 205"/>
                  <a:gd name="T20" fmla="*/ 10 w 95"/>
                  <a:gd name="T21" fmla="*/ 129 h 205"/>
                  <a:gd name="T22" fmla="*/ 23 w 95"/>
                  <a:gd name="T23" fmla="*/ 133 h 205"/>
                  <a:gd name="T24" fmla="*/ 33 w 95"/>
                  <a:gd name="T25" fmla="*/ 141 h 205"/>
                  <a:gd name="T26" fmla="*/ 36 w 95"/>
                  <a:gd name="T27" fmla="*/ 156 h 205"/>
                  <a:gd name="T28" fmla="*/ 36 w 95"/>
                  <a:gd name="T29" fmla="*/ 163 h 205"/>
                  <a:gd name="T30" fmla="*/ 19 w 95"/>
                  <a:gd name="T31" fmla="*/ 171 h 205"/>
                  <a:gd name="T32" fmla="*/ 2 w 95"/>
                  <a:gd name="T33" fmla="*/ 174 h 205"/>
                  <a:gd name="T34" fmla="*/ 0 w 95"/>
                  <a:gd name="T35" fmla="*/ 174 h 205"/>
                  <a:gd name="T36" fmla="*/ 0 w 95"/>
                  <a:gd name="T37" fmla="*/ 205 h 205"/>
                  <a:gd name="T38" fmla="*/ 2 w 95"/>
                  <a:gd name="T39" fmla="*/ 205 h 205"/>
                  <a:gd name="T40" fmla="*/ 21 w 95"/>
                  <a:gd name="T41" fmla="*/ 202 h 205"/>
                  <a:gd name="T42" fmla="*/ 41 w 95"/>
                  <a:gd name="T43" fmla="*/ 191 h 205"/>
                  <a:gd name="T44" fmla="*/ 61 w 95"/>
                  <a:gd name="T45" fmla="*/ 174 h 205"/>
                  <a:gd name="T46" fmla="*/ 72 w 95"/>
                  <a:gd name="T47" fmla="*/ 163 h 205"/>
                  <a:gd name="T48" fmla="*/ 84 w 95"/>
                  <a:gd name="T49" fmla="*/ 151 h 205"/>
                  <a:gd name="T50" fmla="*/ 92 w 95"/>
                  <a:gd name="T51" fmla="*/ 139 h 205"/>
                  <a:gd name="T52" fmla="*/ 95 w 95"/>
                  <a:gd name="T53" fmla="*/ 123 h 205"/>
                  <a:gd name="T54" fmla="*/ 95 w 95"/>
                  <a:gd name="T55" fmla="*/ 0 h 205"/>
                  <a:gd name="T56" fmla="*/ 95 w 95"/>
                  <a:gd name="T57" fmla="*/ 1 h 205"/>
                  <a:gd name="T58" fmla="*/ 94 w 95"/>
                  <a:gd name="T59" fmla="*/ 6 h 205"/>
                  <a:gd name="T60" fmla="*/ 94 w 95"/>
                  <a:gd name="T61" fmla="*/ 10 h 205"/>
                  <a:gd name="T62" fmla="*/ 92 w 95"/>
                  <a:gd name="T63" fmla="*/ 16 h 205"/>
                  <a:gd name="T64" fmla="*/ 91 w 95"/>
                  <a:gd name="T65" fmla="*/ 18 h 205"/>
                  <a:gd name="T66" fmla="*/ 91 w 95"/>
                  <a:gd name="T67" fmla="*/ 21 h 205"/>
                  <a:gd name="T68" fmla="*/ 91 w 95"/>
                  <a:gd name="T69" fmla="*/ 33 h 205"/>
                  <a:gd name="T70" fmla="*/ 91 w 95"/>
                  <a:gd name="T71" fmla="*/ 48 h 205"/>
                  <a:gd name="T72" fmla="*/ 91 w 95"/>
                  <a:gd name="T73" fmla="*/ 65 h 205"/>
                  <a:gd name="T74" fmla="*/ 91 w 95"/>
                  <a:gd name="T75" fmla="*/ 7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205">
                    <a:moveTo>
                      <a:pt x="91" y="76"/>
                    </a:moveTo>
                    <a:lnTo>
                      <a:pt x="82" y="89"/>
                    </a:lnTo>
                    <a:lnTo>
                      <a:pt x="72" y="100"/>
                    </a:lnTo>
                    <a:lnTo>
                      <a:pt x="61" y="110"/>
                    </a:lnTo>
                    <a:lnTo>
                      <a:pt x="51" y="120"/>
                    </a:lnTo>
                    <a:lnTo>
                      <a:pt x="40" y="127"/>
                    </a:lnTo>
                    <a:lnTo>
                      <a:pt x="27" y="117"/>
                    </a:lnTo>
                    <a:lnTo>
                      <a:pt x="10" y="113"/>
                    </a:lnTo>
                    <a:lnTo>
                      <a:pt x="0" y="113"/>
                    </a:lnTo>
                    <a:lnTo>
                      <a:pt x="0" y="129"/>
                    </a:lnTo>
                    <a:lnTo>
                      <a:pt x="10" y="129"/>
                    </a:lnTo>
                    <a:lnTo>
                      <a:pt x="23" y="133"/>
                    </a:lnTo>
                    <a:lnTo>
                      <a:pt x="33" y="141"/>
                    </a:lnTo>
                    <a:lnTo>
                      <a:pt x="36" y="156"/>
                    </a:lnTo>
                    <a:lnTo>
                      <a:pt x="36" y="163"/>
                    </a:lnTo>
                    <a:lnTo>
                      <a:pt x="19" y="171"/>
                    </a:lnTo>
                    <a:lnTo>
                      <a:pt x="2" y="174"/>
                    </a:lnTo>
                    <a:lnTo>
                      <a:pt x="0" y="174"/>
                    </a:lnTo>
                    <a:lnTo>
                      <a:pt x="0" y="205"/>
                    </a:lnTo>
                    <a:lnTo>
                      <a:pt x="2" y="205"/>
                    </a:lnTo>
                    <a:lnTo>
                      <a:pt x="21" y="202"/>
                    </a:lnTo>
                    <a:lnTo>
                      <a:pt x="41" y="191"/>
                    </a:lnTo>
                    <a:lnTo>
                      <a:pt x="61" y="174"/>
                    </a:lnTo>
                    <a:lnTo>
                      <a:pt x="72" y="163"/>
                    </a:lnTo>
                    <a:lnTo>
                      <a:pt x="84" y="151"/>
                    </a:lnTo>
                    <a:lnTo>
                      <a:pt x="92" y="139"/>
                    </a:lnTo>
                    <a:lnTo>
                      <a:pt x="95" y="123"/>
                    </a:lnTo>
                    <a:lnTo>
                      <a:pt x="95" y="0"/>
                    </a:lnTo>
                    <a:lnTo>
                      <a:pt x="95" y="1"/>
                    </a:lnTo>
                    <a:lnTo>
                      <a:pt x="94" y="6"/>
                    </a:lnTo>
                    <a:lnTo>
                      <a:pt x="94" y="10"/>
                    </a:lnTo>
                    <a:lnTo>
                      <a:pt x="92" y="16"/>
                    </a:lnTo>
                    <a:lnTo>
                      <a:pt x="91" y="18"/>
                    </a:lnTo>
                    <a:lnTo>
                      <a:pt x="91" y="21"/>
                    </a:lnTo>
                    <a:lnTo>
                      <a:pt x="91" y="33"/>
                    </a:lnTo>
                    <a:lnTo>
                      <a:pt x="91" y="48"/>
                    </a:lnTo>
                    <a:lnTo>
                      <a:pt x="91" y="65"/>
                    </a:lnTo>
                    <a:lnTo>
                      <a:pt x="91" y="76"/>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679"/>
              <p:cNvSpPr>
                <a:spLocks noEditPoints="1"/>
              </p:cNvSpPr>
              <p:nvPr/>
            </p:nvSpPr>
            <p:spPr bwMode="auto">
              <a:xfrm>
                <a:off x="3879" y="2094"/>
                <a:ext cx="94" cy="32"/>
              </a:xfrm>
              <a:custGeom>
                <a:avLst/>
                <a:gdLst>
                  <a:gd name="T0" fmla="*/ 136 w 190"/>
                  <a:gd name="T1" fmla="*/ 1 h 63"/>
                  <a:gd name="T2" fmla="*/ 108 w 190"/>
                  <a:gd name="T3" fmla="*/ 7 h 63"/>
                  <a:gd name="T4" fmla="*/ 95 w 190"/>
                  <a:gd name="T5" fmla="*/ 10 h 63"/>
                  <a:gd name="T6" fmla="*/ 74 w 190"/>
                  <a:gd name="T7" fmla="*/ 4 h 63"/>
                  <a:gd name="T8" fmla="*/ 43 w 190"/>
                  <a:gd name="T9" fmla="*/ 0 h 63"/>
                  <a:gd name="T10" fmla="*/ 15 w 190"/>
                  <a:gd name="T11" fmla="*/ 1 h 63"/>
                  <a:gd name="T12" fmla="*/ 0 w 190"/>
                  <a:gd name="T13" fmla="*/ 6 h 63"/>
                  <a:gd name="T14" fmla="*/ 2 w 190"/>
                  <a:gd name="T15" fmla="*/ 17 h 63"/>
                  <a:gd name="T16" fmla="*/ 6 w 190"/>
                  <a:gd name="T17" fmla="*/ 20 h 63"/>
                  <a:gd name="T18" fmla="*/ 8 w 190"/>
                  <a:gd name="T19" fmla="*/ 27 h 63"/>
                  <a:gd name="T20" fmla="*/ 10 w 190"/>
                  <a:gd name="T21" fmla="*/ 38 h 63"/>
                  <a:gd name="T22" fmla="*/ 13 w 190"/>
                  <a:gd name="T23" fmla="*/ 48 h 63"/>
                  <a:gd name="T24" fmla="*/ 26 w 190"/>
                  <a:gd name="T25" fmla="*/ 61 h 63"/>
                  <a:gd name="T26" fmla="*/ 61 w 190"/>
                  <a:gd name="T27" fmla="*/ 62 h 63"/>
                  <a:gd name="T28" fmla="*/ 75 w 190"/>
                  <a:gd name="T29" fmla="*/ 55 h 63"/>
                  <a:gd name="T30" fmla="*/ 84 w 190"/>
                  <a:gd name="T31" fmla="*/ 44 h 63"/>
                  <a:gd name="T32" fmla="*/ 91 w 190"/>
                  <a:gd name="T33" fmla="*/ 27 h 63"/>
                  <a:gd name="T34" fmla="*/ 98 w 190"/>
                  <a:gd name="T35" fmla="*/ 24 h 63"/>
                  <a:gd name="T36" fmla="*/ 104 w 190"/>
                  <a:gd name="T37" fmla="*/ 35 h 63"/>
                  <a:gd name="T38" fmla="*/ 112 w 190"/>
                  <a:gd name="T39" fmla="*/ 51 h 63"/>
                  <a:gd name="T40" fmla="*/ 119 w 190"/>
                  <a:gd name="T41" fmla="*/ 58 h 63"/>
                  <a:gd name="T42" fmla="*/ 153 w 190"/>
                  <a:gd name="T43" fmla="*/ 63 h 63"/>
                  <a:gd name="T44" fmla="*/ 174 w 190"/>
                  <a:gd name="T45" fmla="*/ 52 h 63"/>
                  <a:gd name="T46" fmla="*/ 180 w 190"/>
                  <a:gd name="T47" fmla="*/ 39 h 63"/>
                  <a:gd name="T48" fmla="*/ 181 w 190"/>
                  <a:gd name="T49" fmla="*/ 31 h 63"/>
                  <a:gd name="T50" fmla="*/ 184 w 190"/>
                  <a:gd name="T51" fmla="*/ 22 h 63"/>
                  <a:gd name="T52" fmla="*/ 187 w 190"/>
                  <a:gd name="T53" fmla="*/ 18 h 63"/>
                  <a:gd name="T54" fmla="*/ 190 w 190"/>
                  <a:gd name="T55" fmla="*/ 7 h 63"/>
                  <a:gd name="T56" fmla="*/ 187 w 190"/>
                  <a:gd name="T57" fmla="*/ 3 h 63"/>
                  <a:gd name="T58" fmla="*/ 155 w 190"/>
                  <a:gd name="T59" fmla="*/ 0 h 63"/>
                  <a:gd name="T60" fmla="*/ 56 w 190"/>
                  <a:gd name="T61" fmla="*/ 58 h 63"/>
                  <a:gd name="T62" fmla="*/ 25 w 190"/>
                  <a:gd name="T63" fmla="*/ 52 h 63"/>
                  <a:gd name="T64" fmla="*/ 17 w 190"/>
                  <a:gd name="T65" fmla="*/ 21 h 63"/>
                  <a:gd name="T66" fmla="*/ 25 w 190"/>
                  <a:gd name="T67" fmla="*/ 10 h 63"/>
                  <a:gd name="T68" fmla="*/ 40 w 190"/>
                  <a:gd name="T69" fmla="*/ 8 h 63"/>
                  <a:gd name="T70" fmla="*/ 78 w 190"/>
                  <a:gd name="T71" fmla="*/ 15 h 63"/>
                  <a:gd name="T72" fmla="*/ 81 w 190"/>
                  <a:gd name="T73" fmla="*/ 27 h 63"/>
                  <a:gd name="T74" fmla="*/ 67 w 190"/>
                  <a:gd name="T75" fmla="*/ 54 h 63"/>
                  <a:gd name="T76" fmla="*/ 142 w 190"/>
                  <a:gd name="T77" fmla="*/ 58 h 63"/>
                  <a:gd name="T78" fmla="*/ 123 w 190"/>
                  <a:gd name="T79" fmla="*/ 54 h 63"/>
                  <a:gd name="T80" fmla="*/ 109 w 190"/>
                  <a:gd name="T81" fmla="*/ 27 h 63"/>
                  <a:gd name="T82" fmla="*/ 111 w 190"/>
                  <a:gd name="T83" fmla="*/ 15 h 63"/>
                  <a:gd name="T84" fmla="*/ 149 w 190"/>
                  <a:gd name="T85" fmla="*/ 8 h 63"/>
                  <a:gd name="T86" fmla="*/ 166 w 190"/>
                  <a:gd name="T87" fmla="*/ 10 h 63"/>
                  <a:gd name="T88" fmla="*/ 173 w 190"/>
                  <a:gd name="T89" fmla="*/ 21 h 63"/>
                  <a:gd name="T90" fmla="*/ 166 w 190"/>
                  <a:gd name="T91"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0" h="63">
                    <a:moveTo>
                      <a:pt x="155" y="0"/>
                    </a:moveTo>
                    <a:lnTo>
                      <a:pt x="148" y="0"/>
                    </a:lnTo>
                    <a:lnTo>
                      <a:pt x="136" y="1"/>
                    </a:lnTo>
                    <a:lnTo>
                      <a:pt x="126" y="3"/>
                    </a:lnTo>
                    <a:lnTo>
                      <a:pt x="116" y="4"/>
                    </a:lnTo>
                    <a:lnTo>
                      <a:pt x="108" y="7"/>
                    </a:lnTo>
                    <a:lnTo>
                      <a:pt x="101" y="8"/>
                    </a:lnTo>
                    <a:lnTo>
                      <a:pt x="95" y="10"/>
                    </a:lnTo>
                    <a:lnTo>
                      <a:pt x="95" y="10"/>
                    </a:lnTo>
                    <a:lnTo>
                      <a:pt x="90" y="8"/>
                    </a:lnTo>
                    <a:lnTo>
                      <a:pt x="82" y="7"/>
                    </a:lnTo>
                    <a:lnTo>
                      <a:pt x="74" y="4"/>
                    </a:lnTo>
                    <a:lnTo>
                      <a:pt x="64" y="3"/>
                    </a:lnTo>
                    <a:lnTo>
                      <a:pt x="54" y="1"/>
                    </a:lnTo>
                    <a:lnTo>
                      <a:pt x="43" y="0"/>
                    </a:lnTo>
                    <a:lnTo>
                      <a:pt x="36" y="0"/>
                    </a:lnTo>
                    <a:lnTo>
                      <a:pt x="26" y="0"/>
                    </a:lnTo>
                    <a:lnTo>
                      <a:pt x="15" y="1"/>
                    </a:lnTo>
                    <a:lnTo>
                      <a:pt x="3" y="3"/>
                    </a:lnTo>
                    <a:lnTo>
                      <a:pt x="2" y="4"/>
                    </a:lnTo>
                    <a:lnTo>
                      <a:pt x="0" y="6"/>
                    </a:lnTo>
                    <a:lnTo>
                      <a:pt x="0" y="7"/>
                    </a:lnTo>
                    <a:lnTo>
                      <a:pt x="0" y="13"/>
                    </a:lnTo>
                    <a:lnTo>
                      <a:pt x="2" y="17"/>
                    </a:lnTo>
                    <a:lnTo>
                      <a:pt x="3" y="18"/>
                    </a:lnTo>
                    <a:lnTo>
                      <a:pt x="5" y="20"/>
                    </a:lnTo>
                    <a:lnTo>
                      <a:pt x="6" y="20"/>
                    </a:lnTo>
                    <a:lnTo>
                      <a:pt x="6" y="22"/>
                    </a:lnTo>
                    <a:lnTo>
                      <a:pt x="8" y="24"/>
                    </a:lnTo>
                    <a:lnTo>
                      <a:pt x="8" y="27"/>
                    </a:lnTo>
                    <a:lnTo>
                      <a:pt x="9" y="31"/>
                    </a:lnTo>
                    <a:lnTo>
                      <a:pt x="9" y="34"/>
                    </a:lnTo>
                    <a:lnTo>
                      <a:pt x="10" y="38"/>
                    </a:lnTo>
                    <a:lnTo>
                      <a:pt x="10" y="39"/>
                    </a:lnTo>
                    <a:lnTo>
                      <a:pt x="12" y="44"/>
                    </a:lnTo>
                    <a:lnTo>
                      <a:pt x="13" y="48"/>
                    </a:lnTo>
                    <a:lnTo>
                      <a:pt x="16" y="52"/>
                    </a:lnTo>
                    <a:lnTo>
                      <a:pt x="19" y="56"/>
                    </a:lnTo>
                    <a:lnTo>
                      <a:pt x="26" y="61"/>
                    </a:lnTo>
                    <a:lnTo>
                      <a:pt x="36" y="63"/>
                    </a:lnTo>
                    <a:lnTo>
                      <a:pt x="49" y="63"/>
                    </a:lnTo>
                    <a:lnTo>
                      <a:pt x="61" y="62"/>
                    </a:lnTo>
                    <a:lnTo>
                      <a:pt x="71" y="58"/>
                    </a:lnTo>
                    <a:lnTo>
                      <a:pt x="73" y="56"/>
                    </a:lnTo>
                    <a:lnTo>
                      <a:pt x="75" y="55"/>
                    </a:lnTo>
                    <a:lnTo>
                      <a:pt x="78" y="51"/>
                    </a:lnTo>
                    <a:lnTo>
                      <a:pt x="81" y="48"/>
                    </a:lnTo>
                    <a:lnTo>
                      <a:pt x="84" y="44"/>
                    </a:lnTo>
                    <a:lnTo>
                      <a:pt x="87" y="35"/>
                    </a:lnTo>
                    <a:lnTo>
                      <a:pt x="90" y="30"/>
                    </a:lnTo>
                    <a:lnTo>
                      <a:pt x="91" y="27"/>
                    </a:lnTo>
                    <a:lnTo>
                      <a:pt x="92" y="24"/>
                    </a:lnTo>
                    <a:lnTo>
                      <a:pt x="95" y="22"/>
                    </a:lnTo>
                    <a:lnTo>
                      <a:pt x="98" y="24"/>
                    </a:lnTo>
                    <a:lnTo>
                      <a:pt x="99" y="27"/>
                    </a:lnTo>
                    <a:lnTo>
                      <a:pt x="101" y="30"/>
                    </a:lnTo>
                    <a:lnTo>
                      <a:pt x="104" y="35"/>
                    </a:lnTo>
                    <a:lnTo>
                      <a:pt x="107" y="44"/>
                    </a:lnTo>
                    <a:lnTo>
                      <a:pt x="109" y="48"/>
                    </a:lnTo>
                    <a:lnTo>
                      <a:pt x="112" y="51"/>
                    </a:lnTo>
                    <a:lnTo>
                      <a:pt x="115" y="55"/>
                    </a:lnTo>
                    <a:lnTo>
                      <a:pt x="116" y="56"/>
                    </a:lnTo>
                    <a:lnTo>
                      <a:pt x="119" y="58"/>
                    </a:lnTo>
                    <a:lnTo>
                      <a:pt x="129" y="62"/>
                    </a:lnTo>
                    <a:lnTo>
                      <a:pt x="142" y="63"/>
                    </a:lnTo>
                    <a:lnTo>
                      <a:pt x="153" y="63"/>
                    </a:lnTo>
                    <a:lnTo>
                      <a:pt x="165" y="61"/>
                    </a:lnTo>
                    <a:lnTo>
                      <a:pt x="172" y="56"/>
                    </a:lnTo>
                    <a:lnTo>
                      <a:pt x="174" y="52"/>
                    </a:lnTo>
                    <a:lnTo>
                      <a:pt x="177" y="48"/>
                    </a:lnTo>
                    <a:lnTo>
                      <a:pt x="179" y="44"/>
                    </a:lnTo>
                    <a:lnTo>
                      <a:pt x="180" y="39"/>
                    </a:lnTo>
                    <a:lnTo>
                      <a:pt x="180" y="38"/>
                    </a:lnTo>
                    <a:lnTo>
                      <a:pt x="181" y="34"/>
                    </a:lnTo>
                    <a:lnTo>
                      <a:pt x="181" y="31"/>
                    </a:lnTo>
                    <a:lnTo>
                      <a:pt x="183" y="27"/>
                    </a:lnTo>
                    <a:lnTo>
                      <a:pt x="183" y="24"/>
                    </a:lnTo>
                    <a:lnTo>
                      <a:pt x="184" y="22"/>
                    </a:lnTo>
                    <a:lnTo>
                      <a:pt x="184" y="20"/>
                    </a:lnTo>
                    <a:lnTo>
                      <a:pt x="186" y="20"/>
                    </a:lnTo>
                    <a:lnTo>
                      <a:pt x="187" y="18"/>
                    </a:lnTo>
                    <a:lnTo>
                      <a:pt x="189" y="17"/>
                    </a:lnTo>
                    <a:lnTo>
                      <a:pt x="190" y="13"/>
                    </a:lnTo>
                    <a:lnTo>
                      <a:pt x="190" y="7"/>
                    </a:lnTo>
                    <a:lnTo>
                      <a:pt x="190" y="6"/>
                    </a:lnTo>
                    <a:lnTo>
                      <a:pt x="189" y="4"/>
                    </a:lnTo>
                    <a:lnTo>
                      <a:pt x="187" y="3"/>
                    </a:lnTo>
                    <a:lnTo>
                      <a:pt x="176" y="1"/>
                    </a:lnTo>
                    <a:lnTo>
                      <a:pt x="163" y="0"/>
                    </a:lnTo>
                    <a:lnTo>
                      <a:pt x="155" y="0"/>
                    </a:lnTo>
                    <a:close/>
                    <a:moveTo>
                      <a:pt x="67" y="54"/>
                    </a:moveTo>
                    <a:lnTo>
                      <a:pt x="61" y="56"/>
                    </a:lnTo>
                    <a:lnTo>
                      <a:pt x="56" y="58"/>
                    </a:lnTo>
                    <a:lnTo>
                      <a:pt x="49" y="58"/>
                    </a:lnTo>
                    <a:lnTo>
                      <a:pt x="34" y="56"/>
                    </a:lnTo>
                    <a:lnTo>
                      <a:pt x="25" y="52"/>
                    </a:lnTo>
                    <a:lnTo>
                      <a:pt x="19" y="44"/>
                    </a:lnTo>
                    <a:lnTo>
                      <a:pt x="17" y="32"/>
                    </a:lnTo>
                    <a:lnTo>
                      <a:pt x="17" y="21"/>
                    </a:lnTo>
                    <a:lnTo>
                      <a:pt x="20" y="13"/>
                    </a:lnTo>
                    <a:lnTo>
                      <a:pt x="22" y="11"/>
                    </a:lnTo>
                    <a:lnTo>
                      <a:pt x="25" y="10"/>
                    </a:lnTo>
                    <a:lnTo>
                      <a:pt x="29" y="8"/>
                    </a:lnTo>
                    <a:lnTo>
                      <a:pt x="33" y="8"/>
                    </a:lnTo>
                    <a:lnTo>
                      <a:pt x="40" y="8"/>
                    </a:lnTo>
                    <a:lnTo>
                      <a:pt x="57" y="8"/>
                    </a:lnTo>
                    <a:lnTo>
                      <a:pt x="71" y="11"/>
                    </a:lnTo>
                    <a:lnTo>
                      <a:pt x="78" y="15"/>
                    </a:lnTo>
                    <a:lnTo>
                      <a:pt x="80" y="18"/>
                    </a:lnTo>
                    <a:lnTo>
                      <a:pt x="81" y="22"/>
                    </a:lnTo>
                    <a:lnTo>
                      <a:pt x="81" y="27"/>
                    </a:lnTo>
                    <a:lnTo>
                      <a:pt x="78" y="37"/>
                    </a:lnTo>
                    <a:lnTo>
                      <a:pt x="74" y="47"/>
                    </a:lnTo>
                    <a:lnTo>
                      <a:pt x="67" y="54"/>
                    </a:lnTo>
                    <a:close/>
                    <a:moveTo>
                      <a:pt x="166" y="52"/>
                    </a:moveTo>
                    <a:lnTo>
                      <a:pt x="156" y="56"/>
                    </a:lnTo>
                    <a:lnTo>
                      <a:pt x="142" y="58"/>
                    </a:lnTo>
                    <a:lnTo>
                      <a:pt x="135" y="58"/>
                    </a:lnTo>
                    <a:lnTo>
                      <a:pt x="128" y="56"/>
                    </a:lnTo>
                    <a:lnTo>
                      <a:pt x="123" y="54"/>
                    </a:lnTo>
                    <a:lnTo>
                      <a:pt x="116" y="47"/>
                    </a:lnTo>
                    <a:lnTo>
                      <a:pt x="112" y="37"/>
                    </a:lnTo>
                    <a:lnTo>
                      <a:pt x="109" y="27"/>
                    </a:lnTo>
                    <a:lnTo>
                      <a:pt x="109" y="22"/>
                    </a:lnTo>
                    <a:lnTo>
                      <a:pt x="111" y="18"/>
                    </a:lnTo>
                    <a:lnTo>
                      <a:pt x="111" y="15"/>
                    </a:lnTo>
                    <a:lnTo>
                      <a:pt x="119" y="11"/>
                    </a:lnTo>
                    <a:lnTo>
                      <a:pt x="133" y="8"/>
                    </a:lnTo>
                    <a:lnTo>
                      <a:pt x="149" y="8"/>
                    </a:lnTo>
                    <a:lnTo>
                      <a:pt x="156" y="8"/>
                    </a:lnTo>
                    <a:lnTo>
                      <a:pt x="162" y="8"/>
                    </a:lnTo>
                    <a:lnTo>
                      <a:pt x="166" y="10"/>
                    </a:lnTo>
                    <a:lnTo>
                      <a:pt x="169" y="11"/>
                    </a:lnTo>
                    <a:lnTo>
                      <a:pt x="170" y="13"/>
                    </a:lnTo>
                    <a:lnTo>
                      <a:pt x="173" y="21"/>
                    </a:lnTo>
                    <a:lnTo>
                      <a:pt x="173" y="32"/>
                    </a:lnTo>
                    <a:lnTo>
                      <a:pt x="172" y="44"/>
                    </a:lnTo>
                    <a:lnTo>
                      <a:pt x="166" y="5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680"/>
              <p:cNvSpPr>
                <a:spLocks/>
              </p:cNvSpPr>
              <p:nvPr/>
            </p:nvSpPr>
            <p:spPr bwMode="auto">
              <a:xfrm>
                <a:off x="4458" y="2852"/>
                <a:ext cx="35" cy="29"/>
              </a:xfrm>
              <a:custGeom>
                <a:avLst/>
                <a:gdLst>
                  <a:gd name="T0" fmla="*/ 67 w 70"/>
                  <a:gd name="T1" fmla="*/ 29 h 58"/>
                  <a:gd name="T2" fmla="*/ 63 w 70"/>
                  <a:gd name="T3" fmla="*/ 15 h 58"/>
                  <a:gd name="T4" fmla="*/ 50 w 70"/>
                  <a:gd name="T5" fmla="*/ 4 h 58"/>
                  <a:gd name="T6" fmla="*/ 35 w 70"/>
                  <a:gd name="T7" fmla="*/ 0 h 58"/>
                  <a:gd name="T8" fmla="*/ 35 w 70"/>
                  <a:gd name="T9" fmla="*/ 0 h 58"/>
                  <a:gd name="T10" fmla="*/ 19 w 70"/>
                  <a:gd name="T11" fmla="*/ 4 h 58"/>
                  <a:gd name="T12" fmla="*/ 8 w 70"/>
                  <a:gd name="T13" fmla="*/ 15 h 58"/>
                  <a:gd name="T14" fmla="*/ 2 w 70"/>
                  <a:gd name="T15" fmla="*/ 29 h 58"/>
                  <a:gd name="T16" fmla="*/ 0 w 70"/>
                  <a:gd name="T17" fmla="*/ 58 h 58"/>
                  <a:gd name="T18" fmla="*/ 70 w 70"/>
                  <a:gd name="T19" fmla="*/ 58 h 58"/>
                  <a:gd name="T20" fmla="*/ 67 w 70"/>
                  <a:gd name="T21"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58">
                    <a:moveTo>
                      <a:pt x="67" y="29"/>
                    </a:moveTo>
                    <a:lnTo>
                      <a:pt x="63" y="15"/>
                    </a:lnTo>
                    <a:lnTo>
                      <a:pt x="50" y="4"/>
                    </a:lnTo>
                    <a:lnTo>
                      <a:pt x="35" y="0"/>
                    </a:lnTo>
                    <a:lnTo>
                      <a:pt x="35" y="0"/>
                    </a:lnTo>
                    <a:lnTo>
                      <a:pt x="19" y="4"/>
                    </a:lnTo>
                    <a:lnTo>
                      <a:pt x="8" y="15"/>
                    </a:lnTo>
                    <a:lnTo>
                      <a:pt x="2" y="29"/>
                    </a:lnTo>
                    <a:lnTo>
                      <a:pt x="0" y="58"/>
                    </a:lnTo>
                    <a:lnTo>
                      <a:pt x="70" y="58"/>
                    </a:lnTo>
                    <a:lnTo>
                      <a:pt x="67" y="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681"/>
              <p:cNvSpPr>
                <a:spLocks/>
              </p:cNvSpPr>
              <p:nvPr/>
            </p:nvSpPr>
            <p:spPr bwMode="auto">
              <a:xfrm>
                <a:off x="4462" y="2815"/>
                <a:ext cx="28" cy="61"/>
              </a:xfrm>
              <a:custGeom>
                <a:avLst/>
                <a:gdLst>
                  <a:gd name="T0" fmla="*/ 0 w 55"/>
                  <a:gd name="T1" fmla="*/ 99 h 121"/>
                  <a:gd name="T2" fmla="*/ 0 w 55"/>
                  <a:gd name="T3" fmla="*/ 99 h 121"/>
                  <a:gd name="T4" fmla="*/ 0 w 55"/>
                  <a:gd name="T5" fmla="*/ 109 h 121"/>
                  <a:gd name="T6" fmla="*/ 6 w 55"/>
                  <a:gd name="T7" fmla="*/ 116 h 121"/>
                  <a:gd name="T8" fmla="*/ 16 w 55"/>
                  <a:gd name="T9" fmla="*/ 120 h 121"/>
                  <a:gd name="T10" fmla="*/ 25 w 55"/>
                  <a:gd name="T11" fmla="*/ 121 h 121"/>
                  <a:gd name="T12" fmla="*/ 37 w 55"/>
                  <a:gd name="T13" fmla="*/ 121 h 121"/>
                  <a:gd name="T14" fmla="*/ 47 w 55"/>
                  <a:gd name="T15" fmla="*/ 118 h 121"/>
                  <a:gd name="T16" fmla="*/ 54 w 55"/>
                  <a:gd name="T17" fmla="*/ 113 h 121"/>
                  <a:gd name="T18" fmla="*/ 55 w 55"/>
                  <a:gd name="T19" fmla="*/ 106 h 121"/>
                  <a:gd name="T20" fmla="*/ 49 w 55"/>
                  <a:gd name="T21" fmla="*/ 60 h 121"/>
                  <a:gd name="T22" fmla="*/ 51 w 55"/>
                  <a:gd name="T23" fmla="*/ 0 h 121"/>
                  <a:gd name="T24" fmla="*/ 1 w 55"/>
                  <a:gd name="T25" fmla="*/ 12 h 121"/>
                  <a:gd name="T26" fmla="*/ 6 w 55"/>
                  <a:gd name="T27" fmla="*/ 52 h 121"/>
                  <a:gd name="T28" fmla="*/ 6 w 55"/>
                  <a:gd name="T29" fmla="*/ 59 h 121"/>
                  <a:gd name="T30" fmla="*/ 4 w 55"/>
                  <a:gd name="T31" fmla="*/ 70 h 121"/>
                  <a:gd name="T32" fmla="*/ 3 w 55"/>
                  <a:gd name="T33" fmla="*/ 85 h 121"/>
                  <a:gd name="T34" fmla="*/ 0 w 55"/>
                  <a:gd name="T35" fmla="*/ 9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21">
                    <a:moveTo>
                      <a:pt x="0" y="99"/>
                    </a:moveTo>
                    <a:lnTo>
                      <a:pt x="0" y="99"/>
                    </a:lnTo>
                    <a:lnTo>
                      <a:pt x="0" y="109"/>
                    </a:lnTo>
                    <a:lnTo>
                      <a:pt x="6" y="116"/>
                    </a:lnTo>
                    <a:lnTo>
                      <a:pt x="16" y="120"/>
                    </a:lnTo>
                    <a:lnTo>
                      <a:pt x="25" y="121"/>
                    </a:lnTo>
                    <a:lnTo>
                      <a:pt x="37" y="121"/>
                    </a:lnTo>
                    <a:lnTo>
                      <a:pt x="47" y="118"/>
                    </a:lnTo>
                    <a:lnTo>
                      <a:pt x="54" y="113"/>
                    </a:lnTo>
                    <a:lnTo>
                      <a:pt x="55" y="106"/>
                    </a:lnTo>
                    <a:lnTo>
                      <a:pt x="49" y="60"/>
                    </a:lnTo>
                    <a:lnTo>
                      <a:pt x="51" y="0"/>
                    </a:lnTo>
                    <a:lnTo>
                      <a:pt x="1" y="12"/>
                    </a:lnTo>
                    <a:lnTo>
                      <a:pt x="6" y="52"/>
                    </a:lnTo>
                    <a:lnTo>
                      <a:pt x="6" y="59"/>
                    </a:lnTo>
                    <a:lnTo>
                      <a:pt x="4" y="70"/>
                    </a:lnTo>
                    <a:lnTo>
                      <a:pt x="3" y="85"/>
                    </a:lnTo>
                    <a:lnTo>
                      <a:pt x="0" y="99"/>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682"/>
              <p:cNvSpPr>
                <a:spLocks/>
              </p:cNvSpPr>
              <p:nvPr/>
            </p:nvSpPr>
            <p:spPr bwMode="auto">
              <a:xfrm>
                <a:off x="4457" y="2881"/>
                <a:ext cx="37" cy="5"/>
              </a:xfrm>
              <a:custGeom>
                <a:avLst/>
                <a:gdLst>
                  <a:gd name="T0" fmla="*/ 74 w 74"/>
                  <a:gd name="T1" fmla="*/ 0 h 11"/>
                  <a:gd name="T2" fmla="*/ 0 w 74"/>
                  <a:gd name="T3" fmla="*/ 0 h 11"/>
                  <a:gd name="T4" fmla="*/ 0 w 74"/>
                  <a:gd name="T5" fmla="*/ 4 h 11"/>
                  <a:gd name="T6" fmla="*/ 2 w 74"/>
                  <a:gd name="T7" fmla="*/ 7 h 11"/>
                  <a:gd name="T8" fmla="*/ 3 w 74"/>
                  <a:gd name="T9" fmla="*/ 10 h 11"/>
                  <a:gd name="T10" fmla="*/ 7 w 74"/>
                  <a:gd name="T11" fmla="*/ 11 h 11"/>
                  <a:gd name="T12" fmla="*/ 67 w 74"/>
                  <a:gd name="T13" fmla="*/ 11 h 11"/>
                  <a:gd name="T14" fmla="*/ 71 w 74"/>
                  <a:gd name="T15" fmla="*/ 10 h 11"/>
                  <a:gd name="T16" fmla="*/ 74 w 74"/>
                  <a:gd name="T17" fmla="*/ 7 h 11"/>
                  <a:gd name="T18" fmla="*/ 74 w 74"/>
                  <a:gd name="T19" fmla="*/ 4 h 11"/>
                  <a:gd name="T20" fmla="*/ 74 w 74"/>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1">
                    <a:moveTo>
                      <a:pt x="74" y="0"/>
                    </a:moveTo>
                    <a:lnTo>
                      <a:pt x="0" y="0"/>
                    </a:lnTo>
                    <a:lnTo>
                      <a:pt x="0" y="4"/>
                    </a:lnTo>
                    <a:lnTo>
                      <a:pt x="2" y="7"/>
                    </a:lnTo>
                    <a:lnTo>
                      <a:pt x="3" y="10"/>
                    </a:lnTo>
                    <a:lnTo>
                      <a:pt x="7" y="11"/>
                    </a:lnTo>
                    <a:lnTo>
                      <a:pt x="67" y="11"/>
                    </a:lnTo>
                    <a:lnTo>
                      <a:pt x="71" y="10"/>
                    </a:lnTo>
                    <a:lnTo>
                      <a:pt x="74" y="7"/>
                    </a:lnTo>
                    <a:lnTo>
                      <a:pt x="74" y="4"/>
                    </a:lnTo>
                    <a:lnTo>
                      <a:pt x="74"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683"/>
              <p:cNvSpPr>
                <a:spLocks/>
              </p:cNvSpPr>
              <p:nvPr/>
            </p:nvSpPr>
            <p:spPr bwMode="auto">
              <a:xfrm>
                <a:off x="4429" y="2396"/>
                <a:ext cx="76" cy="445"/>
              </a:xfrm>
              <a:custGeom>
                <a:avLst/>
                <a:gdLst>
                  <a:gd name="T0" fmla="*/ 152 w 152"/>
                  <a:gd name="T1" fmla="*/ 0 h 891"/>
                  <a:gd name="T2" fmla="*/ 43 w 152"/>
                  <a:gd name="T3" fmla="*/ 0 h 891"/>
                  <a:gd name="T4" fmla="*/ 38 w 152"/>
                  <a:gd name="T5" fmla="*/ 14 h 891"/>
                  <a:gd name="T6" fmla="*/ 26 w 152"/>
                  <a:gd name="T7" fmla="*/ 47 h 891"/>
                  <a:gd name="T8" fmla="*/ 18 w 152"/>
                  <a:gd name="T9" fmla="*/ 85 h 891"/>
                  <a:gd name="T10" fmla="*/ 11 w 152"/>
                  <a:gd name="T11" fmla="*/ 125 h 891"/>
                  <a:gd name="T12" fmla="*/ 4 w 152"/>
                  <a:gd name="T13" fmla="*/ 163 h 891"/>
                  <a:gd name="T14" fmla="*/ 0 w 152"/>
                  <a:gd name="T15" fmla="*/ 197 h 891"/>
                  <a:gd name="T16" fmla="*/ 0 w 152"/>
                  <a:gd name="T17" fmla="*/ 198 h 891"/>
                  <a:gd name="T18" fmla="*/ 0 w 152"/>
                  <a:gd name="T19" fmla="*/ 218 h 891"/>
                  <a:gd name="T20" fmla="*/ 1 w 152"/>
                  <a:gd name="T21" fmla="*/ 238 h 891"/>
                  <a:gd name="T22" fmla="*/ 58 w 152"/>
                  <a:gd name="T23" fmla="*/ 891 h 891"/>
                  <a:gd name="T24" fmla="*/ 128 w 152"/>
                  <a:gd name="T25" fmla="*/ 891 h 891"/>
                  <a:gd name="T26" fmla="*/ 144 w 152"/>
                  <a:gd name="T27" fmla="*/ 200 h 891"/>
                  <a:gd name="T28" fmla="*/ 152 w 152"/>
                  <a:gd name="T29" fmla="*/ 195 h 891"/>
                  <a:gd name="T30" fmla="*/ 152 w 152"/>
                  <a:gd name="T31"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91">
                    <a:moveTo>
                      <a:pt x="152" y="0"/>
                    </a:moveTo>
                    <a:lnTo>
                      <a:pt x="43" y="0"/>
                    </a:lnTo>
                    <a:lnTo>
                      <a:pt x="38" y="14"/>
                    </a:lnTo>
                    <a:lnTo>
                      <a:pt x="26" y="47"/>
                    </a:lnTo>
                    <a:lnTo>
                      <a:pt x="18" y="85"/>
                    </a:lnTo>
                    <a:lnTo>
                      <a:pt x="11" y="125"/>
                    </a:lnTo>
                    <a:lnTo>
                      <a:pt x="4" y="163"/>
                    </a:lnTo>
                    <a:lnTo>
                      <a:pt x="0" y="197"/>
                    </a:lnTo>
                    <a:lnTo>
                      <a:pt x="0" y="198"/>
                    </a:lnTo>
                    <a:lnTo>
                      <a:pt x="0" y="218"/>
                    </a:lnTo>
                    <a:lnTo>
                      <a:pt x="1" y="238"/>
                    </a:lnTo>
                    <a:lnTo>
                      <a:pt x="58" y="891"/>
                    </a:lnTo>
                    <a:lnTo>
                      <a:pt x="128" y="891"/>
                    </a:lnTo>
                    <a:lnTo>
                      <a:pt x="144" y="200"/>
                    </a:lnTo>
                    <a:lnTo>
                      <a:pt x="152" y="195"/>
                    </a:lnTo>
                    <a:lnTo>
                      <a:pt x="152" y="0"/>
                    </a:lnTo>
                    <a:close/>
                  </a:path>
                </a:pathLst>
              </a:custGeom>
              <a:solidFill>
                <a:srgbClr val="D26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684"/>
              <p:cNvSpPr>
                <a:spLocks/>
              </p:cNvSpPr>
              <p:nvPr/>
            </p:nvSpPr>
            <p:spPr bwMode="auto">
              <a:xfrm>
                <a:off x="4517" y="2852"/>
                <a:ext cx="35" cy="29"/>
              </a:xfrm>
              <a:custGeom>
                <a:avLst/>
                <a:gdLst>
                  <a:gd name="T0" fmla="*/ 3 w 71"/>
                  <a:gd name="T1" fmla="*/ 29 h 56"/>
                  <a:gd name="T2" fmla="*/ 9 w 71"/>
                  <a:gd name="T3" fmla="*/ 14 h 56"/>
                  <a:gd name="T4" fmla="*/ 20 w 71"/>
                  <a:gd name="T5" fmla="*/ 2 h 56"/>
                  <a:gd name="T6" fmla="*/ 36 w 71"/>
                  <a:gd name="T7" fmla="*/ 0 h 56"/>
                  <a:gd name="T8" fmla="*/ 37 w 71"/>
                  <a:gd name="T9" fmla="*/ 0 h 56"/>
                  <a:gd name="T10" fmla="*/ 53 w 71"/>
                  <a:gd name="T11" fmla="*/ 2 h 56"/>
                  <a:gd name="T12" fmla="*/ 64 w 71"/>
                  <a:gd name="T13" fmla="*/ 14 h 56"/>
                  <a:gd name="T14" fmla="*/ 70 w 71"/>
                  <a:gd name="T15" fmla="*/ 29 h 56"/>
                  <a:gd name="T16" fmla="*/ 71 w 71"/>
                  <a:gd name="T17" fmla="*/ 56 h 56"/>
                  <a:gd name="T18" fmla="*/ 0 w 71"/>
                  <a:gd name="T19" fmla="*/ 56 h 56"/>
                  <a:gd name="T20" fmla="*/ 3 w 71"/>
                  <a:gd name="T21" fmla="*/ 2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56">
                    <a:moveTo>
                      <a:pt x="3" y="29"/>
                    </a:moveTo>
                    <a:lnTo>
                      <a:pt x="9" y="14"/>
                    </a:lnTo>
                    <a:lnTo>
                      <a:pt x="20" y="2"/>
                    </a:lnTo>
                    <a:lnTo>
                      <a:pt x="36" y="0"/>
                    </a:lnTo>
                    <a:lnTo>
                      <a:pt x="37" y="0"/>
                    </a:lnTo>
                    <a:lnTo>
                      <a:pt x="53" y="2"/>
                    </a:lnTo>
                    <a:lnTo>
                      <a:pt x="64" y="14"/>
                    </a:lnTo>
                    <a:lnTo>
                      <a:pt x="70" y="29"/>
                    </a:lnTo>
                    <a:lnTo>
                      <a:pt x="71" y="56"/>
                    </a:lnTo>
                    <a:lnTo>
                      <a:pt x="0" y="56"/>
                    </a:lnTo>
                    <a:lnTo>
                      <a:pt x="3" y="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685"/>
              <p:cNvSpPr>
                <a:spLocks/>
              </p:cNvSpPr>
              <p:nvPr/>
            </p:nvSpPr>
            <p:spPr bwMode="auto">
              <a:xfrm>
                <a:off x="4521" y="2815"/>
                <a:ext cx="27" cy="61"/>
              </a:xfrm>
              <a:custGeom>
                <a:avLst/>
                <a:gdLst>
                  <a:gd name="T0" fmla="*/ 55 w 55"/>
                  <a:gd name="T1" fmla="*/ 99 h 121"/>
                  <a:gd name="T2" fmla="*/ 55 w 55"/>
                  <a:gd name="T3" fmla="*/ 97 h 121"/>
                  <a:gd name="T4" fmla="*/ 55 w 55"/>
                  <a:gd name="T5" fmla="*/ 107 h 121"/>
                  <a:gd name="T6" fmla="*/ 50 w 55"/>
                  <a:gd name="T7" fmla="*/ 114 h 121"/>
                  <a:gd name="T8" fmla="*/ 41 w 55"/>
                  <a:gd name="T9" fmla="*/ 118 h 121"/>
                  <a:gd name="T10" fmla="*/ 30 w 55"/>
                  <a:gd name="T11" fmla="*/ 121 h 121"/>
                  <a:gd name="T12" fmla="*/ 19 w 55"/>
                  <a:gd name="T13" fmla="*/ 120 h 121"/>
                  <a:gd name="T14" fmla="*/ 10 w 55"/>
                  <a:gd name="T15" fmla="*/ 117 h 121"/>
                  <a:gd name="T16" fmla="*/ 3 w 55"/>
                  <a:gd name="T17" fmla="*/ 113 h 121"/>
                  <a:gd name="T18" fmla="*/ 0 w 55"/>
                  <a:gd name="T19" fmla="*/ 104 h 121"/>
                  <a:gd name="T20" fmla="*/ 0 w 55"/>
                  <a:gd name="T21" fmla="*/ 104 h 121"/>
                  <a:gd name="T22" fmla="*/ 6 w 55"/>
                  <a:gd name="T23" fmla="*/ 59 h 121"/>
                  <a:gd name="T24" fmla="*/ 5 w 55"/>
                  <a:gd name="T25" fmla="*/ 11 h 121"/>
                  <a:gd name="T26" fmla="*/ 55 w 55"/>
                  <a:gd name="T27" fmla="*/ 0 h 121"/>
                  <a:gd name="T28" fmla="*/ 50 w 55"/>
                  <a:gd name="T29" fmla="*/ 51 h 121"/>
                  <a:gd name="T30" fmla="*/ 50 w 55"/>
                  <a:gd name="T31" fmla="*/ 58 h 121"/>
                  <a:gd name="T32" fmla="*/ 51 w 55"/>
                  <a:gd name="T33" fmla="*/ 69 h 121"/>
                  <a:gd name="T34" fmla="*/ 54 w 55"/>
                  <a:gd name="T35" fmla="*/ 85 h 121"/>
                  <a:gd name="T36" fmla="*/ 55 w 55"/>
                  <a:gd name="T37" fmla="*/ 9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21">
                    <a:moveTo>
                      <a:pt x="55" y="99"/>
                    </a:moveTo>
                    <a:lnTo>
                      <a:pt x="55" y="97"/>
                    </a:lnTo>
                    <a:lnTo>
                      <a:pt x="55" y="107"/>
                    </a:lnTo>
                    <a:lnTo>
                      <a:pt x="50" y="114"/>
                    </a:lnTo>
                    <a:lnTo>
                      <a:pt x="41" y="118"/>
                    </a:lnTo>
                    <a:lnTo>
                      <a:pt x="30" y="121"/>
                    </a:lnTo>
                    <a:lnTo>
                      <a:pt x="19" y="120"/>
                    </a:lnTo>
                    <a:lnTo>
                      <a:pt x="10" y="117"/>
                    </a:lnTo>
                    <a:lnTo>
                      <a:pt x="3" y="113"/>
                    </a:lnTo>
                    <a:lnTo>
                      <a:pt x="0" y="104"/>
                    </a:lnTo>
                    <a:lnTo>
                      <a:pt x="0" y="104"/>
                    </a:lnTo>
                    <a:lnTo>
                      <a:pt x="6" y="59"/>
                    </a:lnTo>
                    <a:lnTo>
                      <a:pt x="5" y="11"/>
                    </a:lnTo>
                    <a:lnTo>
                      <a:pt x="55" y="0"/>
                    </a:lnTo>
                    <a:lnTo>
                      <a:pt x="50" y="51"/>
                    </a:lnTo>
                    <a:lnTo>
                      <a:pt x="50" y="58"/>
                    </a:lnTo>
                    <a:lnTo>
                      <a:pt x="51" y="69"/>
                    </a:lnTo>
                    <a:lnTo>
                      <a:pt x="54" y="85"/>
                    </a:lnTo>
                    <a:lnTo>
                      <a:pt x="55" y="99"/>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686"/>
              <p:cNvSpPr>
                <a:spLocks/>
              </p:cNvSpPr>
              <p:nvPr/>
            </p:nvSpPr>
            <p:spPr bwMode="auto">
              <a:xfrm>
                <a:off x="4516" y="2881"/>
                <a:ext cx="38" cy="5"/>
              </a:xfrm>
              <a:custGeom>
                <a:avLst/>
                <a:gdLst>
                  <a:gd name="T0" fmla="*/ 0 w 75"/>
                  <a:gd name="T1" fmla="*/ 0 h 10"/>
                  <a:gd name="T2" fmla="*/ 75 w 75"/>
                  <a:gd name="T3" fmla="*/ 0 h 10"/>
                  <a:gd name="T4" fmla="*/ 75 w 75"/>
                  <a:gd name="T5" fmla="*/ 3 h 10"/>
                  <a:gd name="T6" fmla="*/ 73 w 75"/>
                  <a:gd name="T7" fmla="*/ 7 h 10"/>
                  <a:gd name="T8" fmla="*/ 71 w 75"/>
                  <a:gd name="T9" fmla="*/ 10 h 10"/>
                  <a:gd name="T10" fmla="*/ 68 w 75"/>
                  <a:gd name="T11" fmla="*/ 10 h 10"/>
                  <a:gd name="T12" fmla="*/ 7 w 75"/>
                  <a:gd name="T13" fmla="*/ 10 h 10"/>
                  <a:gd name="T14" fmla="*/ 4 w 75"/>
                  <a:gd name="T15" fmla="*/ 10 h 10"/>
                  <a:gd name="T16" fmla="*/ 1 w 75"/>
                  <a:gd name="T17" fmla="*/ 7 h 10"/>
                  <a:gd name="T18" fmla="*/ 0 w 75"/>
                  <a:gd name="T19" fmla="*/ 3 h 10"/>
                  <a:gd name="T20" fmla="*/ 0 w 7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0">
                    <a:moveTo>
                      <a:pt x="0" y="0"/>
                    </a:moveTo>
                    <a:lnTo>
                      <a:pt x="75" y="0"/>
                    </a:lnTo>
                    <a:lnTo>
                      <a:pt x="75" y="3"/>
                    </a:lnTo>
                    <a:lnTo>
                      <a:pt x="73" y="7"/>
                    </a:lnTo>
                    <a:lnTo>
                      <a:pt x="71" y="10"/>
                    </a:lnTo>
                    <a:lnTo>
                      <a:pt x="68" y="10"/>
                    </a:lnTo>
                    <a:lnTo>
                      <a:pt x="7" y="10"/>
                    </a:lnTo>
                    <a:lnTo>
                      <a:pt x="4" y="10"/>
                    </a:lnTo>
                    <a:lnTo>
                      <a:pt x="1" y="7"/>
                    </a:lnTo>
                    <a:lnTo>
                      <a:pt x="0" y="3"/>
                    </a:lnTo>
                    <a:lnTo>
                      <a:pt x="0" y="0"/>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687"/>
              <p:cNvSpPr>
                <a:spLocks/>
              </p:cNvSpPr>
              <p:nvPr/>
            </p:nvSpPr>
            <p:spPr bwMode="auto">
              <a:xfrm>
                <a:off x="4505" y="2396"/>
                <a:ext cx="76" cy="445"/>
              </a:xfrm>
              <a:custGeom>
                <a:avLst/>
                <a:gdLst>
                  <a:gd name="T0" fmla="*/ 0 w 153"/>
                  <a:gd name="T1" fmla="*/ 0 h 891"/>
                  <a:gd name="T2" fmla="*/ 109 w 153"/>
                  <a:gd name="T3" fmla="*/ 0 h 891"/>
                  <a:gd name="T4" fmla="*/ 115 w 153"/>
                  <a:gd name="T5" fmla="*/ 14 h 891"/>
                  <a:gd name="T6" fmla="*/ 125 w 153"/>
                  <a:gd name="T7" fmla="*/ 47 h 891"/>
                  <a:gd name="T8" fmla="*/ 135 w 153"/>
                  <a:gd name="T9" fmla="*/ 85 h 891"/>
                  <a:gd name="T10" fmla="*/ 142 w 153"/>
                  <a:gd name="T11" fmla="*/ 125 h 891"/>
                  <a:gd name="T12" fmla="*/ 147 w 153"/>
                  <a:gd name="T13" fmla="*/ 163 h 891"/>
                  <a:gd name="T14" fmla="*/ 153 w 153"/>
                  <a:gd name="T15" fmla="*/ 197 h 891"/>
                  <a:gd name="T16" fmla="*/ 153 w 153"/>
                  <a:gd name="T17" fmla="*/ 198 h 891"/>
                  <a:gd name="T18" fmla="*/ 153 w 153"/>
                  <a:gd name="T19" fmla="*/ 218 h 891"/>
                  <a:gd name="T20" fmla="*/ 152 w 153"/>
                  <a:gd name="T21" fmla="*/ 238 h 891"/>
                  <a:gd name="T22" fmla="*/ 95 w 153"/>
                  <a:gd name="T23" fmla="*/ 891 h 891"/>
                  <a:gd name="T24" fmla="*/ 24 w 153"/>
                  <a:gd name="T25" fmla="*/ 891 h 891"/>
                  <a:gd name="T26" fmla="*/ 9 w 153"/>
                  <a:gd name="T27" fmla="*/ 200 h 891"/>
                  <a:gd name="T28" fmla="*/ 0 w 153"/>
                  <a:gd name="T29" fmla="*/ 195 h 891"/>
                  <a:gd name="T30" fmla="*/ 0 w 153"/>
                  <a:gd name="T31"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891">
                    <a:moveTo>
                      <a:pt x="0" y="0"/>
                    </a:moveTo>
                    <a:lnTo>
                      <a:pt x="109" y="0"/>
                    </a:lnTo>
                    <a:lnTo>
                      <a:pt x="115" y="14"/>
                    </a:lnTo>
                    <a:lnTo>
                      <a:pt x="125" y="47"/>
                    </a:lnTo>
                    <a:lnTo>
                      <a:pt x="135" y="85"/>
                    </a:lnTo>
                    <a:lnTo>
                      <a:pt x="142" y="125"/>
                    </a:lnTo>
                    <a:lnTo>
                      <a:pt x="147" y="163"/>
                    </a:lnTo>
                    <a:lnTo>
                      <a:pt x="153" y="197"/>
                    </a:lnTo>
                    <a:lnTo>
                      <a:pt x="153" y="198"/>
                    </a:lnTo>
                    <a:lnTo>
                      <a:pt x="153" y="218"/>
                    </a:lnTo>
                    <a:lnTo>
                      <a:pt x="152" y="238"/>
                    </a:lnTo>
                    <a:lnTo>
                      <a:pt x="95" y="891"/>
                    </a:lnTo>
                    <a:lnTo>
                      <a:pt x="24" y="891"/>
                    </a:lnTo>
                    <a:lnTo>
                      <a:pt x="9" y="200"/>
                    </a:lnTo>
                    <a:lnTo>
                      <a:pt x="0" y="195"/>
                    </a:lnTo>
                    <a:lnTo>
                      <a:pt x="0" y="0"/>
                    </a:lnTo>
                    <a:close/>
                  </a:path>
                </a:pathLst>
              </a:custGeom>
              <a:solidFill>
                <a:srgbClr val="C64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688"/>
              <p:cNvSpPr>
                <a:spLocks/>
              </p:cNvSpPr>
              <p:nvPr/>
            </p:nvSpPr>
            <p:spPr bwMode="auto">
              <a:xfrm>
                <a:off x="4417" y="2408"/>
                <a:ext cx="35" cy="116"/>
              </a:xfrm>
              <a:custGeom>
                <a:avLst/>
                <a:gdLst>
                  <a:gd name="T0" fmla="*/ 49 w 71"/>
                  <a:gd name="T1" fmla="*/ 113 h 230"/>
                  <a:gd name="T2" fmla="*/ 44 w 71"/>
                  <a:gd name="T3" fmla="*/ 110 h 230"/>
                  <a:gd name="T4" fmla="*/ 41 w 71"/>
                  <a:gd name="T5" fmla="*/ 106 h 230"/>
                  <a:gd name="T6" fmla="*/ 40 w 71"/>
                  <a:gd name="T7" fmla="*/ 101 h 230"/>
                  <a:gd name="T8" fmla="*/ 40 w 71"/>
                  <a:gd name="T9" fmla="*/ 96 h 230"/>
                  <a:gd name="T10" fmla="*/ 44 w 71"/>
                  <a:gd name="T11" fmla="*/ 0 h 230"/>
                  <a:gd name="T12" fmla="*/ 0 w 71"/>
                  <a:gd name="T13" fmla="*/ 34 h 230"/>
                  <a:gd name="T14" fmla="*/ 6 w 71"/>
                  <a:gd name="T15" fmla="*/ 110 h 230"/>
                  <a:gd name="T16" fmla="*/ 6 w 71"/>
                  <a:gd name="T17" fmla="*/ 110 h 230"/>
                  <a:gd name="T18" fmla="*/ 16 w 71"/>
                  <a:gd name="T19" fmla="*/ 165 h 230"/>
                  <a:gd name="T20" fmla="*/ 20 w 71"/>
                  <a:gd name="T21" fmla="*/ 176 h 230"/>
                  <a:gd name="T22" fmla="*/ 26 w 71"/>
                  <a:gd name="T23" fmla="*/ 188 h 230"/>
                  <a:gd name="T24" fmla="*/ 37 w 71"/>
                  <a:gd name="T25" fmla="*/ 200 h 230"/>
                  <a:gd name="T26" fmla="*/ 50 w 71"/>
                  <a:gd name="T27" fmla="*/ 216 h 230"/>
                  <a:gd name="T28" fmla="*/ 64 w 71"/>
                  <a:gd name="T29" fmla="*/ 229 h 230"/>
                  <a:gd name="T30" fmla="*/ 68 w 71"/>
                  <a:gd name="T31" fmla="*/ 230 h 230"/>
                  <a:gd name="T32" fmla="*/ 71 w 71"/>
                  <a:gd name="T33" fmla="*/ 224 h 230"/>
                  <a:gd name="T34" fmla="*/ 71 w 71"/>
                  <a:gd name="T35" fmla="*/ 217 h 230"/>
                  <a:gd name="T36" fmla="*/ 68 w 71"/>
                  <a:gd name="T37" fmla="*/ 209 h 230"/>
                  <a:gd name="T38" fmla="*/ 64 w 71"/>
                  <a:gd name="T39" fmla="*/ 202 h 230"/>
                  <a:gd name="T40" fmla="*/ 58 w 71"/>
                  <a:gd name="T41" fmla="*/ 191 h 230"/>
                  <a:gd name="T42" fmla="*/ 54 w 71"/>
                  <a:gd name="T43" fmla="*/ 178 h 230"/>
                  <a:gd name="T44" fmla="*/ 51 w 71"/>
                  <a:gd name="T45" fmla="*/ 166 h 230"/>
                  <a:gd name="T46" fmla="*/ 51 w 71"/>
                  <a:gd name="T47" fmla="*/ 158 h 230"/>
                  <a:gd name="T48" fmla="*/ 50 w 71"/>
                  <a:gd name="T49" fmla="*/ 154 h 230"/>
                  <a:gd name="T50" fmla="*/ 51 w 71"/>
                  <a:gd name="T51" fmla="*/ 157 h 230"/>
                  <a:gd name="T52" fmla="*/ 54 w 71"/>
                  <a:gd name="T53" fmla="*/ 162 h 230"/>
                  <a:gd name="T54" fmla="*/ 57 w 71"/>
                  <a:gd name="T55" fmla="*/ 172 h 230"/>
                  <a:gd name="T56" fmla="*/ 61 w 71"/>
                  <a:gd name="T57" fmla="*/ 185 h 230"/>
                  <a:gd name="T58" fmla="*/ 63 w 71"/>
                  <a:gd name="T59" fmla="*/ 188 h 230"/>
                  <a:gd name="T60" fmla="*/ 66 w 71"/>
                  <a:gd name="T61" fmla="*/ 188 h 230"/>
                  <a:gd name="T62" fmla="*/ 67 w 71"/>
                  <a:gd name="T63" fmla="*/ 188 h 230"/>
                  <a:gd name="T64" fmla="*/ 70 w 71"/>
                  <a:gd name="T65" fmla="*/ 188 h 230"/>
                  <a:gd name="T66" fmla="*/ 71 w 71"/>
                  <a:gd name="T67" fmla="*/ 185 h 230"/>
                  <a:gd name="T68" fmla="*/ 71 w 71"/>
                  <a:gd name="T69" fmla="*/ 183 h 230"/>
                  <a:gd name="T70" fmla="*/ 68 w 71"/>
                  <a:gd name="T71" fmla="*/ 159 h 230"/>
                  <a:gd name="T72" fmla="*/ 64 w 71"/>
                  <a:gd name="T73" fmla="*/ 138 h 230"/>
                  <a:gd name="T74" fmla="*/ 58 w 71"/>
                  <a:gd name="T75" fmla="*/ 124 h 230"/>
                  <a:gd name="T76" fmla="*/ 54 w 71"/>
                  <a:gd name="T77" fmla="*/ 118 h 230"/>
                  <a:gd name="T78" fmla="*/ 51 w 71"/>
                  <a:gd name="T79" fmla="*/ 116 h 230"/>
                  <a:gd name="T80" fmla="*/ 49 w 71"/>
                  <a:gd name="T81" fmla="*/ 11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230">
                    <a:moveTo>
                      <a:pt x="49" y="113"/>
                    </a:moveTo>
                    <a:lnTo>
                      <a:pt x="44" y="110"/>
                    </a:lnTo>
                    <a:lnTo>
                      <a:pt x="41" y="106"/>
                    </a:lnTo>
                    <a:lnTo>
                      <a:pt x="40" y="101"/>
                    </a:lnTo>
                    <a:lnTo>
                      <a:pt x="40" y="96"/>
                    </a:lnTo>
                    <a:lnTo>
                      <a:pt x="44" y="0"/>
                    </a:lnTo>
                    <a:lnTo>
                      <a:pt x="0" y="34"/>
                    </a:lnTo>
                    <a:lnTo>
                      <a:pt x="6" y="110"/>
                    </a:lnTo>
                    <a:lnTo>
                      <a:pt x="6" y="110"/>
                    </a:lnTo>
                    <a:lnTo>
                      <a:pt x="16" y="165"/>
                    </a:lnTo>
                    <a:lnTo>
                      <a:pt x="20" y="176"/>
                    </a:lnTo>
                    <a:lnTo>
                      <a:pt x="26" y="188"/>
                    </a:lnTo>
                    <a:lnTo>
                      <a:pt x="37" y="200"/>
                    </a:lnTo>
                    <a:lnTo>
                      <a:pt x="50" y="216"/>
                    </a:lnTo>
                    <a:lnTo>
                      <a:pt x="64" y="229"/>
                    </a:lnTo>
                    <a:lnTo>
                      <a:pt x="68" y="230"/>
                    </a:lnTo>
                    <a:lnTo>
                      <a:pt x="71" y="224"/>
                    </a:lnTo>
                    <a:lnTo>
                      <a:pt x="71" y="217"/>
                    </a:lnTo>
                    <a:lnTo>
                      <a:pt x="68" y="209"/>
                    </a:lnTo>
                    <a:lnTo>
                      <a:pt x="64" y="202"/>
                    </a:lnTo>
                    <a:lnTo>
                      <a:pt x="58" y="191"/>
                    </a:lnTo>
                    <a:lnTo>
                      <a:pt x="54" y="178"/>
                    </a:lnTo>
                    <a:lnTo>
                      <a:pt x="51" y="166"/>
                    </a:lnTo>
                    <a:lnTo>
                      <a:pt x="51" y="158"/>
                    </a:lnTo>
                    <a:lnTo>
                      <a:pt x="50" y="154"/>
                    </a:lnTo>
                    <a:lnTo>
                      <a:pt x="51" y="157"/>
                    </a:lnTo>
                    <a:lnTo>
                      <a:pt x="54" y="162"/>
                    </a:lnTo>
                    <a:lnTo>
                      <a:pt x="57" y="172"/>
                    </a:lnTo>
                    <a:lnTo>
                      <a:pt x="61" y="185"/>
                    </a:lnTo>
                    <a:lnTo>
                      <a:pt x="63" y="188"/>
                    </a:lnTo>
                    <a:lnTo>
                      <a:pt x="66" y="188"/>
                    </a:lnTo>
                    <a:lnTo>
                      <a:pt x="67" y="188"/>
                    </a:lnTo>
                    <a:lnTo>
                      <a:pt x="70" y="188"/>
                    </a:lnTo>
                    <a:lnTo>
                      <a:pt x="71" y="185"/>
                    </a:lnTo>
                    <a:lnTo>
                      <a:pt x="71" y="183"/>
                    </a:lnTo>
                    <a:lnTo>
                      <a:pt x="68" y="159"/>
                    </a:lnTo>
                    <a:lnTo>
                      <a:pt x="64" y="138"/>
                    </a:lnTo>
                    <a:lnTo>
                      <a:pt x="58" y="124"/>
                    </a:lnTo>
                    <a:lnTo>
                      <a:pt x="54" y="118"/>
                    </a:lnTo>
                    <a:lnTo>
                      <a:pt x="51" y="116"/>
                    </a:lnTo>
                    <a:lnTo>
                      <a:pt x="49" y="113"/>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689"/>
              <p:cNvSpPr>
                <a:spLocks/>
              </p:cNvSpPr>
              <p:nvPr/>
            </p:nvSpPr>
            <p:spPr bwMode="auto">
              <a:xfrm>
                <a:off x="4401" y="2239"/>
                <a:ext cx="47" cy="210"/>
              </a:xfrm>
              <a:custGeom>
                <a:avLst/>
                <a:gdLst>
                  <a:gd name="T0" fmla="*/ 75 w 94"/>
                  <a:gd name="T1" fmla="*/ 338 h 418"/>
                  <a:gd name="T2" fmla="*/ 36 w 94"/>
                  <a:gd name="T3" fmla="*/ 418 h 418"/>
                  <a:gd name="T4" fmla="*/ 0 w 94"/>
                  <a:gd name="T5" fmla="*/ 184 h 418"/>
                  <a:gd name="T6" fmla="*/ 0 w 94"/>
                  <a:gd name="T7" fmla="*/ 154 h 418"/>
                  <a:gd name="T8" fmla="*/ 13 w 94"/>
                  <a:gd name="T9" fmla="*/ 0 h 418"/>
                  <a:gd name="T10" fmla="*/ 94 w 94"/>
                  <a:gd name="T11" fmla="*/ 0 h 418"/>
                  <a:gd name="T12" fmla="*/ 85 w 94"/>
                  <a:gd name="T13" fmla="*/ 56 h 418"/>
                  <a:gd name="T14" fmla="*/ 65 w 94"/>
                  <a:gd name="T15" fmla="*/ 159 h 418"/>
                  <a:gd name="T16" fmla="*/ 80 w 94"/>
                  <a:gd name="T17" fmla="*/ 239 h 418"/>
                  <a:gd name="T18" fmla="*/ 81 w 94"/>
                  <a:gd name="T19" fmla="*/ 246 h 418"/>
                  <a:gd name="T20" fmla="*/ 81 w 94"/>
                  <a:gd name="T21" fmla="*/ 253 h 418"/>
                  <a:gd name="T22" fmla="*/ 80 w 94"/>
                  <a:gd name="T23" fmla="*/ 260 h 418"/>
                  <a:gd name="T24" fmla="*/ 75 w 94"/>
                  <a:gd name="T25" fmla="*/ 33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418">
                    <a:moveTo>
                      <a:pt x="75" y="338"/>
                    </a:moveTo>
                    <a:lnTo>
                      <a:pt x="36" y="418"/>
                    </a:lnTo>
                    <a:lnTo>
                      <a:pt x="0" y="184"/>
                    </a:lnTo>
                    <a:lnTo>
                      <a:pt x="0" y="154"/>
                    </a:lnTo>
                    <a:lnTo>
                      <a:pt x="13" y="0"/>
                    </a:lnTo>
                    <a:lnTo>
                      <a:pt x="94" y="0"/>
                    </a:lnTo>
                    <a:lnTo>
                      <a:pt x="85" y="56"/>
                    </a:lnTo>
                    <a:lnTo>
                      <a:pt x="65" y="159"/>
                    </a:lnTo>
                    <a:lnTo>
                      <a:pt x="80" y="239"/>
                    </a:lnTo>
                    <a:lnTo>
                      <a:pt x="81" y="246"/>
                    </a:lnTo>
                    <a:lnTo>
                      <a:pt x="81" y="253"/>
                    </a:lnTo>
                    <a:lnTo>
                      <a:pt x="80" y="260"/>
                    </a:lnTo>
                    <a:lnTo>
                      <a:pt x="75" y="338"/>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690"/>
              <p:cNvSpPr>
                <a:spLocks/>
              </p:cNvSpPr>
              <p:nvPr/>
            </p:nvSpPr>
            <p:spPr bwMode="auto">
              <a:xfrm>
                <a:off x="4406" y="2167"/>
                <a:ext cx="198" cy="229"/>
              </a:xfrm>
              <a:custGeom>
                <a:avLst/>
                <a:gdLst>
                  <a:gd name="T0" fmla="*/ 392 w 396"/>
                  <a:gd name="T1" fmla="*/ 125 h 459"/>
                  <a:gd name="T2" fmla="*/ 388 w 396"/>
                  <a:gd name="T3" fmla="*/ 102 h 459"/>
                  <a:gd name="T4" fmla="*/ 376 w 396"/>
                  <a:gd name="T5" fmla="*/ 83 h 459"/>
                  <a:gd name="T6" fmla="*/ 359 w 396"/>
                  <a:gd name="T7" fmla="*/ 67 h 459"/>
                  <a:gd name="T8" fmla="*/ 338 w 396"/>
                  <a:gd name="T9" fmla="*/ 58 h 459"/>
                  <a:gd name="T10" fmla="*/ 198 w 396"/>
                  <a:gd name="T11" fmla="*/ 0 h 459"/>
                  <a:gd name="T12" fmla="*/ 58 w 396"/>
                  <a:gd name="T13" fmla="*/ 58 h 459"/>
                  <a:gd name="T14" fmla="*/ 37 w 396"/>
                  <a:gd name="T15" fmla="*/ 67 h 459"/>
                  <a:gd name="T16" fmla="*/ 20 w 396"/>
                  <a:gd name="T17" fmla="*/ 83 h 459"/>
                  <a:gd name="T18" fmla="*/ 9 w 396"/>
                  <a:gd name="T19" fmla="*/ 102 h 459"/>
                  <a:gd name="T20" fmla="*/ 5 w 396"/>
                  <a:gd name="T21" fmla="*/ 125 h 459"/>
                  <a:gd name="T22" fmla="*/ 0 w 396"/>
                  <a:gd name="T23" fmla="*/ 174 h 459"/>
                  <a:gd name="T24" fmla="*/ 78 w 396"/>
                  <a:gd name="T25" fmla="*/ 184 h 459"/>
                  <a:gd name="T26" fmla="*/ 68 w 396"/>
                  <a:gd name="T27" fmla="*/ 241 h 459"/>
                  <a:gd name="T28" fmla="*/ 71 w 396"/>
                  <a:gd name="T29" fmla="*/ 251 h 459"/>
                  <a:gd name="T30" fmla="*/ 72 w 396"/>
                  <a:gd name="T31" fmla="*/ 261 h 459"/>
                  <a:gd name="T32" fmla="*/ 77 w 396"/>
                  <a:gd name="T33" fmla="*/ 282 h 459"/>
                  <a:gd name="T34" fmla="*/ 82 w 396"/>
                  <a:gd name="T35" fmla="*/ 309 h 459"/>
                  <a:gd name="T36" fmla="*/ 88 w 396"/>
                  <a:gd name="T37" fmla="*/ 338 h 459"/>
                  <a:gd name="T38" fmla="*/ 92 w 396"/>
                  <a:gd name="T39" fmla="*/ 370 h 459"/>
                  <a:gd name="T40" fmla="*/ 95 w 396"/>
                  <a:gd name="T41" fmla="*/ 401 h 459"/>
                  <a:gd name="T42" fmla="*/ 94 w 396"/>
                  <a:gd name="T43" fmla="*/ 430 h 459"/>
                  <a:gd name="T44" fmla="*/ 89 w 396"/>
                  <a:gd name="T45" fmla="*/ 457 h 459"/>
                  <a:gd name="T46" fmla="*/ 89 w 396"/>
                  <a:gd name="T47" fmla="*/ 459 h 459"/>
                  <a:gd name="T48" fmla="*/ 113 w 396"/>
                  <a:gd name="T49" fmla="*/ 459 h 459"/>
                  <a:gd name="T50" fmla="*/ 145 w 396"/>
                  <a:gd name="T51" fmla="*/ 459 h 459"/>
                  <a:gd name="T52" fmla="*/ 178 w 396"/>
                  <a:gd name="T53" fmla="*/ 459 h 459"/>
                  <a:gd name="T54" fmla="*/ 215 w 396"/>
                  <a:gd name="T55" fmla="*/ 459 h 459"/>
                  <a:gd name="T56" fmla="*/ 251 w 396"/>
                  <a:gd name="T57" fmla="*/ 459 h 459"/>
                  <a:gd name="T58" fmla="*/ 282 w 396"/>
                  <a:gd name="T59" fmla="*/ 459 h 459"/>
                  <a:gd name="T60" fmla="*/ 307 w 396"/>
                  <a:gd name="T61" fmla="*/ 459 h 459"/>
                  <a:gd name="T62" fmla="*/ 307 w 396"/>
                  <a:gd name="T63" fmla="*/ 457 h 459"/>
                  <a:gd name="T64" fmla="*/ 303 w 396"/>
                  <a:gd name="T65" fmla="*/ 430 h 459"/>
                  <a:gd name="T66" fmla="*/ 301 w 396"/>
                  <a:gd name="T67" fmla="*/ 401 h 459"/>
                  <a:gd name="T68" fmla="*/ 304 w 396"/>
                  <a:gd name="T69" fmla="*/ 370 h 459"/>
                  <a:gd name="T70" fmla="*/ 309 w 396"/>
                  <a:gd name="T71" fmla="*/ 338 h 459"/>
                  <a:gd name="T72" fmla="*/ 314 w 396"/>
                  <a:gd name="T73" fmla="*/ 309 h 459"/>
                  <a:gd name="T74" fmla="*/ 320 w 396"/>
                  <a:gd name="T75" fmla="*/ 282 h 459"/>
                  <a:gd name="T76" fmla="*/ 324 w 396"/>
                  <a:gd name="T77" fmla="*/ 261 h 459"/>
                  <a:gd name="T78" fmla="*/ 325 w 396"/>
                  <a:gd name="T79" fmla="*/ 251 h 459"/>
                  <a:gd name="T80" fmla="*/ 328 w 396"/>
                  <a:gd name="T81" fmla="*/ 241 h 459"/>
                  <a:gd name="T82" fmla="*/ 318 w 396"/>
                  <a:gd name="T83" fmla="*/ 184 h 459"/>
                  <a:gd name="T84" fmla="*/ 396 w 396"/>
                  <a:gd name="T85" fmla="*/ 174 h 459"/>
                  <a:gd name="T86" fmla="*/ 392 w 396"/>
                  <a:gd name="T87" fmla="*/ 12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459">
                    <a:moveTo>
                      <a:pt x="392" y="125"/>
                    </a:moveTo>
                    <a:lnTo>
                      <a:pt x="388" y="102"/>
                    </a:lnTo>
                    <a:lnTo>
                      <a:pt x="376" y="83"/>
                    </a:lnTo>
                    <a:lnTo>
                      <a:pt x="359" y="67"/>
                    </a:lnTo>
                    <a:lnTo>
                      <a:pt x="338" y="58"/>
                    </a:lnTo>
                    <a:lnTo>
                      <a:pt x="198" y="0"/>
                    </a:lnTo>
                    <a:lnTo>
                      <a:pt x="58" y="58"/>
                    </a:lnTo>
                    <a:lnTo>
                      <a:pt x="37" y="67"/>
                    </a:lnTo>
                    <a:lnTo>
                      <a:pt x="20" y="83"/>
                    </a:lnTo>
                    <a:lnTo>
                      <a:pt x="9" y="102"/>
                    </a:lnTo>
                    <a:lnTo>
                      <a:pt x="5" y="125"/>
                    </a:lnTo>
                    <a:lnTo>
                      <a:pt x="0" y="174"/>
                    </a:lnTo>
                    <a:lnTo>
                      <a:pt x="78" y="184"/>
                    </a:lnTo>
                    <a:lnTo>
                      <a:pt x="68" y="241"/>
                    </a:lnTo>
                    <a:lnTo>
                      <a:pt x="71" y="251"/>
                    </a:lnTo>
                    <a:lnTo>
                      <a:pt x="72" y="261"/>
                    </a:lnTo>
                    <a:lnTo>
                      <a:pt x="77" y="282"/>
                    </a:lnTo>
                    <a:lnTo>
                      <a:pt x="82" y="309"/>
                    </a:lnTo>
                    <a:lnTo>
                      <a:pt x="88" y="338"/>
                    </a:lnTo>
                    <a:lnTo>
                      <a:pt x="92" y="370"/>
                    </a:lnTo>
                    <a:lnTo>
                      <a:pt x="95" y="401"/>
                    </a:lnTo>
                    <a:lnTo>
                      <a:pt x="94" y="430"/>
                    </a:lnTo>
                    <a:lnTo>
                      <a:pt x="89" y="457"/>
                    </a:lnTo>
                    <a:lnTo>
                      <a:pt x="89" y="459"/>
                    </a:lnTo>
                    <a:lnTo>
                      <a:pt x="113" y="459"/>
                    </a:lnTo>
                    <a:lnTo>
                      <a:pt x="145" y="459"/>
                    </a:lnTo>
                    <a:lnTo>
                      <a:pt x="178" y="459"/>
                    </a:lnTo>
                    <a:lnTo>
                      <a:pt x="215" y="459"/>
                    </a:lnTo>
                    <a:lnTo>
                      <a:pt x="251" y="459"/>
                    </a:lnTo>
                    <a:lnTo>
                      <a:pt x="282" y="459"/>
                    </a:lnTo>
                    <a:lnTo>
                      <a:pt x="307" y="459"/>
                    </a:lnTo>
                    <a:lnTo>
                      <a:pt x="307" y="457"/>
                    </a:lnTo>
                    <a:lnTo>
                      <a:pt x="303" y="430"/>
                    </a:lnTo>
                    <a:lnTo>
                      <a:pt x="301" y="401"/>
                    </a:lnTo>
                    <a:lnTo>
                      <a:pt x="304" y="370"/>
                    </a:lnTo>
                    <a:lnTo>
                      <a:pt x="309" y="338"/>
                    </a:lnTo>
                    <a:lnTo>
                      <a:pt x="314" y="309"/>
                    </a:lnTo>
                    <a:lnTo>
                      <a:pt x="320" y="282"/>
                    </a:lnTo>
                    <a:lnTo>
                      <a:pt x="324" y="261"/>
                    </a:lnTo>
                    <a:lnTo>
                      <a:pt x="325" y="251"/>
                    </a:lnTo>
                    <a:lnTo>
                      <a:pt x="328" y="241"/>
                    </a:lnTo>
                    <a:lnTo>
                      <a:pt x="318" y="184"/>
                    </a:lnTo>
                    <a:lnTo>
                      <a:pt x="396" y="174"/>
                    </a:lnTo>
                    <a:lnTo>
                      <a:pt x="392" y="1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691"/>
              <p:cNvSpPr>
                <a:spLocks/>
              </p:cNvSpPr>
              <p:nvPr/>
            </p:nvSpPr>
            <p:spPr bwMode="auto">
              <a:xfrm>
                <a:off x="4558" y="2408"/>
                <a:ext cx="35" cy="116"/>
              </a:xfrm>
              <a:custGeom>
                <a:avLst/>
                <a:gdLst>
                  <a:gd name="T0" fmla="*/ 23 w 71"/>
                  <a:gd name="T1" fmla="*/ 113 h 230"/>
                  <a:gd name="T2" fmla="*/ 27 w 71"/>
                  <a:gd name="T3" fmla="*/ 110 h 230"/>
                  <a:gd name="T4" fmla="*/ 30 w 71"/>
                  <a:gd name="T5" fmla="*/ 106 h 230"/>
                  <a:gd name="T6" fmla="*/ 31 w 71"/>
                  <a:gd name="T7" fmla="*/ 101 h 230"/>
                  <a:gd name="T8" fmla="*/ 31 w 71"/>
                  <a:gd name="T9" fmla="*/ 96 h 230"/>
                  <a:gd name="T10" fmla="*/ 26 w 71"/>
                  <a:gd name="T11" fmla="*/ 0 h 230"/>
                  <a:gd name="T12" fmla="*/ 71 w 71"/>
                  <a:gd name="T13" fmla="*/ 34 h 230"/>
                  <a:gd name="T14" fmla="*/ 64 w 71"/>
                  <a:gd name="T15" fmla="*/ 110 h 230"/>
                  <a:gd name="T16" fmla="*/ 65 w 71"/>
                  <a:gd name="T17" fmla="*/ 110 h 230"/>
                  <a:gd name="T18" fmla="*/ 55 w 71"/>
                  <a:gd name="T19" fmla="*/ 165 h 230"/>
                  <a:gd name="T20" fmla="*/ 51 w 71"/>
                  <a:gd name="T21" fmla="*/ 176 h 230"/>
                  <a:gd name="T22" fmla="*/ 46 w 71"/>
                  <a:gd name="T23" fmla="*/ 188 h 230"/>
                  <a:gd name="T24" fmla="*/ 34 w 71"/>
                  <a:gd name="T25" fmla="*/ 200 h 230"/>
                  <a:gd name="T26" fmla="*/ 21 w 71"/>
                  <a:gd name="T27" fmla="*/ 216 h 230"/>
                  <a:gd name="T28" fmla="*/ 7 w 71"/>
                  <a:gd name="T29" fmla="*/ 229 h 230"/>
                  <a:gd name="T30" fmla="*/ 3 w 71"/>
                  <a:gd name="T31" fmla="*/ 230 h 230"/>
                  <a:gd name="T32" fmla="*/ 0 w 71"/>
                  <a:gd name="T33" fmla="*/ 224 h 230"/>
                  <a:gd name="T34" fmla="*/ 0 w 71"/>
                  <a:gd name="T35" fmla="*/ 217 h 230"/>
                  <a:gd name="T36" fmla="*/ 3 w 71"/>
                  <a:gd name="T37" fmla="*/ 209 h 230"/>
                  <a:gd name="T38" fmla="*/ 6 w 71"/>
                  <a:gd name="T39" fmla="*/ 202 h 230"/>
                  <a:gd name="T40" fmla="*/ 13 w 71"/>
                  <a:gd name="T41" fmla="*/ 191 h 230"/>
                  <a:gd name="T42" fmla="*/ 17 w 71"/>
                  <a:gd name="T43" fmla="*/ 178 h 230"/>
                  <a:gd name="T44" fmla="*/ 19 w 71"/>
                  <a:gd name="T45" fmla="*/ 166 h 230"/>
                  <a:gd name="T46" fmla="*/ 20 w 71"/>
                  <a:gd name="T47" fmla="*/ 158 h 230"/>
                  <a:gd name="T48" fmla="*/ 21 w 71"/>
                  <a:gd name="T49" fmla="*/ 154 h 230"/>
                  <a:gd name="T50" fmla="*/ 20 w 71"/>
                  <a:gd name="T51" fmla="*/ 157 h 230"/>
                  <a:gd name="T52" fmla="*/ 17 w 71"/>
                  <a:gd name="T53" fmla="*/ 162 h 230"/>
                  <a:gd name="T54" fmla="*/ 13 w 71"/>
                  <a:gd name="T55" fmla="*/ 172 h 230"/>
                  <a:gd name="T56" fmla="*/ 9 w 71"/>
                  <a:gd name="T57" fmla="*/ 185 h 230"/>
                  <a:gd name="T58" fmla="*/ 7 w 71"/>
                  <a:gd name="T59" fmla="*/ 188 h 230"/>
                  <a:gd name="T60" fmla="*/ 6 w 71"/>
                  <a:gd name="T61" fmla="*/ 188 h 230"/>
                  <a:gd name="T62" fmla="*/ 3 w 71"/>
                  <a:gd name="T63" fmla="*/ 188 h 230"/>
                  <a:gd name="T64" fmla="*/ 2 w 71"/>
                  <a:gd name="T65" fmla="*/ 188 h 230"/>
                  <a:gd name="T66" fmla="*/ 0 w 71"/>
                  <a:gd name="T67" fmla="*/ 185 h 230"/>
                  <a:gd name="T68" fmla="*/ 0 w 71"/>
                  <a:gd name="T69" fmla="*/ 183 h 230"/>
                  <a:gd name="T70" fmla="*/ 3 w 71"/>
                  <a:gd name="T71" fmla="*/ 159 h 230"/>
                  <a:gd name="T72" fmla="*/ 9 w 71"/>
                  <a:gd name="T73" fmla="*/ 138 h 230"/>
                  <a:gd name="T74" fmla="*/ 13 w 71"/>
                  <a:gd name="T75" fmla="*/ 124 h 230"/>
                  <a:gd name="T76" fmla="*/ 16 w 71"/>
                  <a:gd name="T77" fmla="*/ 118 h 230"/>
                  <a:gd name="T78" fmla="*/ 20 w 71"/>
                  <a:gd name="T79" fmla="*/ 116 h 230"/>
                  <a:gd name="T80" fmla="*/ 23 w 71"/>
                  <a:gd name="T81" fmla="*/ 11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 h="230">
                    <a:moveTo>
                      <a:pt x="23" y="113"/>
                    </a:moveTo>
                    <a:lnTo>
                      <a:pt x="27" y="110"/>
                    </a:lnTo>
                    <a:lnTo>
                      <a:pt x="30" y="106"/>
                    </a:lnTo>
                    <a:lnTo>
                      <a:pt x="31" y="101"/>
                    </a:lnTo>
                    <a:lnTo>
                      <a:pt x="31" y="96"/>
                    </a:lnTo>
                    <a:lnTo>
                      <a:pt x="26" y="0"/>
                    </a:lnTo>
                    <a:lnTo>
                      <a:pt x="71" y="34"/>
                    </a:lnTo>
                    <a:lnTo>
                      <a:pt x="64" y="110"/>
                    </a:lnTo>
                    <a:lnTo>
                      <a:pt x="65" y="110"/>
                    </a:lnTo>
                    <a:lnTo>
                      <a:pt x="55" y="165"/>
                    </a:lnTo>
                    <a:lnTo>
                      <a:pt x="51" y="176"/>
                    </a:lnTo>
                    <a:lnTo>
                      <a:pt x="46" y="188"/>
                    </a:lnTo>
                    <a:lnTo>
                      <a:pt x="34" y="200"/>
                    </a:lnTo>
                    <a:lnTo>
                      <a:pt x="21" y="216"/>
                    </a:lnTo>
                    <a:lnTo>
                      <a:pt x="7" y="229"/>
                    </a:lnTo>
                    <a:lnTo>
                      <a:pt x="3" y="230"/>
                    </a:lnTo>
                    <a:lnTo>
                      <a:pt x="0" y="224"/>
                    </a:lnTo>
                    <a:lnTo>
                      <a:pt x="0" y="217"/>
                    </a:lnTo>
                    <a:lnTo>
                      <a:pt x="3" y="209"/>
                    </a:lnTo>
                    <a:lnTo>
                      <a:pt x="6" y="202"/>
                    </a:lnTo>
                    <a:lnTo>
                      <a:pt x="13" y="191"/>
                    </a:lnTo>
                    <a:lnTo>
                      <a:pt x="17" y="178"/>
                    </a:lnTo>
                    <a:lnTo>
                      <a:pt x="19" y="166"/>
                    </a:lnTo>
                    <a:lnTo>
                      <a:pt x="20" y="158"/>
                    </a:lnTo>
                    <a:lnTo>
                      <a:pt x="21" y="154"/>
                    </a:lnTo>
                    <a:lnTo>
                      <a:pt x="20" y="157"/>
                    </a:lnTo>
                    <a:lnTo>
                      <a:pt x="17" y="162"/>
                    </a:lnTo>
                    <a:lnTo>
                      <a:pt x="13" y="172"/>
                    </a:lnTo>
                    <a:lnTo>
                      <a:pt x="9" y="185"/>
                    </a:lnTo>
                    <a:lnTo>
                      <a:pt x="7" y="188"/>
                    </a:lnTo>
                    <a:lnTo>
                      <a:pt x="6" y="188"/>
                    </a:lnTo>
                    <a:lnTo>
                      <a:pt x="3" y="188"/>
                    </a:lnTo>
                    <a:lnTo>
                      <a:pt x="2" y="188"/>
                    </a:lnTo>
                    <a:lnTo>
                      <a:pt x="0" y="185"/>
                    </a:lnTo>
                    <a:lnTo>
                      <a:pt x="0" y="183"/>
                    </a:lnTo>
                    <a:lnTo>
                      <a:pt x="3" y="159"/>
                    </a:lnTo>
                    <a:lnTo>
                      <a:pt x="9" y="138"/>
                    </a:lnTo>
                    <a:lnTo>
                      <a:pt x="13" y="124"/>
                    </a:lnTo>
                    <a:lnTo>
                      <a:pt x="16" y="118"/>
                    </a:lnTo>
                    <a:lnTo>
                      <a:pt x="20" y="116"/>
                    </a:lnTo>
                    <a:lnTo>
                      <a:pt x="23" y="113"/>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692"/>
              <p:cNvSpPr>
                <a:spLocks/>
              </p:cNvSpPr>
              <p:nvPr/>
            </p:nvSpPr>
            <p:spPr bwMode="auto">
              <a:xfrm>
                <a:off x="4562" y="2239"/>
                <a:ext cx="47" cy="210"/>
              </a:xfrm>
              <a:custGeom>
                <a:avLst/>
                <a:gdLst>
                  <a:gd name="T0" fmla="*/ 17 w 93"/>
                  <a:gd name="T1" fmla="*/ 338 h 418"/>
                  <a:gd name="T2" fmla="*/ 58 w 93"/>
                  <a:gd name="T3" fmla="*/ 418 h 418"/>
                  <a:gd name="T4" fmla="*/ 92 w 93"/>
                  <a:gd name="T5" fmla="*/ 184 h 418"/>
                  <a:gd name="T6" fmla="*/ 93 w 93"/>
                  <a:gd name="T7" fmla="*/ 154 h 418"/>
                  <a:gd name="T8" fmla="*/ 80 w 93"/>
                  <a:gd name="T9" fmla="*/ 0 h 418"/>
                  <a:gd name="T10" fmla="*/ 0 w 93"/>
                  <a:gd name="T11" fmla="*/ 0 h 418"/>
                  <a:gd name="T12" fmla="*/ 8 w 93"/>
                  <a:gd name="T13" fmla="*/ 56 h 418"/>
                  <a:gd name="T14" fmla="*/ 27 w 93"/>
                  <a:gd name="T15" fmla="*/ 159 h 418"/>
                  <a:gd name="T16" fmla="*/ 14 w 93"/>
                  <a:gd name="T17" fmla="*/ 239 h 418"/>
                  <a:gd name="T18" fmla="*/ 12 w 93"/>
                  <a:gd name="T19" fmla="*/ 246 h 418"/>
                  <a:gd name="T20" fmla="*/ 12 w 93"/>
                  <a:gd name="T21" fmla="*/ 253 h 418"/>
                  <a:gd name="T22" fmla="*/ 14 w 93"/>
                  <a:gd name="T23" fmla="*/ 260 h 418"/>
                  <a:gd name="T24" fmla="*/ 17 w 93"/>
                  <a:gd name="T25" fmla="*/ 33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418">
                    <a:moveTo>
                      <a:pt x="17" y="338"/>
                    </a:moveTo>
                    <a:lnTo>
                      <a:pt x="58" y="418"/>
                    </a:lnTo>
                    <a:lnTo>
                      <a:pt x="92" y="184"/>
                    </a:lnTo>
                    <a:lnTo>
                      <a:pt x="93" y="154"/>
                    </a:lnTo>
                    <a:lnTo>
                      <a:pt x="80" y="0"/>
                    </a:lnTo>
                    <a:lnTo>
                      <a:pt x="0" y="0"/>
                    </a:lnTo>
                    <a:lnTo>
                      <a:pt x="8" y="56"/>
                    </a:lnTo>
                    <a:lnTo>
                      <a:pt x="27" y="159"/>
                    </a:lnTo>
                    <a:lnTo>
                      <a:pt x="14" y="239"/>
                    </a:lnTo>
                    <a:lnTo>
                      <a:pt x="12" y="246"/>
                    </a:lnTo>
                    <a:lnTo>
                      <a:pt x="12" y="253"/>
                    </a:lnTo>
                    <a:lnTo>
                      <a:pt x="14" y="260"/>
                    </a:lnTo>
                    <a:lnTo>
                      <a:pt x="17" y="338"/>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693"/>
              <p:cNvSpPr>
                <a:spLocks/>
              </p:cNvSpPr>
              <p:nvPr/>
            </p:nvSpPr>
            <p:spPr bwMode="auto">
              <a:xfrm>
                <a:off x="4505" y="2167"/>
                <a:ext cx="99" cy="229"/>
              </a:xfrm>
              <a:custGeom>
                <a:avLst/>
                <a:gdLst>
                  <a:gd name="T0" fmla="*/ 198 w 198"/>
                  <a:gd name="T1" fmla="*/ 174 h 459"/>
                  <a:gd name="T2" fmla="*/ 194 w 198"/>
                  <a:gd name="T3" fmla="*/ 125 h 459"/>
                  <a:gd name="T4" fmla="*/ 190 w 198"/>
                  <a:gd name="T5" fmla="*/ 102 h 459"/>
                  <a:gd name="T6" fmla="*/ 178 w 198"/>
                  <a:gd name="T7" fmla="*/ 83 h 459"/>
                  <a:gd name="T8" fmla="*/ 161 w 198"/>
                  <a:gd name="T9" fmla="*/ 67 h 459"/>
                  <a:gd name="T10" fmla="*/ 140 w 198"/>
                  <a:gd name="T11" fmla="*/ 58 h 459"/>
                  <a:gd name="T12" fmla="*/ 0 w 198"/>
                  <a:gd name="T13" fmla="*/ 0 h 459"/>
                  <a:gd name="T14" fmla="*/ 0 w 198"/>
                  <a:gd name="T15" fmla="*/ 443 h 459"/>
                  <a:gd name="T16" fmla="*/ 4 w 198"/>
                  <a:gd name="T17" fmla="*/ 444 h 459"/>
                  <a:gd name="T18" fmla="*/ 16 w 198"/>
                  <a:gd name="T19" fmla="*/ 446 h 459"/>
                  <a:gd name="T20" fmla="*/ 31 w 198"/>
                  <a:gd name="T21" fmla="*/ 449 h 459"/>
                  <a:gd name="T22" fmla="*/ 51 w 198"/>
                  <a:gd name="T23" fmla="*/ 453 h 459"/>
                  <a:gd name="T24" fmla="*/ 71 w 198"/>
                  <a:gd name="T25" fmla="*/ 456 h 459"/>
                  <a:gd name="T26" fmla="*/ 92 w 198"/>
                  <a:gd name="T27" fmla="*/ 457 h 459"/>
                  <a:gd name="T28" fmla="*/ 109 w 198"/>
                  <a:gd name="T29" fmla="*/ 459 h 459"/>
                  <a:gd name="T30" fmla="*/ 109 w 198"/>
                  <a:gd name="T31" fmla="*/ 457 h 459"/>
                  <a:gd name="T32" fmla="*/ 105 w 198"/>
                  <a:gd name="T33" fmla="*/ 430 h 459"/>
                  <a:gd name="T34" fmla="*/ 103 w 198"/>
                  <a:gd name="T35" fmla="*/ 401 h 459"/>
                  <a:gd name="T36" fmla="*/ 106 w 198"/>
                  <a:gd name="T37" fmla="*/ 370 h 459"/>
                  <a:gd name="T38" fmla="*/ 111 w 198"/>
                  <a:gd name="T39" fmla="*/ 338 h 459"/>
                  <a:gd name="T40" fmla="*/ 116 w 198"/>
                  <a:gd name="T41" fmla="*/ 309 h 459"/>
                  <a:gd name="T42" fmla="*/ 122 w 198"/>
                  <a:gd name="T43" fmla="*/ 282 h 459"/>
                  <a:gd name="T44" fmla="*/ 126 w 198"/>
                  <a:gd name="T45" fmla="*/ 261 h 459"/>
                  <a:gd name="T46" fmla="*/ 127 w 198"/>
                  <a:gd name="T47" fmla="*/ 251 h 459"/>
                  <a:gd name="T48" fmla="*/ 130 w 198"/>
                  <a:gd name="T49" fmla="*/ 241 h 459"/>
                  <a:gd name="T50" fmla="*/ 120 w 198"/>
                  <a:gd name="T51" fmla="*/ 184 h 459"/>
                  <a:gd name="T52" fmla="*/ 198 w 198"/>
                  <a:gd name="T53" fmla="*/ 174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8" h="459">
                    <a:moveTo>
                      <a:pt x="198" y="174"/>
                    </a:moveTo>
                    <a:lnTo>
                      <a:pt x="194" y="125"/>
                    </a:lnTo>
                    <a:lnTo>
                      <a:pt x="190" y="102"/>
                    </a:lnTo>
                    <a:lnTo>
                      <a:pt x="178" y="83"/>
                    </a:lnTo>
                    <a:lnTo>
                      <a:pt x="161" y="67"/>
                    </a:lnTo>
                    <a:lnTo>
                      <a:pt x="140" y="58"/>
                    </a:lnTo>
                    <a:lnTo>
                      <a:pt x="0" y="0"/>
                    </a:lnTo>
                    <a:lnTo>
                      <a:pt x="0" y="443"/>
                    </a:lnTo>
                    <a:lnTo>
                      <a:pt x="4" y="444"/>
                    </a:lnTo>
                    <a:lnTo>
                      <a:pt x="16" y="446"/>
                    </a:lnTo>
                    <a:lnTo>
                      <a:pt x="31" y="449"/>
                    </a:lnTo>
                    <a:lnTo>
                      <a:pt x="51" y="453"/>
                    </a:lnTo>
                    <a:lnTo>
                      <a:pt x="71" y="456"/>
                    </a:lnTo>
                    <a:lnTo>
                      <a:pt x="92" y="457"/>
                    </a:lnTo>
                    <a:lnTo>
                      <a:pt x="109" y="459"/>
                    </a:lnTo>
                    <a:lnTo>
                      <a:pt x="109" y="457"/>
                    </a:lnTo>
                    <a:lnTo>
                      <a:pt x="105" y="430"/>
                    </a:lnTo>
                    <a:lnTo>
                      <a:pt x="103" y="401"/>
                    </a:lnTo>
                    <a:lnTo>
                      <a:pt x="106" y="370"/>
                    </a:lnTo>
                    <a:lnTo>
                      <a:pt x="111" y="338"/>
                    </a:lnTo>
                    <a:lnTo>
                      <a:pt x="116" y="309"/>
                    </a:lnTo>
                    <a:lnTo>
                      <a:pt x="122" y="282"/>
                    </a:lnTo>
                    <a:lnTo>
                      <a:pt x="126" y="261"/>
                    </a:lnTo>
                    <a:lnTo>
                      <a:pt x="127" y="251"/>
                    </a:lnTo>
                    <a:lnTo>
                      <a:pt x="130" y="241"/>
                    </a:lnTo>
                    <a:lnTo>
                      <a:pt x="120" y="184"/>
                    </a:lnTo>
                    <a:lnTo>
                      <a:pt x="198" y="17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694"/>
              <p:cNvSpPr>
                <a:spLocks/>
              </p:cNvSpPr>
              <p:nvPr/>
            </p:nvSpPr>
            <p:spPr bwMode="auto">
              <a:xfrm>
                <a:off x="4450" y="2369"/>
                <a:ext cx="110" cy="31"/>
              </a:xfrm>
              <a:custGeom>
                <a:avLst/>
                <a:gdLst>
                  <a:gd name="T0" fmla="*/ 215 w 221"/>
                  <a:gd name="T1" fmla="*/ 0 h 63"/>
                  <a:gd name="T2" fmla="*/ 6 w 221"/>
                  <a:gd name="T3" fmla="*/ 0 h 63"/>
                  <a:gd name="T4" fmla="*/ 4 w 221"/>
                  <a:gd name="T5" fmla="*/ 32 h 63"/>
                  <a:gd name="T6" fmla="*/ 0 w 221"/>
                  <a:gd name="T7" fmla="*/ 57 h 63"/>
                  <a:gd name="T8" fmla="*/ 73 w 221"/>
                  <a:gd name="T9" fmla="*/ 63 h 63"/>
                  <a:gd name="T10" fmla="*/ 147 w 221"/>
                  <a:gd name="T11" fmla="*/ 63 h 63"/>
                  <a:gd name="T12" fmla="*/ 221 w 221"/>
                  <a:gd name="T13" fmla="*/ 57 h 63"/>
                  <a:gd name="T14" fmla="*/ 216 w 221"/>
                  <a:gd name="T15" fmla="*/ 32 h 63"/>
                  <a:gd name="T16" fmla="*/ 215 w 221"/>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63">
                    <a:moveTo>
                      <a:pt x="215" y="0"/>
                    </a:moveTo>
                    <a:lnTo>
                      <a:pt x="6" y="0"/>
                    </a:lnTo>
                    <a:lnTo>
                      <a:pt x="4" y="32"/>
                    </a:lnTo>
                    <a:lnTo>
                      <a:pt x="0" y="57"/>
                    </a:lnTo>
                    <a:lnTo>
                      <a:pt x="73" y="63"/>
                    </a:lnTo>
                    <a:lnTo>
                      <a:pt x="147" y="63"/>
                    </a:lnTo>
                    <a:lnTo>
                      <a:pt x="221" y="57"/>
                    </a:lnTo>
                    <a:lnTo>
                      <a:pt x="216" y="32"/>
                    </a:lnTo>
                    <a:lnTo>
                      <a:pt x="215" y="0"/>
                    </a:lnTo>
                    <a:close/>
                  </a:path>
                </a:pathLst>
              </a:custGeom>
              <a:solidFill>
                <a:srgbClr val="000B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695"/>
              <p:cNvSpPr>
                <a:spLocks/>
              </p:cNvSpPr>
              <p:nvPr/>
            </p:nvSpPr>
            <p:spPr bwMode="auto">
              <a:xfrm>
                <a:off x="4505" y="2369"/>
                <a:ext cx="55" cy="32"/>
              </a:xfrm>
              <a:custGeom>
                <a:avLst/>
                <a:gdLst>
                  <a:gd name="T0" fmla="*/ 105 w 111"/>
                  <a:gd name="T1" fmla="*/ 0 h 64"/>
                  <a:gd name="T2" fmla="*/ 0 w 111"/>
                  <a:gd name="T3" fmla="*/ 0 h 64"/>
                  <a:gd name="T4" fmla="*/ 0 w 111"/>
                  <a:gd name="T5" fmla="*/ 64 h 64"/>
                  <a:gd name="T6" fmla="*/ 55 w 111"/>
                  <a:gd name="T7" fmla="*/ 63 h 64"/>
                  <a:gd name="T8" fmla="*/ 111 w 111"/>
                  <a:gd name="T9" fmla="*/ 57 h 64"/>
                  <a:gd name="T10" fmla="*/ 106 w 111"/>
                  <a:gd name="T11" fmla="*/ 32 h 64"/>
                  <a:gd name="T12" fmla="*/ 105 w 111"/>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1" h="64">
                    <a:moveTo>
                      <a:pt x="105" y="0"/>
                    </a:moveTo>
                    <a:lnTo>
                      <a:pt x="0" y="0"/>
                    </a:lnTo>
                    <a:lnTo>
                      <a:pt x="0" y="64"/>
                    </a:lnTo>
                    <a:lnTo>
                      <a:pt x="55" y="63"/>
                    </a:lnTo>
                    <a:lnTo>
                      <a:pt x="111" y="57"/>
                    </a:lnTo>
                    <a:lnTo>
                      <a:pt x="106" y="32"/>
                    </a:lnTo>
                    <a:lnTo>
                      <a:pt x="105" y="0"/>
                    </a:lnTo>
                    <a:close/>
                  </a:path>
                </a:pathLst>
              </a:custGeom>
              <a:solidFill>
                <a:srgbClr val="00004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696"/>
              <p:cNvSpPr>
                <a:spLocks/>
              </p:cNvSpPr>
              <p:nvPr/>
            </p:nvSpPr>
            <p:spPr bwMode="auto">
              <a:xfrm>
                <a:off x="4437" y="2038"/>
                <a:ext cx="68" cy="138"/>
              </a:xfrm>
              <a:custGeom>
                <a:avLst/>
                <a:gdLst>
                  <a:gd name="T0" fmla="*/ 130 w 137"/>
                  <a:gd name="T1" fmla="*/ 0 h 275"/>
                  <a:gd name="T2" fmla="*/ 103 w 137"/>
                  <a:gd name="T3" fmla="*/ 3 h 275"/>
                  <a:gd name="T4" fmla="*/ 79 w 137"/>
                  <a:gd name="T5" fmla="*/ 11 h 275"/>
                  <a:gd name="T6" fmla="*/ 58 w 137"/>
                  <a:gd name="T7" fmla="*/ 25 h 275"/>
                  <a:gd name="T8" fmla="*/ 40 w 137"/>
                  <a:gd name="T9" fmla="*/ 44 h 275"/>
                  <a:gd name="T10" fmla="*/ 24 w 137"/>
                  <a:gd name="T11" fmla="*/ 66 h 275"/>
                  <a:gd name="T12" fmla="*/ 13 w 137"/>
                  <a:gd name="T13" fmla="*/ 90 h 275"/>
                  <a:gd name="T14" fmla="*/ 4 w 137"/>
                  <a:gd name="T15" fmla="*/ 119 h 275"/>
                  <a:gd name="T16" fmla="*/ 0 w 137"/>
                  <a:gd name="T17" fmla="*/ 147 h 275"/>
                  <a:gd name="T18" fmla="*/ 0 w 137"/>
                  <a:gd name="T19" fmla="*/ 175 h 275"/>
                  <a:gd name="T20" fmla="*/ 7 w 137"/>
                  <a:gd name="T21" fmla="*/ 202 h 275"/>
                  <a:gd name="T22" fmla="*/ 18 w 137"/>
                  <a:gd name="T23" fmla="*/ 222 h 275"/>
                  <a:gd name="T24" fmla="*/ 35 w 137"/>
                  <a:gd name="T25" fmla="*/ 242 h 275"/>
                  <a:gd name="T26" fmla="*/ 55 w 137"/>
                  <a:gd name="T27" fmla="*/ 258 h 275"/>
                  <a:gd name="T28" fmla="*/ 78 w 137"/>
                  <a:gd name="T29" fmla="*/ 271 h 275"/>
                  <a:gd name="T30" fmla="*/ 102 w 137"/>
                  <a:gd name="T31" fmla="*/ 275 h 275"/>
                  <a:gd name="T32" fmla="*/ 137 w 137"/>
                  <a:gd name="T33" fmla="*/ 275 h 275"/>
                  <a:gd name="T34" fmla="*/ 137 w 137"/>
                  <a:gd name="T35" fmla="*/ 0 h 275"/>
                  <a:gd name="T36" fmla="*/ 130 w 137"/>
                  <a:gd name="T3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75">
                    <a:moveTo>
                      <a:pt x="130" y="0"/>
                    </a:moveTo>
                    <a:lnTo>
                      <a:pt x="103" y="3"/>
                    </a:lnTo>
                    <a:lnTo>
                      <a:pt x="79" y="11"/>
                    </a:lnTo>
                    <a:lnTo>
                      <a:pt x="58" y="25"/>
                    </a:lnTo>
                    <a:lnTo>
                      <a:pt x="40" y="44"/>
                    </a:lnTo>
                    <a:lnTo>
                      <a:pt x="24" y="66"/>
                    </a:lnTo>
                    <a:lnTo>
                      <a:pt x="13" y="90"/>
                    </a:lnTo>
                    <a:lnTo>
                      <a:pt x="4" y="119"/>
                    </a:lnTo>
                    <a:lnTo>
                      <a:pt x="0" y="147"/>
                    </a:lnTo>
                    <a:lnTo>
                      <a:pt x="0" y="175"/>
                    </a:lnTo>
                    <a:lnTo>
                      <a:pt x="7" y="202"/>
                    </a:lnTo>
                    <a:lnTo>
                      <a:pt x="18" y="222"/>
                    </a:lnTo>
                    <a:lnTo>
                      <a:pt x="35" y="242"/>
                    </a:lnTo>
                    <a:lnTo>
                      <a:pt x="55" y="258"/>
                    </a:lnTo>
                    <a:lnTo>
                      <a:pt x="78" y="271"/>
                    </a:lnTo>
                    <a:lnTo>
                      <a:pt x="102" y="275"/>
                    </a:lnTo>
                    <a:lnTo>
                      <a:pt x="137" y="275"/>
                    </a:lnTo>
                    <a:lnTo>
                      <a:pt x="137" y="0"/>
                    </a:lnTo>
                    <a:lnTo>
                      <a:pt x="130" y="0"/>
                    </a:lnTo>
                    <a:close/>
                  </a:path>
                </a:pathLst>
              </a:custGeom>
              <a:solidFill>
                <a:srgbClr val="EED2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697"/>
              <p:cNvSpPr>
                <a:spLocks/>
              </p:cNvSpPr>
              <p:nvPr/>
            </p:nvSpPr>
            <p:spPr bwMode="auto">
              <a:xfrm>
                <a:off x="4505" y="2038"/>
                <a:ext cx="69" cy="138"/>
              </a:xfrm>
              <a:custGeom>
                <a:avLst/>
                <a:gdLst>
                  <a:gd name="T0" fmla="*/ 7 w 137"/>
                  <a:gd name="T1" fmla="*/ 0 h 275"/>
                  <a:gd name="T2" fmla="*/ 34 w 137"/>
                  <a:gd name="T3" fmla="*/ 3 h 275"/>
                  <a:gd name="T4" fmla="*/ 58 w 137"/>
                  <a:gd name="T5" fmla="*/ 11 h 275"/>
                  <a:gd name="T6" fmla="*/ 81 w 137"/>
                  <a:gd name="T7" fmla="*/ 25 h 275"/>
                  <a:gd name="T8" fmla="*/ 99 w 137"/>
                  <a:gd name="T9" fmla="*/ 44 h 275"/>
                  <a:gd name="T10" fmla="*/ 113 w 137"/>
                  <a:gd name="T11" fmla="*/ 66 h 275"/>
                  <a:gd name="T12" fmla="*/ 125 w 137"/>
                  <a:gd name="T13" fmla="*/ 90 h 275"/>
                  <a:gd name="T14" fmla="*/ 133 w 137"/>
                  <a:gd name="T15" fmla="*/ 119 h 275"/>
                  <a:gd name="T16" fmla="*/ 137 w 137"/>
                  <a:gd name="T17" fmla="*/ 147 h 275"/>
                  <a:gd name="T18" fmla="*/ 137 w 137"/>
                  <a:gd name="T19" fmla="*/ 175 h 275"/>
                  <a:gd name="T20" fmla="*/ 130 w 137"/>
                  <a:gd name="T21" fmla="*/ 202 h 275"/>
                  <a:gd name="T22" fmla="*/ 119 w 137"/>
                  <a:gd name="T23" fmla="*/ 222 h 275"/>
                  <a:gd name="T24" fmla="*/ 102 w 137"/>
                  <a:gd name="T25" fmla="*/ 242 h 275"/>
                  <a:gd name="T26" fmla="*/ 82 w 137"/>
                  <a:gd name="T27" fmla="*/ 258 h 275"/>
                  <a:gd name="T28" fmla="*/ 60 w 137"/>
                  <a:gd name="T29" fmla="*/ 271 h 275"/>
                  <a:gd name="T30" fmla="*/ 36 w 137"/>
                  <a:gd name="T31" fmla="*/ 275 h 275"/>
                  <a:gd name="T32" fmla="*/ 0 w 137"/>
                  <a:gd name="T33" fmla="*/ 275 h 275"/>
                  <a:gd name="T34" fmla="*/ 0 w 137"/>
                  <a:gd name="T35" fmla="*/ 0 h 275"/>
                  <a:gd name="T36" fmla="*/ 7 w 137"/>
                  <a:gd name="T3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275">
                    <a:moveTo>
                      <a:pt x="7" y="0"/>
                    </a:moveTo>
                    <a:lnTo>
                      <a:pt x="34" y="3"/>
                    </a:lnTo>
                    <a:lnTo>
                      <a:pt x="58" y="11"/>
                    </a:lnTo>
                    <a:lnTo>
                      <a:pt x="81" y="25"/>
                    </a:lnTo>
                    <a:lnTo>
                      <a:pt x="99" y="44"/>
                    </a:lnTo>
                    <a:lnTo>
                      <a:pt x="113" y="66"/>
                    </a:lnTo>
                    <a:lnTo>
                      <a:pt x="125" y="90"/>
                    </a:lnTo>
                    <a:lnTo>
                      <a:pt x="133" y="119"/>
                    </a:lnTo>
                    <a:lnTo>
                      <a:pt x="137" y="147"/>
                    </a:lnTo>
                    <a:lnTo>
                      <a:pt x="137" y="175"/>
                    </a:lnTo>
                    <a:lnTo>
                      <a:pt x="130" y="202"/>
                    </a:lnTo>
                    <a:lnTo>
                      <a:pt x="119" y="222"/>
                    </a:lnTo>
                    <a:lnTo>
                      <a:pt x="102" y="242"/>
                    </a:lnTo>
                    <a:lnTo>
                      <a:pt x="82" y="258"/>
                    </a:lnTo>
                    <a:lnTo>
                      <a:pt x="60" y="271"/>
                    </a:lnTo>
                    <a:lnTo>
                      <a:pt x="36" y="275"/>
                    </a:lnTo>
                    <a:lnTo>
                      <a:pt x="0" y="275"/>
                    </a:lnTo>
                    <a:lnTo>
                      <a:pt x="0" y="0"/>
                    </a:lnTo>
                    <a:lnTo>
                      <a:pt x="7" y="0"/>
                    </a:lnTo>
                    <a:close/>
                  </a:path>
                </a:pathLst>
              </a:custGeom>
              <a:solidFill>
                <a:srgbClr val="E8C5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698"/>
              <p:cNvSpPr>
                <a:spLocks/>
              </p:cNvSpPr>
              <p:nvPr/>
            </p:nvSpPr>
            <p:spPr bwMode="auto">
              <a:xfrm>
                <a:off x="4474" y="2152"/>
                <a:ext cx="62" cy="100"/>
              </a:xfrm>
              <a:custGeom>
                <a:avLst/>
                <a:gdLst>
                  <a:gd name="T0" fmla="*/ 124 w 124"/>
                  <a:gd name="T1" fmla="*/ 63 h 199"/>
                  <a:gd name="T2" fmla="*/ 62 w 124"/>
                  <a:gd name="T3" fmla="*/ 199 h 199"/>
                  <a:gd name="T4" fmla="*/ 0 w 124"/>
                  <a:gd name="T5" fmla="*/ 63 h 199"/>
                  <a:gd name="T6" fmla="*/ 0 w 124"/>
                  <a:gd name="T7" fmla="*/ 0 h 199"/>
                  <a:gd name="T8" fmla="*/ 124 w 124"/>
                  <a:gd name="T9" fmla="*/ 0 h 199"/>
                  <a:gd name="T10" fmla="*/ 124 w 124"/>
                  <a:gd name="T11" fmla="*/ 63 h 199"/>
                </a:gdLst>
                <a:ahLst/>
                <a:cxnLst>
                  <a:cxn ang="0">
                    <a:pos x="T0" y="T1"/>
                  </a:cxn>
                  <a:cxn ang="0">
                    <a:pos x="T2" y="T3"/>
                  </a:cxn>
                  <a:cxn ang="0">
                    <a:pos x="T4" y="T5"/>
                  </a:cxn>
                  <a:cxn ang="0">
                    <a:pos x="T6" y="T7"/>
                  </a:cxn>
                  <a:cxn ang="0">
                    <a:pos x="T8" y="T9"/>
                  </a:cxn>
                  <a:cxn ang="0">
                    <a:pos x="T10" y="T11"/>
                  </a:cxn>
                </a:cxnLst>
                <a:rect l="0" t="0" r="r" b="b"/>
                <a:pathLst>
                  <a:path w="124" h="199">
                    <a:moveTo>
                      <a:pt x="124" y="63"/>
                    </a:moveTo>
                    <a:lnTo>
                      <a:pt x="62" y="199"/>
                    </a:lnTo>
                    <a:lnTo>
                      <a:pt x="0" y="63"/>
                    </a:lnTo>
                    <a:lnTo>
                      <a:pt x="0" y="0"/>
                    </a:lnTo>
                    <a:lnTo>
                      <a:pt x="124" y="0"/>
                    </a:lnTo>
                    <a:lnTo>
                      <a:pt x="124" y="63"/>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699"/>
              <p:cNvSpPr>
                <a:spLocks/>
              </p:cNvSpPr>
              <p:nvPr/>
            </p:nvSpPr>
            <p:spPr bwMode="auto">
              <a:xfrm>
                <a:off x="4463" y="2061"/>
                <a:ext cx="84" cy="113"/>
              </a:xfrm>
              <a:custGeom>
                <a:avLst/>
                <a:gdLst>
                  <a:gd name="T0" fmla="*/ 112 w 167"/>
                  <a:gd name="T1" fmla="*/ 0 h 227"/>
                  <a:gd name="T2" fmla="*/ 56 w 167"/>
                  <a:gd name="T3" fmla="*/ 0 h 227"/>
                  <a:gd name="T4" fmla="*/ 39 w 167"/>
                  <a:gd name="T5" fmla="*/ 3 h 227"/>
                  <a:gd name="T6" fmla="*/ 25 w 167"/>
                  <a:gd name="T7" fmla="*/ 12 h 227"/>
                  <a:gd name="T8" fmla="*/ 13 w 167"/>
                  <a:gd name="T9" fmla="*/ 24 h 227"/>
                  <a:gd name="T10" fmla="*/ 4 w 167"/>
                  <a:gd name="T11" fmla="*/ 41 h 227"/>
                  <a:gd name="T12" fmla="*/ 0 w 167"/>
                  <a:gd name="T13" fmla="*/ 61 h 227"/>
                  <a:gd name="T14" fmla="*/ 0 w 167"/>
                  <a:gd name="T15" fmla="*/ 136 h 227"/>
                  <a:gd name="T16" fmla="*/ 3 w 167"/>
                  <a:gd name="T17" fmla="*/ 152 h 227"/>
                  <a:gd name="T18" fmla="*/ 11 w 167"/>
                  <a:gd name="T19" fmla="*/ 169 h 227"/>
                  <a:gd name="T20" fmla="*/ 22 w 167"/>
                  <a:gd name="T21" fmla="*/ 187 h 227"/>
                  <a:gd name="T22" fmla="*/ 37 w 167"/>
                  <a:gd name="T23" fmla="*/ 203 h 227"/>
                  <a:gd name="T24" fmla="*/ 52 w 167"/>
                  <a:gd name="T25" fmla="*/ 215 h 227"/>
                  <a:gd name="T26" fmla="*/ 66 w 167"/>
                  <a:gd name="T27" fmla="*/ 224 h 227"/>
                  <a:gd name="T28" fmla="*/ 82 w 167"/>
                  <a:gd name="T29" fmla="*/ 227 h 227"/>
                  <a:gd name="T30" fmla="*/ 86 w 167"/>
                  <a:gd name="T31" fmla="*/ 227 h 227"/>
                  <a:gd name="T32" fmla="*/ 100 w 167"/>
                  <a:gd name="T33" fmla="*/ 224 h 227"/>
                  <a:gd name="T34" fmla="*/ 116 w 167"/>
                  <a:gd name="T35" fmla="*/ 215 h 227"/>
                  <a:gd name="T36" fmla="*/ 130 w 167"/>
                  <a:gd name="T37" fmla="*/ 203 h 227"/>
                  <a:gd name="T38" fmla="*/ 144 w 167"/>
                  <a:gd name="T39" fmla="*/ 187 h 227"/>
                  <a:gd name="T40" fmla="*/ 157 w 167"/>
                  <a:gd name="T41" fmla="*/ 169 h 227"/>
                  <a:gd name="T42" fmla="*/ 164 w 167"/>
                  <a:gd name="T43" fmla="*/ 152 h 227"/>
                  <a:gd name="T44" fmla="*/ 167 w 167"/>
                  <a:gd name="T45" fmla="*/ 136 h 227"/>
                  <a:gd name="T46" fmla="*/ 167 w 167"/>
                  <a:gd name="T47" fmla="*/ 61 h 227"/>
                  <a:gd name="T48" fmla="*/ 162 w 167"/>
                  <a:gd name="T49" fmla="*/ 41 h 227"/>
                  <a:gd name="T50" fmla="*/ 154 w 167"/>
                  <a:gd name="T51" fmla="*/ 24 h 227"/>
                  <a:gd name="T52" fmla="*/ 141 w 167"/>
                  <a:gd name="T53" fmla="*/ 12 h 227"/>
                  <a:gd name="T54" fmla="*/ 127 w 167"/>
                  <a:gd name="T55" fmla="*/ 3 h 227"/>
                  <a:gd name="T56" fmla="*/ 112 w 167"/>
                  <a:gd name="T5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227">
                    <a:moveTo>
                      <a:pt x="112" y="0"/>
                    </a:moveTo>
                    <a:lnTo>
                      <a:pt x="56" y="0"/>
                    </a:lnTo>
                    <a:lnTo>
                      <a:pt x="39" y="3"/>
                    </a:lnTo>
                    <a:lnTo>
                      <a:pt x="25" y="12"/>
                    </a:lnTo>
                    <a:lnTo>
                      <a:pt x="13" y="24"/>
                    </a:lnTo>
                    <a:lnTo>
                      <a:pt x="4" y="41"/>
                    </a:lnTo>
                    <a:lnTo>
                      <a:pt x="0" y="61"/>
                    </a:lnTo>
                    <a:lnTo>
                      <a:pt x="0" y="136"/>
                    </a:lnTo>
                    <a:lnTo>
                      <a:pt x="3" y="152"/>
                    </a:lnTo>
                    <a:lnTo>
                      <a:pt x="11" y="169"/>
                    </a:lnTo>
                    <a:lnTo>
                      <a:pt x="22" y="187"/>
                    </a:lnTo>
                    <a:lnTo>
                      <a:pt x="37" y="203"/>
                    </a:lnTo>
                    <a:lnTo>
                      <a:pt x="52" y="215"/>
                    </a:lnTo>
                    <a:lnTo>
                      <a:pt x="66" y="224"/>
                    </a:lnTo>
                    <a:lnTo>
                      <a:pt x="82" y="227"/>
                    </a:lnTo>
                    <a:lnTo>
                      <a:pt x="86" y="227"/>
                    </a:lnTo>
                    <a:lnTo>
                      <a:pt x="100" y="224"/>
                    </a:lnTo>
                    <a:lnTo>
                      <a:pt x="116" y="215"/>
                    </a:lnTo>
                    <a:lnTo>
                      <a:pt x="130" y="203"/>
                    </a:lnTo>
                    <a:lnTo>
                      <a:pt x="144" y="187"/>
                    </a:lnTo>
                    <a:lnTo>
                      <a:pt x="157" y="169"/>
                    </a:lnTo>
                    <a:lnTo>
                      <a:pt x="164" y="152"/>
                    </a:lnTo>
                    <a:lnTo>
                      <a:pt x="167" y="136"/>
                    </a:lnTo>
                    <a:lnTo>
                      <a:pt x="167" y="61"/>
                    </a:lnTo>
                    <a:lnTo>
                      <a:pt x="162" y="41"/>
                    </a:lnTo>
                    <a:lnTo>
                      <a:pt x="154" y="24"/>
                    </a:lnTo>
                    <a:lnTo>
                      <a:pt x="141" y="12"/>
                    </a:lnTo>
                    <a:lnTo>
                      <a:pt x="127" y="3"/>
                    </a:lnTo>
                    <a:lnTo>
                      <a:pt x="112"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700"/>
              <p:cNvSpPr>
                <a:spLocks/>
              </p:cNvSpPr>
              <p:nvPr/>
            </p:nvSpPr>
            <p:spPr bwMode="auto">
              <a:xfrm>
                <a:off x="4457" y="2104"/>
                <a:ext cx="9" cy="28"/>
              </a:xfrm>
              <a:custGeom>
                <a:avLst/>
                <a:gdLst>
                  <a:gd name="T0" fmla="*/ 10 w 18"/>
                  <a:gd name="T1" fmla="*/ 57 h 57"/>
                  <a:gd name="T2" fmla="*/ 6 w 18"/>
                  <a:gd name="T3" fmla="*/ 55 h 57"/>
                  <a:gd name="T4" fmla="*/ 3 w 18"/>
                  <a:gd name="T5" fmla="*/ 54 h 57"/>
                  <a:gd name="T6" fmla="*/ 2 w 18"/>
                  <a:gd name="T7" fmla="*/ 51 h 57"/>
                  <a:gd name="T8" fmla="*/ 0 w 18"/>
                  <a:gd name="T9" fmla="*/ 47 h 57"/>
                  <a:gd name="T10" fmla="*/ 0 w 18"/>
                  <a:gd name="T11" fmla="*/ 9 h 57"/>
                  <a:gd name="T12" fmla="*/ 2 w 18"/>
                  <a:gd name="T13" fmla="*/ 6 h 57"/>
                  <a:gd name="T14" fmla="*/ 3 w 18"/>
                  <a:gd name="T15" fmla="*/ 3 h 57"/>
                  <a:gd name="T16" fmla="*/ 6 w 18"/>
                  <a:gd name="T17" fmla="*/ 2 h 57"/>
                  <a:gd name="T18" fmla="*/ 10 w 18"/>
                  <a:gd name="T19" fmla="*/ 0 h 57"/>
                  <a:gd name="T20" fmla="*/ 13 w 18"/>
                  <a:gd name="T21" fmla="*/ 2 h 57"/>
                  <a:gd name="T22" fmla="*/ 16 w 18"/>
                  <a:gd name="T23" fmla="*/ 3 h 57"/>
                  <a:gd name="T24" fmla="*/ 18 w 18"/>
                  <a:gd name="T25" fmla="*/ 6 h 57"/>
                  <a:gd name="T26" fmla="*/ 18 w 18"/>
                  <a:gd name="T27" fmla="*/ 9 h 57"/>
                  <a:gd name="T28" fmla="*/ 18 w 18"/>
                  <a:gd name="T29" fmla="*/ 47 h 57"/>
                  <a:gd name="T30" fmla="*/ 18 w 18"/>
                  <a:gd name="T31" fmla="*/ 51 h 57"/>
                  <a:gd name="T32" fmla="*/ 16 w 18"/>
                  <a:gd name="T33" fmla="*/ 54 h 57"/>
                  <a:gd name="T34" fmla="*/ 13 w 18"/>
                  <a:gd name="T35" fmla="*/ 55 h 57"/>
                  <a:gd name="T36" fmla="*/ 10 w 18"/>
                  <a:gd name="T3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7">
                    <a:moveTo>
                      <a:pt x="10" y="57"/>
                    </a:moveTo>
                    <a:lnTo>
                      <a:pt x="6" y="55"/>
                    </a:lnTo>
                    <a:lnTo>
                      <a:pt x="3" y="54"/>
                    </a:lnTo>
                    <a:lnTo>
                      <a:pt x="2" y="51"/>
                    </a:lnTo>
                    <a:lnTo>
                      <a:pt x="0" y="47"/>
                    </a:lnTo>
                    <a:lnTo>
                      <a:pt x="0" y="9"/>
                    </a:lnTo>
                    <a:lnTo>
                      <a:pt x="2" y="6"/>
                    </a:lnTo>
                    <a:lnTo>
                      <a:pt x="3" y="3"/>
                    </a:lnTo>
                    <a:lnTo>
                      <a:pt x="6" y="2"/>
                    </a:lnTo>
                    <a:lnTo>
                      <a:pt x="10" y="0"/>
                    </a:lnTo>
                    <a:lnTo>
                      <a:pt x="13" y="2"/>
                    </a:lnTo>
                    <a:lnTo>
                      <a:pt x="16" y="3"/>
                    </a:lnTo>
                    <a:lnTo>
                      <a:pt x="18" y="6"/>
                    </a:lnTo>
                    <a:lnTo>
                      <a:pt x="18" y="9"/>
                    </a:lnTo>
                    <a:lnTo>
                      <a:pt x="18" y="47"/>
                    </a:lnTo>
                    <a:lnTo>
                      <a:pt x="18" y="51"/>
                    </a:lnTo>
                    <a:lnTo>
                      <a:pt x="16" y="54"/>
                    </a:lnTo>
                    <a:lnTo>
                      <a:pt x="13" y="55"/>
                    </a:lnTo>
                    <a:lnTo>
                      <a:pt x="10" y="57"/>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701"/>
              <p:cNvSpPr>
                <a:spLocks/>
              </p:cNvSpPr>
              <p:nvPr/>
            </p:nvSpPr>
            <p:spPr bwMode="auto">
              <a:xfrm>
                <a:off x="4544" y="2104"/>
                <a:ext cx="9" cy="28"/>
              </a:xfrm>
              <a:custGeom>
                <a:avLst/>
                <a:gdLst>
                  <a:gd name="T0" fmla="*/ 8 w 18"/>
                  <a:gd name="T1" fmla="*/ 57 h 57"/>
                  <a:gd name="T2" fmla="*/ 6 w 18"/>
                  <a:gd name="T3" fmla="*/ 55 h 57"/>
                  <a:gd name="T4" fmla="*/ 3 w 18"/>
                  <a:gd name="T5" fmla="*/ 54 h 57"/>
                  <a:gd name="T6" fmla="*/ 1 w 18"/>
                  <a:gd name="T7" fmla="*/ 51 h 57"/>
                  <a:gd name="T8" fmla="*/ 0 w 18"/>
                  <a:gd name="T9" fmla="*/ 47 h 57"/>
                  <a:gd name="T10" fmla="*/ 0 w 18"/>
                  <a:gd name="T11" fmla="*/ 9 h 57"/>
                  <a:gd name="T12" fmla="*/ 1 w 18"/>
                  <a:gd name="T13" fmla="*/ 6 h 57"/>
                  <a:gd name="T14" fmla="*/ 3 w 18"/>
                  <a:gd name="T15" fmla="*/ 3 h 57"/>
                  <a:gd name="T16" fmla="*/ 6 w 18"/>
                  <a:gd name="T17" fmla="*/ 2 h 57"/>
                  <a:gd name="T18" fmla="*/ 8 w 18"/>
                  <a:gd name="T19" fmla="*/ 0 h 57"/>
                  <a:gd name="T20" fmla="*/ 13 w 18"/>
                  <a:gd name="T21" fmla="*/ 2 h 57"/>
                  <a:gd name="T22" fmla="*/ 16 w 18"/>
                  <a:gd name="T23" fmla="*/ 3 h 57"/>
                  <a:gd name="T24" fmla="*/ 17 w 18"/>
                  <a:gd name="T25" fmla="*/ 6 h 57"/>
                  <a:gd name="T26" fmla="*/ 18 w 18"/>
                  <a:gd name="T27" fmla="*/ 9 h 57"/>
                  <a:gd name="T28" fmla="*/ 18 w 18"/>
                  <a:gd name="T29" fmla="*/ 47 h 57"/>
                  <a:gd name="T30" fmla="*/ 17 w 18"/>
                  <a:gd name="T31" fmla="*/ 51 h 57"/>
                  <a:gd name="T32" fmla="*/ 16 w 18"/>
                  <a:gd name="T33" fmla="*/ 54 h 57"/>
                  <a:gd name="T34" fmla="*/ 13 w 18"/>
                  <a:gd name="T35" fmla="*/ 55 h 57"/>
                  <a:gd name="T36" fmla="*/ 8 w 18"/>
                  <a:gd name="T3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7">
                    <a:moveTo>
                      <a:pt x="8" y="57"/>
                    </a:moveTo>
                    <a:lnTo>
                      <a:pt x="6" y="55"/>
                    </a:lnTo>
                    <a:lnTo>
                      <a:pt x="3" y="54"/>
                    </a:lnTo>
                    <a:lnTo>
                      <a:pt x="1" y="51"/>
                    </a:lnTo>
                    <a:lnTo>
                      <a:pt x="0" y="47"/>
                    </a:lnTo>
                    <a:lnTo>
                      <a:pt x="0" y="9"/>
                    </a:lnTo>
                    <a:lnTo>
                      <a:pt x="1" y="6"/>
                    </a:lnTo>
                    <a:lnTo>
                      <a:pt x="3" y="3"/>
                    </a:lnTo>
                    <a:lnTo>
                      <a:pt x="6" y="2"/>
                    </a:lnTo>
                    <a:lnTo>
                      <a:pt x="8" y="0"/>
                    </a:lnTo>
                    <a:lnTo>
                      <a:pt x="13" y="2"/>
                    </a:lnTo>
                    <a:lnTo>
                      <a:pt x="16" y="3"/>
                    </a:lnTo>
                    <a:lnTo>
                      <a:pt x="17" y="6"/>
                    </a:lnTo>
                    <a:lnTo>
                      <a:pt x="18" y="9"/>
                    </a:lnTo>
                    <a:lnTo>
                      <a:pt x="18" y="47"/>
                    </a:lnTo>
                    <a:lnTo>
                      <a:pt x="17" y="51"/>
                    </a:lnTo>
                    <a:lnTo>
                      <a:pt x="16" y="54"/>
                    </a:lnTo>
                    <a:lnTo>
                      <a:pt x="13" y="55"/>
                    </a:lnTo>
                    <a:lnTo>
                      <a:pt x="8" y="57"/>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702"/>
              <p:cNvSpPr>
                <a:spLocks/>
              </p:cNvSpPr>
              <p:nvPr/>
            </p:nvSpPr>
            <p:spPr bwMode="auto">
              <a:xfrm>
                <a:off x="4505" y="2061"/>
                <a:ext cx="42" cy="113"/>
              </a:xfrm>
              <a:custGeom>
                <a:avLst/>
                <a:gdLst>
                  <a:gd name="T0" fmla="*/ 29 w 84"/>
                  <a:gd name="T1" fmla="*/ 0 h 227"/>
                  <a:gd name="T2" fmla="*/ 0 w 84"/>
                  <a:gd name="T3" fmla="*/ 0 h 227"/>
                  <a:gd name="T4" fmla="*/ 0 w 84"/>
                  <a:gd name="T5" fmla="*/ 227 h 227"/>
                  <a:gd name="T6" fmla="*/ 3 w 84"/>
                  <a:gd name="T7" fmla="*/ 227 h 227"/>
                  <a:gd name="T8" fmla="*/ 17 w 84"/>
                  <a:gd name="T9" fmla="*/ 224 h 227"/>
                  <a:gd name="T10" fmla="*/ 33 w 84"/>
                  <a:gd name="T11" fmla="*/ 215 h 227"/>
                  <a:gd name="T12" fmla="*/ 47 w 84"/>
                  <a:gd name="T13" fmla="*/ 203 h 227"/>
                  <a:gd name="T14" fmla="*/ 61 w 84"/>
                  <a:gd name="T15" fmla="*/ 187 h 227"/>
                  <a:gd name="T16" fmla="*/ 74 w 84"/>
                  <a:gd name="T17" fmla="*/ 169 h 227"/>
                  <a:gd name="T18" fmla="*/ 81 w 84"/>
                  <a:gd name="T19" fmla="*/ 152 h 227"/>
                  <a:gd name="T20" fmla="*/ 84 w 84"/>
                  <a:gd name="T21" fmla="*/ 136 h 227"/>
                  <a:gd name="T22" fmla="*/ 84 w 84"/>
                  <a:gd name="T23" fmla="*/ 61 h 227"/>
                  <a:gd name="T24" fmla="*/ 79 w 84"/>
                  <a:gd name="T25" fmla="*/ 41 h 227"/>
                  <a:gd name="T26" fmla="*/ 71 w 84"/>
                  <a:gd name="T27" fmla="*/ 24 h 227"/>
                  <a:gd name="T28" fmla="*/ 58 w 84"/>
                  <a:gd name="T29" fmla="*/ 12 h 227"/>
                  <a:gd name="T30" fmla="*/ 44 w 84"/>
                  <a:gd name="T31" fmla="*/ 3 h 227"/>
                  <a:gd name="T32" fmla="*/ 29 w 84"/>
                  <a:gd name="T3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227">
                    <a:moveTo>
                      <a:pt x="29" y="0"/>
                    </a:moveTo>
                    <a:lnTo>
                      <a:pt x="0" y="0"/>
                    </a:lnTo>
                    <a:lnTo>
                      <a:pt x="0" y="227"/>
                    </a:lnTo>
                    <a:lnTo>
                      <a:pt x="3" y="227"/>
                    </a:lnTo>
                    <a:lnTo>
                      <a:pt x="17" y="224"/>
                    </a:lnTo>
                    <a:lnTo>
                      <a:pt x="33" y="215"/>
                    </a:lnTo>
                    <a:lnTo>
                      <a:pt x="47" y="203"/>
                    </a:lnTo>
                    <a:lnTo>
                      <a:pt x="61" y="187"/>
                    </a:lnTo>
                    <a:lnTo>
                      <a:pt x="74" y="169"/>
                    </a:lnTo>
                    <a:lnTo>
                      <a:pt x="81" y="152"/>
                    </a:lnTo>
                    <a:lnTo>
                      <a:pt x="84" y="136"/>
                    </a:lnTo>
                    <a:lnTo>
                      <a:pt x="84" y="61"/>
                    </a:lnTo>
                    <a:lnTo>
                      <a:pt x="79" y="41"/>
                    </a:lnTo>
                    <a:lnTo>
                      <a:pt x="71" y="24"/>
                    </a:lnTo>
                    <a:lnTo>
                      <a:pt x="58" y="12"/>
                    </a:lnTo>
                    <a:lnTo>
                      <a:pt x="44" y="3"/>
                    </a:lnTo>
                    <a:lnTo>
                      <a:pt x="29"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703"/>
              <p:cNvSpPr>
                <a:spLocks/>
              </p:cNvSpPr>
              <p:nvPr/>
            </p:nvSpPr>
            <p:spPr bwMode="auto">
              <a:xfrm>
                <a:off x="4485" y="2045"/>
                <a:ext cx="20" cy="31"/>
              </a:xfrm>
              <a:custGeom>
                <a:avLst/>
                <a:gdLst>
                  <a:gd name="T0" fmla="*/ 34 w 41"/>
                  <a:gd name="T1" fmla="*/ 0 h 62"/>
                  <a:gd name="T2" fmla="*/ 24 w 41"/>
                  <a:gd name="T3" fmla="*/ 0 h 62"/>
                  <a:gd name="T4" fmla="*/ 14 w 41"/>
                  <a:gd name="T5" fmla="*/ 0 h 62"/>
                  <a:gd name="T6" fmla="*/ 6 w 41"/>
                  <a:gd name="T7" fmla="*/ 4 h 62"/>
                  <a:gd name="T8" fmla="*/ 0 w 41"/>
                  <a:gd name="T9" fmla="*/ 13 h 62"/>
                  <a:gd name="T10" fmla="*/ 0 w 41"/>
                  <a:gd name="T11" fmla="*/ 23 h 62"/>
                  <a:gd name="T12" fmla="*/ 4 w 41"/>
                  <a:gd name="T13" fmla="*/ 34 h 62"/>
                  <a:gd name="T14" fmla="*/ 12 w 41"/>
                  <a:gd name="T15" fmla="*/ 44 h 62"/>
                  <a:gd name="T16" fmla="*/ 26 w 41"/>
                  <a:gd name="T17" fmla="*/ 54 h 62"/>
                  <a:gd name="T18" fmla="*/ 41 w 41"/>
                  <a:gd name="T19" fmla="*/ 62 h 62"/>
                  <a:gd name="T20" fmla="*/ 41 w 41"/>
                  <a:gd name="T21" fmla="*/ 0 h 62"/>
                  <a:gd name="T22" fmla="*/ 37 w 41"/>
                  <a:gd name="T23" fmla="*/ 0 h 62"/>
                  <a:gd name="T24" fmla="*/ 34 w 41"/>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2">
                    <a:moveTo>
                      <a:pt x="34" y="0"/>
                    </a:moveTo>
                    <a:lnTo>
                      <a:pt x="24" y="0"/>
                    </a:lnTo>
                    <a:lnTo>
                      <a:pt x="14" y="0"/>
                    </a:lnTo>
                    <a:lnTo>
                      <a:pt x="6" y="4"/>
                    </a:lnTo>
                    <a:lnTo>
                      <a:pt x="0" y="13"/>
                    </a:lnTo>
                    <a:lnTo>
                      <a:pt x="0" y="23"/>
                    </a:lnTo>
                    <a:lnTo>
                      <a:pt x="4" y="34"/>
                    </a:lnTo>
                    <a:lnTo>
                      <a:pt x="12" y="44"/>
                    </a:lnTo>
                    <a:lnTo>
                      <a:pt x="26" y="54"/>
                    </a:lnTo>
                    <a:lnTo>
                      <a:pt x="41" y="62"/>
                    </a:lnTo>
                    <a:lnTo>
                      <a:pt x="41" y="0"/>
                    </a:lnTo>
                    <a:lnTo>
                      <a:pt x="37" y="0"/>
                    </a:lnTo>
                    <a:lnTo>
                      <a:pt x="34" y="0"/>
                    </a:lnTo>
                    <a:close/>
                  </a:path>
                </a:pathLst>
              </a:custGeom>
              <a:solidFill>
                <a:srgbClr val="EED25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704"/>
              <p:cNvSpPr>
                <a:spLocks/>
              </p:cNvSpPr>
              <p:nvPr/>
            </p:nvSpPr>
            <p:spPr bwMode="auto">
              <a:xfrm>
                <a:off x="4505" y="2045"/>
                <a:ext cx="45" cy="68"/>
              </a:xfrm>
              <a:custGeom>
                <a:avLst/>
                <a:gdLst>
                  <a:gd name="T0" fmla="*/ 89 w 89"/>
                  <a:gd name="T1" fmla="*/ 89 h 136"/>
                  <a:gd name="T2" fmla="*/ 86 w 89"/>
                  <a:gd name="T3" fmla="*/ 72 h 136"/>
                  <a:gd name="T4" fmla="*/ 79 w 89"/>
                  <a:gd name="T5" fmla="*/ 56 h 136"/>
                  <a:gd name="T6" fmla="*/ 68 w 89"/>
                  <a:gd name="T7" fmla="*/ 42 h 136"/>
                  <a:gd name="T8" fmla="*/ 57 w 89"/>
                  <a:gd name="T9" fmla="*/ 28 h 136"/>
                  <a:gd name="T10" fmla="*/ 44 w 89"/>
                  <a:gd name="T11" fmla="*/ 17 h 136"/>
                  <a:gd name="T12" fmla="*/ 29 w 89"/>
                  <a:gd name="T13" fmla="*/ 7 h 136"/>
                  <a:gd name="T14" fmla="*/ 14 w 89"/>
                  <a:gd name="T15" fmla="*/ 3 h 136"/>
                  <a:gd name="T16" fmla="*/ 0 w 89"/>
                  <a:gd name="T17" fmla="*/ 0 h 136"/>
                  <a:gd name="T18" fmla="*/ 0 w 89"/>
                  <a:gd name="T19" fmla="*/ 62 h 136"/>
                  <a:gd name="T20" fmla="*/ 16 w 89"/>
                  <a:gd name="T21" fmla="*/ 69 h 136"/>
                  <a:gd name="T22" fmla="*/ 33 w 89"/>
                  <a:gd name="T23" fmla="*/ 78 h 136"/>
                  <a:gd name="T24" fmla="*/ 48 w 89"/>
                  <a:gd name="T25" fmla="*/ 86 h 136"/>
                  <a:gd name="T26" fmla="*/ 62 w 89"/>
                  <a:gd name="T27" fmla="*/ 96 h 136"/>
                  <a:gd name="T28" fmla="*/ 70 w 89"/>
                  <a:gd name="T29" fmla="*/ 105 h 136"/>
                  <a:gd name="T30" fmla="*/ 75 w 89"/>
                  <a:gd name="T31" fmla="*/ 114 h 136"/>
                  <a:gd name="T32" fmla="*/ 77 w 89"/>
                  <a:gd name="T33" fmla="*/ 126 h 136"/>
                  <a:gd name="T34" fmla="*/ 71 w 89"/>
                  <a:gd name="T35" fmla="*/ 136 h 136"/>
                  <a:gd name="T36" fmla="*/ 81 w 89"/>
                  <a:gd name="T37" fmla="*/ 120 h 136"/>
                  <a:gd name="T38" fmla="*/ 88 w 89"/>
                  <a:gd name="T39" fmla="*/ 105 h 136"/>
                  <a:gd name="T40" fmla="*/ 89 w 89"/>
                  <a:gd name="T41" fmla="*/ 8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36">
                    <a:moveTo>
                      <a:pt x="89" y="89"/>
                    </a:moveTo>
                    <a:lnTo>
                      <a:pt x="86" y="72"/>
                    </a:lnTo>
                    <a:lnTo>
                      <a:pt x="79" y="56"/>
                    </a:lnTo>
                    <a:lnTo>
                      <a:pt x="68" y="42"/>
                    </a:lnTo>
                    <a:lnTo>
                      <a:pt x="57" y="28"/>
                    </a:lnTo>
                    <a:lnTo>
                      <a:pt x="44" y="17"/>
                    </a:lnTo>
                    <a:lnTo>
                      <a:pt x="29" y="7"/>
                    </a:lnTo>
                    <a:lnTo>
                      <a:pt x="14" y="3"/>
                    </a:lnTo>
                    <a:lnTo>
                      <a:pt x="0" y="0"/>
                    </a:lnTo>
                    <a:lnTo>
                      <a:pt x="0" y="62"/>
                    </a:lnTo>
                    <a:lnTo>
                      <a:pt x="16" y="69"/>
                    </a:lnTo>
                    <a:lnTo>
                      <a:pt x="33" y="78"/>
                    </a:lnTo>
                    <a:lnTo>
                      <a:pt x="48" y="86"/>
                    </a:lnTo>
                    <a:lnTo>
                      <a:pt x="62" y="96"/>
                    </a:lnTo>
                    <a:lnTo>
                      <a:pt x="70" y="105"/>
                    </a:lnTo>
                    <a:lnTo>
                      <a:pt x="75" y="114"/>
                    </a:lnTo>
                    <a:lnTo>
                      <a:pt x="77" y="126"/>
                    </a:lnTo>
                    <a:lnTo>
                      <a:pt x="71" y="136"/>
                    </a:lnTo>
                    <a:lnTo>
                      <a:pt x="81" y="120"/>
                    </a:lnTo>
                    <a:lnTo>
                      <a:pt x="88" y="105"/>
                    </a:lnTo>
                    <a:lnTo>
                      <a:pt x="89" y="89"/>
                    </a:lnTo>
                    <a:close/>
                  </a:path>
                </a:pathLst>
              </a:custGeom>
              <a:solidFill>
                <a:srgbClr val="E8C5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705"/>
              <p:cNvSpPr>
                <a:spLocks noEditPoints="1"/>
              </p:cNvSpPr>
              <p:nvPr/>
            </p:nvSpPr>
            <p:spPr bwMode="auto">
              <a:xfrm>
                <a:off x="4460" y="2096"/>
                <a:ext cx="91" cy="31"/>
              </a:xfrm>
              <a:custGeom>
                <a:avLst/>
                <a:gdLst>
                  <a:gd name="T0" fmla="*/ 128 w 182"/>
                  <a:gd name="T1" fmla="*/ 60 h 62"/>
                  <a:gd name="T2" fmla="*/ 113 w 182"/>
                  <a:gd name="T3" fmla="*/ 56 h 62"/>
                  <a:gd name="T4" fmla="*/ 106 w 182"/>
                  <a:gd name="T5" fmla="*/ 49 h 62"/>
                  <a:gd name="T6" fmla="*/ 99 w 182"/>
                  <a:gd name="T7" fmla="*/ 34 h 62"/>
                  <a:gd name="T8" fmla="*/ 93 w 182"/>
                  <a:gd name="T9" fmla="*/ 24 h 62"/>
                  <a:gd name="T10" fmla="*/ 86 w 182"/>
                  <a:gd name="T11" fmla="*/ 25 h 62"/>
                  <a:gd name="T12" fmla="*/ 79 w 182"/>
                  <a:gd name="T13" fmla="*/ 42 h 62"/>
                  <a:gd name="T14" fmla="*/ 72 w 182"/>
                  <a:gd name="T15" fmla="*/ 52 h 62"/>
                  <a:gd name="T16" fmla="*/ 63 w 182"/>
                  <a:gd name="T17" fmla="*/ 58 h 62"/>
                  <a:gd name="T18" fmla="*/ 45 w 182"/>
                  <a:gd name="T19" fmla="*/ 62 h 62"/>
                  <a:gd name="T20" fmla="*/ 14 w 182"/>
                  <a:gd name="T21" fmla="*/ 51 h 62"/>
                  <a:gd name="T22" fmla="*/ 10 w 182"/>
                  <a:gd name="T23" fmla="*/ 38 h 62"/>
                  <a:gd name="T24" fmla="*/ 8 w 182"/>
                  <a:gd name="T25" fmla="*/ 29 h 62"/>
                  <a:gd name="T26" fmla="*/ 5 w 182"/>
                  <a:gd name="T27" fmla="*/ 19 h 62"/>
                  <a:gd name="T28" fmla="*/ 1 w 182"/>
                  <a:gd name="T29" fmla="*/ 17 h 62"/>
                  <a:gd name="T30" fmla="*/ 0 w 182"/>
                  <a:gd name="T31" fmla="*/ 5 h 62"/>
                  <a:gd name="T32" fmla="*/ 12 w 182"/>
                  <a:gd name="T33" fmla="*/ 1 h 62"/>
                  <a:gd name="T34" fmla="*/ 41 w 182"/>
                  <a:gd name="T35" fmla="*/ 1 h 62"/>
                  <a:gd name="T36" fmla="*/ 70 w 182"/>
                  <a:gd name="T37" fmla="*/ 4 h 62"/>
                  <a:gd name="T38" fmla="*/ 90 w 182"/>
                  <a:gd name="T39" fmla="*/ 10 h 62"/>
                  <a:gd name="T40" fmla="*/ 103 w 182"/>
                  <a:gd name="T41" fmla="*/ 7 h 62"/>
                  <a:gd name="T42" fmla="*/ 130 w 182"/>
                  <a:gd name="T43" fmla="*/ 1 h 62"/>
                  <a:gd name="T44" fmla="*/ 157 w 182"/>
                  <a:gd name="T45" fmla="*/ 1 h 62"/>
                  <a:gd name="T46" fmla="*/ 181 w 182"/>
                  <a:gd name="T47" fmla="*/ 4 h 62"/>
                  <a:gd name="T48" fmla="*/ 181 w 182"/>
                  <a:gd name="T49" fmla="*/ 14 h 62"/>
                  <a:gd name="T50" fmla="*/ 176 w 182"/>
                  <a:gd name="T51" fmla="*/ 19 h 62"/>
                  <a:gd name="T52" fmla="*/ 175 w 182"/>
                  <a:gd name="T53" fmla="*/ 25 h 62"/>
                  <a:gd name="T54" fmla="*/ 172 w 182"/>
                  <a:gd name="T55" fmla="*/ 36 h 62"/>
                  <a:gd name="T56" fmla="*/ 168 w 182"/>
                  <a:gd name="T57" fmla="*/ 46 h 62"/>
                  <a:gd name="T58" fmla="*/ 152 w 182"/>
                  <a:gd name="T59" fmla="*/ 59 h 62"/>
                  <a:gd name="T60" fmla="*/ 127 w 182"/>
                  <a:gd name="T61" fmla="*/ 8 h 62"/>
                  <a:gd name="T62" fmla="*/ 104 w 182"/>
                  <a:gd name="T63" fmla="*/ 18 h 62"/>
                  <a:gd name="T64" fmla="*/ 107 w 182"/>
                  <a:gd name="T65" fmla="*/ 35 h 62"/>
                  <a:gd name="T66" fmla="*/ 123 w 182"/>
                  <a:gd name="T67" fmla="*/ 53 h 62"/>
                  <a:gd name="T68" fmla="*/ 150 w 182"/>
                  <a:gd name="T69" fmla="*/ 55 h 62"/>
                  <a:gd name="T70" fmla="*/ 165 w 182"/>
                  <a:gd name="T71" fmla="*/ 32 h 62"/>
                  <a:gd name="T72" fmla="*/ 161 w 182"/>
                  <a:gd name="T73" fmla="*/ 10 h 62"/>
                  <a:gd name="T74" fmla="*/ 150 w 182"/>
                  <a:gd name="T75" fmla="*/ 8 h 62"/>
                  <a:gd name="T76" fmla="*/ 32 w 182"/>
                  <a:gd name="T77" fmla="*/ 8 h 62"/>
                  <a:gd name="T78" fmla="*/ 20 w 182"/>
                  <a:gd name="T79" fmla="*/ 10 h 62"/>
                  <a:gd name="T80" fmla="*/ 15 w 182"/>
                  <a:gd name="T81" fmla="*/ 32 h 62"/>
                  <a:gd name="T82" fmla="*/ 32 w 182"/>
                  <a:gd name="T83" fmla="*/ 55 h 62"/>
                  <a:gd name="T84" fmla="*/ 59 w 182"/>
                  <a:gd name="T85" fmla="*/ 53 h 62"/>
                  <a:gd name="T86" fmla="*/ 75 w 182"/>
                  <a:gd name="T87" fmla="*/ 35 h 62"/>
                  <a:gd name="T88" fmla="*/ 76 w 182"/>
                  <a:gd name="T89" fmla="*/ 18 h 62"/>
                  <a:gd name="T90" fmla="*/ 55 w 182"/>
                  <a:gd name="T9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62">
                    <a:moveTo>
                      <a:pt x="135" y="62"/>
                    </a:moveTo>
                    <a:lnTo>
                      <a:pt x="135" y="62"/>
                    </a:lnTo>
                    <a:lnTo>
                      <a:pt x="128" y="60"/>
                    </a:lnTo>
                    <a:lnTo>
                      <a:pt x="123" y="60"/>
                    </a:lnTo>
                    <a:lnTo>
                      <a:pt x="117" y="58"/>
                    </a:lnTo>
                    <a:lnTo>
                      <a:pt x="113" y="56"/>
                    </a:lnTo>
                    <a:lnTo>
                      <a:pt x="111" y="55"/>
                    </a:lnTo>
                    <a:lnTo>
                      <a:pt x="109" y="52"/>
                    </a:lnTo>
                    <a:lnTo>
                      <a:pt x="106" y="49"/>
                    </a:lnTo>
                    <a:lnTo>
                      <a:pt x="104" y="46"/>
                    </a:lnTo>
                    <a:lnTo>
                      <a:pt x="102" y="42"/>
                    </a:lnTo>
                    <a:lnTo>
                      <a:pt x="99" y="34"/>
                    </a:lnTo>
                    <a:lnTo>
                      <a:pt x="96" y="29"/>
                    </a:lnTo>
                    <a:lnTo>
                      <a:pt x="94" y="25"/>
                    </a:lnTo>
                    <a:lnTo>
                      <a:pt x="93" y="24"/>
                    </a:lnTo>
                    <a:lnTo>
                      <a:pt x="90" y="22"/>
                    </a:lnTo>
                    <a:lnTo>
                      <a:pt x="87" y="24"/>
                    </a:lnTo>
                    <a:lnTo>
                      <a:pt x="86" y="25"/>
                    </a:lnTo>
                    <a:lnTo>
                      <a:pt x="85" y="29"/>
                    </a:lnTo>
                    <a:lnTo>
                      <a:pt x="83" y="34"/>
                    </a:lnTo>
                    <a:lnTo>
                      <a:pt x="79" y="42"/>
                    </a:lnTo>
                    <a:lnTo>
                      <a:pt x="78" y="46"/>
                    </a:lnTo>
                    <a:lnTo>
                      <a:pt x="75" y="49"/>
                    </a:lnTo>
                    <a:lnTo>
                      <a:pt x="72" y="52"/>
                    </a:lnTo>
                    <a:lnTo>
                      <a:pt x="69" y="55"/>
                    </a:lnTo>
                    <a:lnTo>
                      <a:pt x="68" y="56"/>
                    </a:lnTo>
                    <a:lnTo>
                      <a:pt x="63" y="58"/>
                    </a:lnTo>
                    <a:lnTo>
                      <a:pt x="58" y="60"/>
                    </a:lnTo>
                    <a:lnTo>
                      <a:pt x="52" y="60"/>
                    </a:lnTo>
                    <a:lnTo>
                      <a:pt x="45" y="62"/>
                    </a:lnTo>
                    <a:lnTo>
                      <a:pt x="29" y="59"/>
                    </a:lnTo>
                    <a:lnTo>
                      <a:pt x="17" y="53"/>
                    </a:lnTo>
                    <a:lnTo>
                      <a:pt x="14" y="51"/>
                    </a:lnTo>
                    <a:lnTo>
                      <a:pt x="12" y="46"/>
                    </a:lnTo>
                    <a:lnTo>
                      <a:pt x="11" y="42"/>
                    </a:lnTo>
                    <a:lnTo>
                      <a:pt x="10" y="38"/>
                    </a:lnTo>
                    <a:lnTo>
                      <a:pt x="10" y="36"/>
                    </a:lnTo>
                    <a:lnTo>
                      <a:pt x="8" y="34"/>
                    </a:lnTo>
                    <a:lnTo>
                      <a:pt x="8" y="29"/>
                    </a:lnTo>
                    <a:lnTo>
                      <a:pt x="7" y="25"/>
                    </a:lnTo>
                    <a:lnTo>
                      <a:pt x="5" y="21"/>
                    </a:lnTo>
                    <a:lnTo>
                      <a:pt x="5" y="19"/>
                    </a:lnTo>
                    <a:lnTo>
                      <a:pt x="4" y="19"/>
                    </a:lnTo>
                    <a:lnTo>
                      <a:pt x="3" y="18"/>
                    </a:lnTo>
                    <a:lnTo>
                      <a:pt x="1" y="17"/>
                    </a:lnTo>
                    <a:lnTo>
                      <a:pt x="0" y="14"/>
                    </a:lnTo>
                    <a:lnTo>
                      <a:pt x="0" y="7"/>
                    </a:lnTo>
                    <a:lnTo>
                      <a:pt x="0" y="5"/>
                    </a:lnTo>
                    <a:lnTo>
                      <a:pt x="1" y="4"/>
                    </a:lnTo>
                    <a:lnTo>
                      <a:pt x="3" y="3"/>
                    </a:lnTo>
                    <a:lnTo>
                      <a:pt x="12" y="1"/>
                    </a:lnTo>
                    <a:lnTo>
                      <a:pt x="25" y="1"/>
                    </a:lnTo>
                    <a:lnTo>
                      <a:pt x="34" y="0"/>
                    </a:lnTo>
                    <a:lnTo>
                      <a:pt x="41" y="1"/>
                    </a:lnTo>
                    <a:lnTo>
                      <a:pt x="51" y="1"/>
                    </a:lnTo>
                    <a:lnTo>
                      <a:pt x="61" y="3"/>
                    </a:lnTo>
                    <a:lnTo>
                      <a:pt x="70" y="4"/>
                    </a:lnTo>
                    <a:lnTo>
                      <a:pt x="79" y="7"/>
                    </a:lnTo>
                    <a:lnTo>
                      <a:pt x="85" y="8"/>
                    </a:lnTo>
                    <a:lnTo>
                      <a:pt x="90" y="10"/>
                    </a:lnTo>
                    <a:lnTo>
                      <a:pt x="90" y="10"/>
                    </a:lnTo>
                    <a:lnTo>
                      <a:pt x="96" y="8"/>
                    </a:lnTo>
                    <a:lnTo>
                      <a:pt x="103" y="7"/>
                    </a:lnTo>
                    <a:lnTo>
                      <a:pt x="110" y="4"/>
                    </a:lnTo>
                    <a:lnTo>
                      <a:pt x="120" y="3"/>
                    </a:lnTo>
                    <a:lnTo>
                      <a:pt x="130" y="1"/>
                    </a:lnTo>
                    <a:lnTo>
                      <a:pt x="141" y="1"/>
                    </a:lnTo>
                    <a:lnTo>
                      <a:pt x="147" y="0"/>
                    </a:lnTo>
                    <a:lnTo>
                      <a:pt x="157" y="1"/>
                    </a:lnTo>
                    <a:lnTo>
                      <a:pt x="168" y="1"/>
                    </a:lnTo>
                    <a:lnTo>
                      <a:pt x="178" y="3"/>
                    </a:lnTo>
                    <a:lnTo>
                      <a:pt x="181" y="4"/>
                    </a:lnTo>
                    <a:lnTo>
                      <a:pt x="181" y="5"/>
                    </a:lnTo>
                    <a:lnTo>
                      <a:pt x="182" y="7"/>
                    </a:lnTo>
                    <a:lnTo>
                      <a:pt x="181" y="14"/>
                    </a:lnTo>
                    <a:lnTo>
                      <a:pt x="181" y="17"/>
                    </a:lnTo>
                    <a:lnTo>
                      <a:pt x="179" y="18"/>
                    </a:lnTo>
                    <a:lnTo>
                      <a:pt x="176" y="19"/>
                    </a:lnTo>
                    <a:lnTo>
                      <a:pt x="176" y="19"/>
                    </a:lnTo>
                    <a:lnTo>
                      <a:pt x="175" y="21"/>
                    </a:lnTo>
                    <a:lnTo>
                      <a:pt x="175" y="25"/>
                    </a:lnTo>
                    <a:lnTo>
                      <a:pt x="174" y="29"/>
                    </a:lnTo>
                    <a:lnTo>
                      <a:pt x="172" y="34"/>
                    </a:lnTo>
                    <a:lnTo>
                      <a:pt x="172" y="36"/>
                    </a:lnTo>
                    <a:lnTo>
                      <a:pt x="171" y="38"/>
                    </a:lnTo>
                    <a:lnTo>
                      <a:pt x="171" y="42"/>
                    </a:lnTo>
                    <a:lnTo>
                      <a:pt x="168" y="46"/>
                    </a:lnTo>
                    <a:lnTo>
                      <a:pt x="167" y="51"/>
                    </a:lnTo>
                    <a:lnTo>
                      <a:pt x="164" y="53"/>
                    </a:lnTo>
                    <a:lnTo>
                      <a:pt x="152" y="59"/>
                    </a:lnTo>
                    <a:lnTo>
                      <a:pt x="135" y="62"/>
                    </a:lnTo>
                    <a:close/>
                    <a:moveTo>
                      <a:pt x="143" y="8"/>
                    </a:moveTo>
                    <a:lnTo>
                      <a:pt x="127" y="8"/>
                    </a:lnTo>
                    <a:lnTo>
                      <a:pt x="113" y="11"/>
                    </a:lnTo>
                    <a:lnTo>
                      <a:pt x="106" y="15"/>
                    </a:lnTo>
                    <a:lnTo>
                      <a:pt x="104" y="18"/>
                    </a:lnTo>
                    <a:lnTo>
                      <a:pt x="104" y="21"/>
                    </a:lnTo>
                    <a:lnTo>
                      <a:pt x="104" y="27"/>
                    </a:lnTo>
                    <a:lnTo>
                      <a:pt x="107" y="35"/>
                    </a:lnTo>
                    <a:lnTo>
                      <a:pt x="111" y="45"/>
                    </a:lnTo>
                    <a:lnTo>
                      <a:pt x="117" y="51"/>
                    </a:lnTo>
                    <a:lnTo>
                      <a:pt x="123" y="53"/>
                    </a:lnTo>
                    <a:lnTo>
                      <a:pt x="128" y="55"/>
                    </a:lnTo>
                    <a:lnTo>
                      <a:pt x="135" y="56"/>
                    </a:lnTo>
                    <a:lnTo>
                      <a:pt x="150" y="55"/>
                    </a:lnTo>
                    <a:lnTo>
                      <a:pt x="158" y="49"/>
                    </a:lnTo>
                    <a:lnTo>
                      <a:pt x="164" y="42"/>
                    </a:lnTo>
                    <a:lnTo>
                      <a:pt x="165" y="32"/>
                    </a:lnTo>
                    <a:lnTo>
                      <a:pt x="165" y="21"/>
                    </a:lnTo>
                    <a:lnTo>
                      <a:pt x="162" y="12"/>
                    </a:lnTo>
                    <a:lnTo>
                      <a:pt x="161" y="10"/>
                    </a:lnTo>
                    <a:lnTo>
                      <a:pt x="158" y="10"/>
                    </a:lnTo>
                    <a:lnTo>
                      <a:pt x="154" y="8"/>
                    </a:lnTo>
                    <a:lnTo>
                      <a:pt x="150" y="8"/>
                    </a:lnTo>
                    <a:lnTo>
                      <a:pt x="143" y="8"/>
                    </a:lnTo>
                    <a:close/>
                    <a:moveTo>
                      <a:pt x="38" y="8"/>
                    </a:moveTo>
                    <a:lnTo>
                      <a:pt x="32" y="8"/>
                    </a:lnTo>
                    <a:lnTo>
                      <a:pt x="27" y="8"/>
                    </a:lnTo>
                    <a:lnTo>
                      <a:pt x="22" y="10"/>
                    </a:lnTo>
                    <a:lnTo>
                      <a:pt x="20" y="10"/>
                    </a:lnTo>
                    <a:lnTo>
                      <a:pt x="20" y="12"/>
                    </a:lnTo>
                    <a:lnTo>
                      <a:pt x="17" y="21"/>
                    </a:lnTo>
                    <a:lnTo>
                      <a:pt x="15" y="32"/>
                    </a:lnTo>
                    <a:lnTo>
                      <a:pt x="18" y="42"/>
                    </a:lnTo>
                    <a:lnTo>
                      <a:pt x="22" y="49"/>
                    </a:lnTo>
                    <a:lnTo>
                      <a:pt x="32" y="55"/>
                    </a:lnTo>
                    <a:lnTo>
                      <a:pt x="45" y="56"/>
                    </a:lnTo>
                    <a:lnTo>
                      <a:pt x="52" y="55"/>
                    </a:lnTo>
                    <a:lnTo>
                      <a:pt x="59" y="53"/>
                    </a:lnTo>
                    <a:lnTo>
                      <a:pt x="63" y="51"/>
                    </a:lnTo>
                    <a:lnTo>
                      <a:pt x="69" y="45"/>
                    </a:lnTo>
                    <a:lnTo>
                      <a:pt x="75" y="35"/>
                    </a:lnTo>
                    <a:lnTo>
                      <a:pt x="76" y="27"/>
                    </a:lnTo>
                    <a:lnTo>
                      <a:pt x="76" y="21"/>
                    </a:lnTo>
                    <a:lnTo>
                      <a:pt x="76" y="18"/>
                    </a:lnTo>
                    <a:lnTo>
                      <a:pt x="75" y="15"/>
                    </a:lnTo>
                    <a:lnTo>
                      <a:pt x="68" y="11"/>
                    </a:lnTo>
                    <a:lnTo>
                      <a:pt x="55" y="8"/>
                    </a:lnTo>
                    <a:lnTo>
                      <a:pt x="38"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706"/>
              <p:cNvSpPr>
                <a:spLocks/>
              </p:cNvSpPr>
              <p:nvPr/>
            </p:nvSpPr>
            <p:spPr bwMode="auto">
              <a:xfrm>
                <a:off x="5043" y="2890"/>
                <a:ext cx="45" cy="37"/>
              </a:xfrm>
              <a:custGeom>
                <a:avLst/>
                <a:gdLst>
                  <a:gd name="T0" fmla="*/ 79 w 91"/>
                  <a:gd name="T1" fmla="*/ 0 h 74"/>
                  <a:gd name="T2" fmla="*/ 13 w 91"/>
                  <a:gd name="T3" fmla="*/ 4 h 74"/>
                  <a:gd name="T4" fmla="*/ 17 w 91"/>
                  <a:gd name="T5" fmla="*/ 18 h 74"/>
                  <a:gd name="T6" fmla="*/ 17 w 91"/>
                  <a:gd name="T7" fmla="*/ 32 h 74"/>
                  <a:gd name="T8" fmla="*/ 13 w 91"/>
                  <a:gd name="T9" fmla="*/ 46 h 74"/>
                  <a:gd name="T10" fmla="*/ 0 w 91"/>
                  <a:gd name="T11" fmla="*/ 69 h 74"/>
                  <a:gd name="T12" fmla="*/ 91 w 91"/>
                  <a:gd name="T13" fmla="*/ 74 h 74"/>
                  <a:gd name="T14" fmla="*/ 79 w 91"/>
                  <a:gd name="T15" fmla="*/ 36 h 74"/>
                  <a:gd name="T16" fmla="*/ 78 w 91"/>
                  <a:gd name="T17" fmla="*/ 31 h 74"/>
                  <a:gd name="T18" fmla="*/ 78 w 91"/>
                  <a:gd name="T19" fmla="*/ 25 h 74"/>
                  <a:gd name="T20" fmla="*/ 79 w 91"/>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4">
                    <a:moveTo>
                      <a:pt x="79" y="0"/>
                    </a:moveTo>
                    <a:lnTo>
                      <a:pt x="13" y="4"/>
                    </a:lnTo>
                    <a:lnTo>
                      <a:pt x="17" y="18"/>
                    </a:lnTo>
                    <a:lnTo>
                      <a:pt x="17" y="32"/>
                    </a:lnTo>
                    <a:lnTo>
                      <a:pt x="13" y="46"/>
                    </a:lnTo>
                    <a:lnTo>
                      <a:pt x="0" y="69"/>
                    </a:lnTo>
                    <a:lnTo>
                      <a:pt x="91" y="74"/>
                    </a:lnTo>
                    <a:lnTo>
                      <a:pt x="79" y="36"/>
                    </a:lnTo>
                    <a:lnTo>
                      <a:pt x="78" y="31"/>
                    </a:lnTo>
                    <a:lnTo>
                      <a:pt x="78" y="25"/>
                    </a:lnTo>
                    <a:lnTo>
                      <a:pt x="7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707"/>
              <p:cNvSpPr>
                <a:spLocks/>
              </p:cNvSpPr>
              <p:nvPr/>
            </p:nvSpPr>
            <p:spPr bwMode="auto">
              <a:xfrm>
                <a:off x="5037" y="2931"/>
                <a:ext cx="55" cy="8"/>
              </a:xfrm>
              <a:custGeom>
                <a:avLst/>
                <a:gdLst>
                  <a:gd name="T0" fmla="*/ 97 w 109"/>
                  <a:gd name="T1" fmla="*/ 16 h 16"/>
                  <a:gd name="T2" fmla="*/ 11 w 109"/>
                  <a:gd name="T3" fmla="*/ 16 h 16"/>
                  <a:gd name="T4" fmla="*/ 7 w 109"/>
                  <a:gd name="T5" fmla="*/ 14 h 16"/>
                  <a:gd name="T6" fmla="*/ 3 w 109"/>
                  <a:gd name="T7" fmla="*/ 13 h 16"/>
                  <a:gd name="T8" fmla="*/ 1 w 109"/>
                  <a:gd name="T9" fmla="*/ 8 h 16"/>
                  <a:gd name="T10" fmla="*/ 0 w 109"/>
                  <a:gd name="T11" fmla="*/ 4 h 16"/>
                  <a:gd name="T12" fmla="*/ 0 w 109"/>
                  <a:gd name="T13" fmla="*/ 0 h 16"/>
                  <a:gd name="T14" fmla="*/ 109 w 109"/>
                  <a:gd name="T15" fmla="*/ 0 h 16"/>
                  <a:gd name="T16" fmla="*/ 109 w 109"/>
                  <a:gd name="T17" fmla="*/ 4 h 16"/>
                  <a:gd name="T18" fmla="*/ 107 w 109"/>
                  <a:gd name="T19" fmla="*/ 8 h 16"/>
                  <a:gd name="T20" fmla="*/ 105 w 109"/>
                  <a:gd name="T21" fmla="*/ 13 h 16"/>
                  <a:gd name="T22" fmla="*/ 102 w 109"/>
                  <a:gd name="T23" fmla="*/ 14 h 16"/>
                  <a:gd name="T24" fmla="*/ 97 w 109"/>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6">
                    <a:moveTo>
                      <a:pt x="97" y="16"/>
                    </a:moveTo>
                    <a:lnTo>
                      <a:pt x="11" y="16"/>
                    </a:lnTo>
                    <a:lnTo>
                      <a:pt x="7" y="14"/>
                    </a:lnTo>
                    <a:lnTo>
                      <a:pt x="3" y="13"/>
                    </a:lnTo>
                    <a:lnTo>
                      <a:pt x="1" y="8"/>
                    </a:lnTo>
                    <a:lnTo>
                      <a:pt x="0" y="4"/>
                    </a:lnTo>
                    <a:lnTo>
                      <a:pt x="0" y="0"/>
                    </a:lnTo>
                    <a:lnTo>
                      <a:pt x="109" y="0"/>
                    </a:lnTo>
                    <a:lnTo>
                      <a:pt x="109" y="4"/>
                    </a:lnTo>
                    <a:lnTo>
                      <a:pt x="107" y="8"/>
                    </a:lnTo>
                    <a:lnTo>
                      <a:pt x="105" y="13"/>
                    </a:lnTo>
                    <a:lnTo>
                      <a:pt x="102" y="14"/>
                    </a:lnTo>
                    <a:lnTo>
                      <a:pt x="97" y="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708"/>
              <p:cNvSpPr>
                <a:spLocks/>
              </p:cNvSpPr>
              <p:nvPr/>
            </p:nvSpPr>
            <p:spPr bwMode="auto">
              <a:xfrm>
                <a:off x="5038" y="2912"/>
                <a:ext cx="52" cy="20"/>
              </a:xfrm>
              <a:custGeom>
                <a:avLst/>
                <a:gdLst>
                  <a:gd name="T0" fmla="*/ 53 w 105"/>
                  <a:gd name="T1" fmla="*/ 0 h 39"/>
                  <a:gd name="T2" fmla="*/ 33 w 105"/>
                  <a:gd name="T3" fmla="*/ 3 h 39"/>
                  <a:gd name="T4" fmla="*/ 16 w 105"/>
                  <a:gd name="T5" fmla="*/ 11 h 39"/>
                  <a:gd name="T6" fmla="*/ 5 w 105"/>
                  <a:gd name="T7" fmla="*/ 24 h 39"/>
                  <a:gd name="T8" fmla="*/ 0 w 105"/>
                  <a:gd name="T9" fmla="*/ 39 h 39"/>
                  <a:gd name="T10" fmla="*/ 105 w 105"/>
                  <a:gd name="T11" fmla="*/ 39 h 39"/>
                  <a:gd name="T12" fmla="*/ 102 w 105"/>
                  <a:gd name="T13" fmla="*/ 24 h 39"/>
                  <a:gd name="T14" fmla="*/ 91 w 105"/>
                  <a:gd name="T15" fmla="*/ 11 h 39"/>
                  <a:gd name="T16" fmla="*/ 74 w 105"/>
                  <a:gd name="T17" fmla="*/ 3 h 39"/>
                  <a:gd name="T18" fmla="*/ 53 w 105"/>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39">
                    <a:moveTo>
                      <a:pt x="53" y="0"/>
                    </a:moveTo>
                    <a:lnTo>
                      <a:pt x="33" y="3"/>
                    </a:lnTo>
                    <a:lnTo>
                      <a:pt x="16" y="11"/>
                    </a:lnTo>
                    <a:lnTo>
                      <a:pt x="5" y="24"/>
                    </a:lnTo>
                    <a:lnTo>
                      <a:pt x="0" y="39"/>
                    </a:lnTo>
                    <a:lnTo>
                      <a:pt x="105" y="39"/>
                    </a:lnTo>
                    <a:lnTo>
                      <a:pt x="102" y="24"/>
                    </a:lnTo>
                    <a:lnTo>
                      <a:pt x="91" y="11"/>
                    </a:lnTo>
                    <a:lnTo>
                      <a:pt x="74" y="3"/>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709"/>
              <p:cNvSpPr>
                <a:spLocks/>
              </p:cNvSpPr>
              <p:nvPr/>
            </p:nvSpPr>
            <p:spPr bwMode="auto">
              <a:xfrm>
                <a:off x="5040" y="2914"/>
                <a:ext cx="49" cy="18"/>
              </a:xfrm>
              <a:custGeom>
                <a:avLst/>
                <a:gdLst>
                  <a:gd name="T0" fmla="*/ 50 w 99"/>
                  <a:gd name="T1" fmla="*/ 0 h 36"/>
                  <a:gd name="T2" fmla="*/ 31 w 99"/>
                  <a:gd name="T3" fmla="*/ 2 h 36"/>
                  <a:gd name="T4" fmla="*/ 16 w 99"/>
                  <a:gd name="T5" fmla="*/ 11 h 36"/>
                  <a:gd name="T6" fmla="*/ 4 w 99"/>
                  <a:gd name="T7" fmla="*/ 22 h 36"/>
                  <a:gd name="T8" fmla="*/ 0 w 99"/>
                  <a:gd name="T9" fmla="*/ 36 h 36"/>
                  <a:gd name="T10" fmla="*/ 99 w 99"/>
                  <a:gd name="T11" fmla="*/ 36 h 36"/>
                  <a:gd name="T12" fmla="*/ 96 w 99"/>
                  <a:gd name="T13" fmla="*/ 22 h 36"/>
                  <a:gd name="T14" fmla="*/ 85 w 99"/>
                  <a:gd name="T15" fmla="*/ 11 h 36"/>
                  <a:gd name="T16" fmla="*/ 69 w 99"/>
                  <a:gd name="T17" fmla="*/ 2 h 36"/>
                  <a:gd name="T18" fmla="*/ 50 w 99"/>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6">
                    <a:moveTo>
                      <a:pt x="50" y="0"/>
                    </a:moveTo>
                    <a:lnTo>
                      <a:pt x="31" y="2"/>
                    </a:lnTo>
                    <a:lnTo>
                      <a:pt x="16" y="11"/>
                    </a:lnTo>
                    <a:lnTo>
                      <a:pt x="4" y="22"/>
                    </a:lnTo>
                    <a:lnTo>
                      <a:pt x="0" y="36"/>
                    </a:lnTo>
                    <a:lnTo>
                      <a:pt x="99" y="36"/>
                    </a:lnTo>
                    <a:lnTo>
                      <a:pt x="96" y="22"/>
                    </a:lnTo>
                    <a:lnTo>
                      <a:pt x="85" y="11"/>
                    </a:lnTo>
                    <a:lnTo>
                      <a:pt x="69" y="2"/>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710"/>
              <p:cNvSpPr>
                <a:spLocks/>
              </p:cNvSpPr>
              <p:nvPr/>
            </p:nvSpPr>
            <p:spPr bwMode="auto">
              <a:xfrm>
                <a:off x="5131" y="2890"/>
                <a:ext cx="44" cy="37"/>
              </a:xfrm>
              <a:custGeom>
                <a:avLst/>
                <a:gdLst>
                  <a:gd name="T0" fmla="*/ 9 w 89"/>
                  <a:gd name="T1" fmla="*/ 0 h 74"/>
                  <a:gd name="T2" fmla="*/ 76 w 89"/>
                  <a:gd name="T3" fmla="*/ 4 h 74"/>
                  <a:gd name="T4" fmla="*/ 73 w 89"/>
                  <a:gd name="T5" fmla="*/ 18 h 74"/>
                  <a:gd name="T6" fmla="*/ 72 w 89"/>
                  <a:gd name="T7" fmla="*/ 32 h 74"/>
                  <a:gd name="T8" fmla="*/ 76 w 89"/>
                  <a:gd name="T9" fmla="*/ 46 h 74"/>
                  <a:gd name="T10" fmla="*/ 89 w 89"/>
                  <a:gd name="T11" fmla="*/ 69 h 74"/>
                  <a:gd name="T12" fmla="*/ 0 w 89"/>
                  <a:gd name="T13" fmla="*/ 74 h 74"/>
                  <a:gd name="T14" fmla="*/ 9 w 89"/>
                  <a:gd name="T15" fmla="*/ 36 h 74"/>
                  <a:gd name="T16" fmla="*/ 11 w 89"/>
                  <a:gd name="T17" fmla="*/ 31 h 74"/>
                  <a:gd name="T18" fmla="*/ 11 w 89"/>
                  <a:gd name="T19" fmla="*/ 25 h 74"/>
                  <a:gd name="T20" fmla="*/ 9 w 89"/>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4">
                    <a:moveTo>
                      <a:pt x="9" y="0"/>
                    </a:moveTo>
                    <a:lnTo>
                      <a:pt x="76" y="4"/>
                    </a:lnTo>
                    <a:lnTo>
                      <a:pt x="73" y="18"/>
                    </a:lnTo>
                    <a:lnTo>
                      <a:pt x="72" y="32"/>
                    </a:lnTo>
                    <a:lnTo>
                      <a:pt x="76" y="46"/>
                    </a:lnTo>
                    <a:lnTo>
                      <a:pt x="89" y="69"/>
                    </a:lnTo>
                    <a:lnTo>
                      <a:pt x="0" y="74"/>
                    </a:lnTo>
                    <a:lnTo>
                      <a:pt x="9" y="36"/>
                    </a:lnTo>
                    <a:lnTo>
                      <a:pt x="11" y="31"/>
                    </a:lnTo>
                    <a:lnTo>
                      <a:pt x="11" y="25"/>
                    </a:lnTo>
                    <a:lnTo>
                      <a:pt x="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711"/>
              <p:cNvSpPr>
                <a:spLocks/>
              </p:cNvSpPr>
              <p:nvPr/>
            </p:nvSpPr>
            <p:spPr bwMode="auto">
              <a:xfrm>
                <a:off x="5127" y="2931"/>
                <a:ext cx="54" cy="8"/>
              </a:xfrm>
              <a:custGeom>
                <a:avLst/>
                <a:gdLst>
                  <a:gd name="T0" fmla="*/ 11 w 107"/>
                  <a:gd name="T1" fmla="*/ 16 h 16"/>
                  <a:gd name="T2" fmla="*/ 97 w 107"/>
                  <a:gd name="T3" fmla="*/ 16 h 16"/>
                  <a:gd name="T4" fmla="*/ 101 w 107"/>
                  <a:gd name="T5" fmla="*/ 14 h 16"/>
                  <a:gd name="T6" fmla="*/ 104 w 107"/>
                  <a:gd name="T7" fmla="*/ 13 h 16"/>
                  <a:gd name="T8" fmla="*/ 107 w 107"/>
                  <a:gd name="T9" fmla="*/ 8 h 16"/>
                  <a:gd name="T10" fmla="*/ 107 w 107"/>
                  <a:gd name="T11" fmla="*/ 4 h 16"/>
                  <a:gd name="T12" fmla="*/ 107 w 107"/>
                  <a:gd name="T13" fmla="*/ 0 h 16"/>
                  <a:gd name="T14" fmla="*/ 0 w 107"/>
                  <a:gd name="T15" fmla="*/ 0 h 16"/>
                  <a:gd name="T16" fmla="*/ 0 w 107"/>
                  <a:gd name="T17" fmla="*/ 4 h 16"/>
                  <a:gd name="T18" fmla="*/ 1 w 107"/>
                  <a:gd name="T19" fmla="*/ 8 h 16"/>
                  <a:gd name="T20" fmla="*/ 2 w 107"/>
                  <a:gd name="T21" fmla="*/ 13 h 16"/>
                  <a:gd name="T22" fmla="*/ 7 w 107"/>
                  <a:gd name="T23" fmla="*/ 14 h 16"/>
                  <a:gd name="T24" fmla="*/ 11 w 107"/>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6">
                    <a:moveTo>
                      <a:pt x="11" y="16"/>
                    </a:moveTo>
                    <a:lnTo>
                      <a:pt x="97" y="16"/>
                    </a:lnTo>
                    <a:lnTo>
                      <a:pt x="101" y="14"/>
                    </a:lnTo>
                    <a:lnTo>
                      <a:pt x="104" y="13"/>
                    </a:lnTo>
                    <a:lnTo>
                      <a:pt x="107" y="8"/>
                    </a:lnTo>
                    <a:lnTo>
                      <a:pt x="107" y="4"/>
                    </a:lnTo>
                    <a:lnTo>
                      <a:pt x="107" y="0"/>
                    </a:lnTo>
                    <a:lnTo>
                      <a:pt x="0" y="0"/>
                    </a:lnTo>
                    <a:lnTo>
                      <a:pt x="0" y="4"/>
                    </a:lnTo>
                    <a:lnTo>
                      <a:pt x="1" y="8"/>
                    </a:lnTo>
                    <a:lnTo>
                      <a:pt x="2" y="13"/>
                    </a:lnTo>
                    <a:lnTo>
                      <a:pt x="7" y="14"/>
                    </a:lnTo>
                    <a:lnTo>
                      <a:pt x="11" y="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712"/>
              <p:cNvSpPr>
                <a:spLocks/>
              </p:cNvSpPr>
              <p:nvPr/>
            </p:nvSpPr>
            <p:spPr bwMode="auto">
              <a:xfrm>
                <a:off x="5128" y="2912"/>
                <a:ext cx="52" cy="20"/>
              </a:xfrm>
              <a:custGeom>
                <a:avLst/>
                <a:gdLst>
                  <a:gd name="T0" fmla="*/ 52 w 105"/>
                  <a:gd name="T1" fmla="*/ 0 h 39"/>
                  <a:gd name="T2" fmla="*/ 73 w 105"/>
                  <a:gd name="T3" fmla="*/ 3 h 39"/>
                  <a:gd name="T4" fmla="*/ 90 w 105"/>
                  <a:gd name="T5" fmla="*/ 11 h 39"/>
                  <a:gd name="T6" fmla="*/ 100 w 105"/>
                  <a:gd name="T7" fmla="*/ 24 h 39"/>
                  <a:gd name="T8" fmla="*/ 105 w 105"/>
                  <a:gd name="T9" fmla="*/ 39 h 39"/>
                  <a:gd name="T10" fmla="*/ 0 w 105"/>
                  <a:gd name="T11" fmla="*/ 39 h 39"/>
                  <a:gd name="T12" fmla="*/ 4 w 105"/>
                  <a:gd name="T13" fmla="*/ 24 h 39"/>
                  <a:gd name="T14" fmla="*/ 15 w 105"/>
                  <a:gd name="T15" fmla="*/ 11 h 39"/>
                  <a:gd name="T16" fmla="*/ 32 w 105"/>
                  <a:gd name="T17" fmla="*/ 3 h 39"/>
                  <a:gd name="T18" fmla="*/ 52 w 105"/>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39">
                    <a:moveTo>
                      <a:pt x="52" y="0"/>
                    </a:moveTo>
                    <a:lnTo>
                      <a:pt x="73" y="3"/>
                    </a:lnTo>
                    <a:lnTo>
                      <a:pt x="90" y="11"/>
                    </a:lnTo>
                    <a:lnTo>
                      <a:pt x="100" y="24"/>
                    </a:lnTo>
                    <a:lnTo>
                      <a:pt x="105" y="39"/>
                    </a:lnTo>
                    <a:lnTo>
                      <a:pt x="0" y="39"/>
                    </a:lnTo>
                    <a:lnTo>
                      <a:pt x="4" y="24"/>
                    </a:lnTo>
                    <a:lnTo>
                      <a:pt x="15" y="11"/>
                    </a:lnTo>
                    <a:lnTo>
                      <a:pt x="32" y="3"/>
                    </a:lnTo>
                    <a:lnTo>
                      <a:pt x="5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713"/>
              <p:cNvSpPr>
                <a:spLocks/>
              </p:cNvSpPr>
              <p:nvPr/>
            </p:nvSpPr>
            <p:spPr bwMode="auto">
              <a:xfrm>
                <a:off x="5129" y="2914"/>
                <a:ext cx="50" cy="18"/>
              </a:xfrm>
              <a:custGeom>
                <a:avLst/>
                <a:gdLst>
                  <a:gd name="T0" fmla="*/ 49 w 99"/>
                  <a:gd name="T1" fmla="*/ 0 h 36"/>
                  <a:gd name="T2" fmla="*/ 69 w 99"/>
                  <a:gd name="T3" fmla="*/ 2 h 36"/>
                  <a:gd name="T4" fmla="*/ 85 w 99"/>
                  <a:gd name="T5" fmla="*/ 11 h 36"/>
                  <a:gd name="T6" fmla="*/ 94 w 99"/>
                  <a:gd name="T7" fmla="*/ 22 h 36"/>
                  <a:gd name="T8" fmla="*/ 99 w 99"/>
                  <a:gd name="T9" fmla="*/ 36 h 36"/>
                  <a:gd name="T10" fmla="*/ 0 w 99"/>
                  <a:gd name="T11" fmla="*/ 36 h 36"/>
                  <a:gd name="T12" fmla="*/ 4 w 99"/>
                  <a:gd name="T13" fmla="*/ 22 h 36"/>
                  <a:gd name="T14" fmla="*/ 15 w 99"/>
                  <a:gd name="T15" fmla="*/ 11 h 36"/>
                  <a:gd name="T16" fmla="*/ 31 w 99"/>
                  <a:gd name="T17" fmla="*/ 2 h 36"/>
                  <a:gd name="T18" fmla="*/ 49 w 99"/>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6">
                    <a:moveTo>
                      <a:pt x="49" y="0"/>
                    </a:moveTo>
                    <a:lnTo>
                      <a:pt x="69" y="2"/>
                    </a:lnTo>
                    <a:lnTo>
                      <a:pt x="85" y="11"/>
                    </a:lnTo>
                    <a:lnTo>
                      <a:pt x="94" y="22"/>
                    </a:lnTo>
                    <a:lnTo>
                      <a:pt x="99" y="36"/>
                    </a:lnTo>
                    <a:lnTo>
                      <a:pt x="0" y="36"/>
                    </a:lnTo>
                    <a:lnTo>
                      <a:pt x="4" y="22"/>
                    </a:lnTo>
                    <a:lnTo>
                      <a:pt x="15" y="11"/>
                    </a:lnTo>
                    <a:lnTo>
                      <a:pt x="31" y="2"/>
                    </a:lnTo>
                    <a:lnTo>
                      <a:pt x="4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714"/>
              <p:cNvSpPr>
                <a:spLocks/>
              </p:cNvSpPr>
              <p:nvPr/>
            </p:nvSpPr>
            <p:spPr bwMode="auto">
              <a:xfrm>
                <a:off x="5066" y="2179"/>
                <a:ext cx="87" cy="281"/>
              </a:xfrm>
              <a:custGeom>
                <a:avLst/>
                <a:gdLst>
                  <a:gd name="T0" fmla="*/ 174 w 174"/>
                  <a:gd name="T1" fmla="*/ 31 h 563"/>
                  <a:gd name="T2" fmla="*/ 84 w 174"/>
                  <a:gd name="T3" fmla="*/ 0 h 563"/>
                  <a:gd name="T4" fmla="*/ 0 w 174"/>
                  <a:gd name="T5" fmla="*/ 30 h 563"/>
                  <a:gd name="T6" fmla="*/ 63 w 174"/>
                  <a:gd name="T7" fmla="*/ 339 h 563"/>
                  <a:gd name="T8" fmla="*/ 63 w 174"/>
                  <a:gd name="T9" fmla="*/ 563 h 563"/>
                  <a:gd name="T10" fmla="*/ 111 w 174"/>
                  <a:gd name="T11" fmla="*/ 563 h 563"/>
                  <a:gd name="T12" fmla="*/ 111 w 174"/>
                  <a:gd name="T13" fmla="*/ 339 h 563"/>
                  <a:gd name="T14" fmla="*/ 174 w 174"/>
                  <a:gd name="T15" fmla="*/ 31 h 5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563">
                    <a:moveTo>
                      <a:pt x="174" y="31"/>
                    </a:moveTo>
                    <a:lnTo>
                      <a:pt x="84" y="0"/>
                    </a:lnTo>
                    <a:lnTo>
                      <a:pt x="0" y="30"/>
                    </a:lnTo>
                    <a:lnTo>
                      <a:pt x="63" y="339"/>
                    </a:lnTo>
                    <a:lnTo>
                      <a:pt x="63" y="563"/>
                    </a:lnTo>
                    <a:lnTo>
                      <a:pt x="111" y="563"/>
                    </a:lnTo>
                    <a:lnTo>
                      <a:pt x="111" y="339"/>
                    </a:lnTo>
                    <a:lnTo>
                      <a:pt x="174" y="31"/>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715"/>
              <p:cNvSpPr>
                <a:spLocks/>
              </p:cNvSpPr>
              <p:nvPr/>
            </p:nvSpPr>
            <p:spPr bwMode="auto">
              <a:xfrm>
                <a:off x="5109" y="2179"/>
                <a:ext cx="44" cy="281"/>
              </a:xfrm>
              <a:custGeom>
                <a:avLst/>
                <a:gdLst>
                  <a:gd name="T0" fmla="*/ 0 w 87"/>
                  <a:gd name="T1" fmla="*/ 0 h 563"/>
                  <a:gd name="T2" fmla="*/ 0 w 87"/>
                  <a:gd name="T3" fmla="*/ 563 h 563"/>
                  <a:gd name="T4" fmla="*/ 24 w 87"/>
                  <a:gd name="T5" fmla="*/ 563 h 563"/>
                  <a:gd name="T6" fmla="*/ 24 w 87"/>
                  <a:gd name="T7" fmla="*/ 339 h 563"/>
                  <a:gd name="T8" fmla="*/ 87 w 87"/>
                  <a:gd name="T9" fmla="*/ 31 h 563"/>
                  <a:gd name="T10" fmla="*/ 0 w 87"/>
                  <a:gd name="T11" fmla="*/ 0 h 563"/>
                </a:gdLst>
                <a:ahLst/>
                <a:cxnLst>
                  <a:cxn ang="0">
                    <a:pos x="T0" y="T1"/>
                  </a:cxn>
                  <a:cxn ang="0">
                    <a:pos x="T2" y="T3"/>
                  </a:cxn>
                  <a:cxn ang="0">
                    <a:pos x="T4" y="T5"/>
                  </a:cxn>
                  <a:cxn ang="0">
                    <a:pos x="T6" y="T7"/>
                  </a:cxn>
                  <a:cxn ang="0">
                    <a:pos x="T8" y="T9"/>
                  </a:cxn>
                  <a:cxn ang="0">
                    <a:pos x="T10" y="T11"/>
                  </a:cxn>
                </a:cxnLst>
                <a:rect l="0" t="0" r="r" b="b"/>
                <a:pathLst>
                  <a:path w="87" h="563">
                    <a:moveTo>
                      <a:pt x="0" y="0"/>
                    </a:moveTo>
                    <a:lnTo>
                      <a:pt x="0" y="563"/>
                    </a:lnTo>
                    <a:lnTo>
                      <a:pt x="24" y="563"/>
                    </a:lnTo>
                    <a:lnTo>
                      <a:pt x="24" y="339"/>
                    </a:lnTo>
                    <a:lnTo>
                      <a:pt x="87" y="31"/>
                    </a:lnTo>
                    <a:lnTo>
                      <a:pt x="0" y="0"/>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Rectangle 716"/>
              <p:cNvSpPr>
                <a:spLocks noChangeArrowheads="1"/>
              </p:cNvSpPr>
              <p:nvPr/>
            </p:nvSpPr>
            <p:spPr bwMode="auto">
              <a:xfrm>
                <a:off x="5036" y="2444"/>
                <a:ext cx="146" cy="15"/>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717"/>
              <p:cNvSpPr>
                <a:spLocks/>
              </p:cNvSpPr>
              <p:nvPr/>
            </p:nvSpPr>
            <p:spPr bwMode="auto">
              <a:xfrm>
                <a:off x="5070" y="2150"/>
                <a:ext cx="78" cy="89"/>
              </a:xfrm>
              <a:custGeom>
                <a:avLst/>
                <a:gdLst>
                  <a:gd name="T0" fmla="*/ 151 w 157"/>
                  <a:gd name="T1" fmla="*/ 0 h 178"/>
                  <a:gd name="T2" fmla="*/ 4 w 157"/>
                  <a:gd name="T3" fmla="*/ 0 h 178"/>
                  <a:gd name="T4" fmla="*/ 0 w 157"/>
                  <a:gd name="T5" fmla="*/ 92 h 178"/>
                  <a:gd name="T6" fmla="*/ 78 w 157"/>
                  <a:gd name="T7" fmla="*/ 178 h 178"/>
                  <a:gd name="T8" fmla="*/ 157 w 157"/>
                  <a:gd name="T9" fmla="*/ 92 h 178"/>
                  <a:gd name="T10" fmla="*/ 151 w 157"/>
                  <a:gd name="T11" fmla="*/ 0 h 178"/>
                </a:gdLst>
                <a:ahLst/>
                <a:cxnLst>
                  <a:cxn ang="0">
                    <a:pos x="T0" y="T1"/>
                  </a:cxn>
                  <a:cxn ang="0">
                    <a:pos x="T2" y="T3"/>
                  </a:cxn>
                  <a:cxn ang="0">
                    <a:pos x="T4" y="T5"/>
                  </a:cxn>
                  <a:cxn ang="0">
                    <a:pos x="T6" y="T7"/>
                  </a:cxn>
                  <a:cxn ang="0">
                    <a:pos x="T8" y="T9"/>
                  </a:cxn>
                  <a:cxn ang="0">
                    <a:pos x="T10" y="T11"/>
                  </a:cxn>
                </a:cxnLst>
                <a:rect l="0" t="0" r="r" b="b"/>
                <a:pathLst>
                  <a:path w="157" h="178">
                    <a:moveTo>
                      <a:pt x="151" y="0"/>
                    </a:moveTo>
                    <a:lnTo>
                      <a:pt x="4" y="0"/>
                    </a:lnTo>
                    <a:lnTo>
                      <a:pt x="0" y="92"/>
                    </a:lnTo>
                    <a:lnTo>
                      <a:pt x="78" y="178"/>
                    </a:lnTo>
                    <a:lnTo>
                      <a:pt x="157" y="92"/>
                    </a:lnTo>
                    <a:lnTo>
                      <a:pt x="151"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718"/>
              <p:cNvSpPr>
                <a:spLocks/>
              </p:cNvSpPr>
              <p:nvPr/>
            </p:nvSpPr>
            <p:spPr bwMode="auto">
              <a:xfrm>
                <a:off x="5093" y="2227"/>
                <a:ext cx="33" cy="161"/>
              </a:xfrm>
              <a:custGeom>
                <a:avLst/>
                <a:gdLst>
                  <a:gd name="T0" fmla="*/ 54 w 67"/>
                  <a:gd name="T1" fmla="*/ 0 h 323"/>
                  <a:gd name="T2" fmla="*/ 12 w 67"/>
                  <a:gd name="T3" fmla="*/ 0 h 323"/>
                  <a:gd name="T4" fmla="*/ 7 w 67"/>
                  <a:gd name="T5" fmla="*/ 0 h 323"/>
                  <a:gd name="T6" fmla="*/ 4 w 67"/>
                  <a:gd name="T7" fmla="*/ 2 h 323"/>
                  <a:gd name="T8" fmla="*/ 2 w 67"/>
                  <a:gd name="T9" fmla="*/ 5 h 323"/>
                  <a:gd name="T10" fmla="*/ 0 w 67"/>
                  <a:gd name="T11" fmla="*/ 9 h 323"/>
                  <a:gd name="T12" fmla="*/ 0 w 67"/>
                  <a:gd name="T13" fmla="*/ 12 h 323"/>
                  <a:gd name="T14" fmla="*/ 2 w 67"/>
                  <a:gd name="T15" fmla="*/ 16 h 323"/>
                  <a:gd name="T16" fmla="*/ 23 w 67"/>
                  <a:gd name="T17" fmla="*/ 46 h 323"/>
                  <a:gd name="T18" fmla="*/ 23 w 67"/>
                  <a:gd name="T19" fmla="*/ 46 h 323"/>
                  <a:gd name="T20" fmla="*/ 24 w 67"/>
                  <a:gd name="T21" fmla="*/ 46 h 323"/>
                  <a:gd name="T22" fmla="*/ 4 w 67"/>
                  <a:gd name="T23" fmla="*/ 289 h 323"/>
                  <a:gd name="T24" fmla="*/ 33 w 67"/>
                  <a:gd name="T25" fmla="*/ 323 h 323"/>
                  <a:gd name="T26" fmla="*/ 62 w 67"/>
                  <a:gd name="T27" fmla="*/ 289 h 323"/>
                  <a:gd name="T28" fmla="*/ 43 w 67"/>
                  <a:gd name="T29" fmla="*/ 46 h 323"/>
                  <a:gd name="T30" fmla="*/ 43 w 67"/>
                  <a:gd name="T31" fmla="*/ 46 h 323"/>
                  <a:gd name="T32" fmla="*/ 44 w 67"/>
                  <a:gd name="T33" fmla="*/ 46 h 323"/>
                  <a:gd name="T34" fmla="*/ 65 w 67"/>
                  <a:gd name="T35" fmla="*/ 16 h 323"/>
                  <a:gd name="T36" fmla="*/ 67 w 67"/>
                  <a:gd name="T37" fmla="*/ 12 h 323"/>
                  <a:gd name="T38" fmla="*/ 67 w 67"/>
                  <a:gd name="T39" fmla="*/ 9 h 323"/>
                  <a:gd name="T40" fmla="*/ 65 w 67"/>
                  <a:gd name="T41" fmla="*/ 5 h 323"/>
                  <a:gd name="T42" fmla="*/ 62 w 67"/>
                  <a:gd name="T43" fmla="*/ 2 h 323"/>
                  <a:gd name="T44" fmla="*/ 58 w 67"/>
                  <a:gd name="T45" fmla="*/ 0 h 323"/>
                  <a:gd name="T46" fmla="*/ 54 w 67"/>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323">
                    <a:moveTo>
                      <a:pt x="54" y="0"/>
                    </a:moveTo>
                    <a:lnTo>
                      <a:pt x="12" y="0"/>
                    </a:lnTo>
                    <a:lnTo>
                      <a:pt x="7" y="0"/>
                    </a:lnTo>
                    <a:lnTo>
                      <a:pt x="4" y="2"/>
                    </a:lnTo>
                    <a:lnTo>
                      <a:pt x="2" y="5"/>
                    </a:lnTo>
                    <a:lnTo>
                      <a:pt x="0" y="9"/>
                    </a:lnTo>
                    <a:lnTo>
                      <a:pt x="0" y="12"/>
                    </a:lnTo>
                    <a:lnTo>
                      <a:pt x="2" y="16"/>
                    </a:lnTo>
                    <a:lnTo>
                      <a:pt x="23" y="46"/>
                    </a:lnTo>
                    <a:lnTo>
                      <a:pt x="23" y="46"/>
                    </a:lnTo>
                    <a:lnTo>
                      <a:pt x="24" y="46"/>
                    </a:lnTo>
                    <a:lnTo>
                      <a:pt x="4" y="289"/>
                    </a:lnTo>
                    <a:lnTo>
                      <a:pt x="33" y="323"/>
                    </a:lnTo>
                    <a:lnTo>
                      <a:pt x="62" y="289"/>
                    </a:lnTo>
                    <a:lnTo>
                      <a:pt x="43" y="46"/>
                    </a:lnTo>
                    <a:lnTo>
                      <a:pt x="43" y="46"/>
                    </a:lnTo>
                    <a:lnTo>
                      <a:pt x="44" y="46"/>
                    </a:lnTo>
                    <a:lnTo>
                      <a:pt x="65" y="16"/>
                    </a:lnTo>
                    <a:lnTo>
                      <a:pt x="67" y="12"/>
                    </a:lnTo>
                    <a:lnTo>
                      <a:pt x="67" y="9"/>
                    </a:lnTo>
                    <a:lnTo>
                      <a:pt x="65" y="5"/>
                    </a:lnTo>
                    <a:lnTo>
                      <a:pt x="62" y="2"/>
                    </a:lnTo>
                    <a:lnTo>
                      <a:pt x="58" y="0"/>
                    </a:lnTo>
                    <a:lnTo>
                      <a:pt x="54" y="0"/>
                    </a:lnTo>
                    <a:close/>
                  </a:path>
                </a:pathLst>
              </a:custGeom>
              <a:solidFill>
                <a:srgbClr val="D9A5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719"/>
              <p:cNvSpPr>
                <a:spLocks/>
              </p:cNvSpPr>
              <p:nvPr/>
            </p:nvSpPr>
            <p:spPr bwMode="auto">
              <a:xfrm>
                <a:off x="5071" y="2191"/>
                <a:ext cx="77" cy="50"/>
              </a:xfrm>
              <a:custGeom>
                <a:avLst/>
                <a:gdLst>
                  <a:gd name="T0" fmla="*/ 77 w 156"/>
                  <a:gd name="T1" fmla="*/ 63 h 100"/>
                  <a:gd name="T2" fmla="*/ 0 w 156"/>
                  <a:gd name="T3" fmla="*/ 0 h 100"/>
                  <a:gd name="T4" fmla="*/ 2 w 156"/>
                  <a:gd name="T5" fmla="*/ 11 h 100"/>
                  <a:gd name="T6" fmla="*/ 44 w 156"/>
                  <a:gd name="T7" fmla="*/ 100 h 100"/>
                  <a:gd name="T8" fmla="*/ 77 w 156"/>
                  <a:gd name="T9" fmla="*/ 70 h 100"/>
                  <a:gd name="T10" fmla="*/ 109 w 156"/>
                  <a:gd name="T11" fmla="*/ 100 h 100"/>
                  <a:gd name="T12" fmla="*/ 156 w 156"/>
                  <a:gd name="T13" fmla="*/ 8 h 100"/>
                  <a:gd name="T14" fmla="*/ 156 w 156"/>
                  <a:gd name="T15" fmla="*/ 2 h 100"/>
                  <a:gd name="T16" fmla="*/ 77 w 156"/>
                  <a:gd name="T17"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00">
                    <a:moveTo>
                      <a:pt x="77" y="63"/>
                    </a:moveTo>
                    <a:lnTo>
                      <a:pt x="0" y="0"/>
                    </a:lnTo>
                    <a:lnTo>
                      <a:pt x="2" y="11"/>
                    </a:lnTo>
                    <a:lnTo>
                      <a:pt x="44" y="100"/>
                    </a:lnTo>
                    <a:lnTo>
                      <a:pt x="77" y="70"/>
                    </a:lnTo>
                    <a:lnTo>
                      <a:pt x="109" y="100"/>
                    </a:lnTo>
                    <a:lnTo>
                      <a:pt x="156" y="8"/>
                    </a:lnTo>
                    <a:lnTo>
                      <a:pt x="156" y="2"/>
                    </a:lnTo>
                    <a:lnTo>
                      <a:pt x="77" y="63"/>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720"/>
              <p:cNvSpPr>
                <a:spLocks/>
              </p:cNvSpPr>
              <p:nvPr/>
            </p:nvSpPr>
            <p:spPr bwMode="auto">
              <a:xfrm>
                <a:off x="5109" y="2227"/>
                <a:ext cx="17" cy="161"/>
              </a:xfrm>
              <a:custGeom>
                <a:avLst/>
                <a:gdLst>
                  <a:gd name="T0" fmla="*/ 32 w 34"/>
                  <a:gd name="T1" fmla="*/ 16 h 323"/>
                  <a:gd name="T2" fmla="*/ 34 w 34"/>
                  <a:gd name="T3" fmla="*/ 12 h 323"/>
                  <a:gd name="T4" fmla="*/ 34 w 34"/>
                  <a:gd name="T5" fmla="*/ 9 h 323"/>
                  <a:gd name="T6" fmla="*/ 32 w 34"/>
                  <a:gd name="T7" fmla="*/ 5 h 323"/>
                  <a:gd name="T8" fmla="*/ 29 w 34"/>
                  <a:gd name="T9" fmla="*/ 2 h 323"/>
                  <a:gd name="T10" fmla="*/ 25 w 34"/>
                  <a:gd name="T11" fmla="*/ 0 h 323"/>
                  <a:gd name="T12" fmla="*/ 21 w 34"/>
                  <a:gd name="T13" fmla="*/ 0 h 323"/>
                  <a:gd name="T14" fmla="*/ 0 w 34"/>
                  <a:gd name="T15" fmla="*/ 0 h 323"/>
                  <a:gd name="T16" fmla="*/ 0 w 34"/>
                  <a:gd name="T17" fmla="*/ 323 h 323"/>
                  <a:gd name="T18" fmla="*/ 0 w 34"/>
                  <a:gd name="T19" fmla="*/ 323 h 323"/>
                  <a:gd name="T20" fmla="*/ 29 w 34"/>
                  <a:gd name="T21" fmla="*/ 289 h 323"/>
                  <a:gd name="T22" fmla="*/ 10 w 34"/>
                  <a:gd name="T23" fmla="*/ 46 h 323"/>
                  <a:gd name="T24" fmla="*/ 10 w 34"/>
                  <a:gd name="T25" fmla="*/ 46 h 323"/>
                  <a:gd name="T26" fmla="*/ 11 w 34"/>
                  <a:gd name="T27" fmla="*/ 46 h 323"/>
                  <a:gd name="T28" fmla="*/ 32 w 34"/>
                  <a:gd name="T29" fmla="*/ 1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23">
                    <a:moveTo>
                      <a:pt x="32" y="16"/>
                    </a:moveTo>
                    <a:lnTo>
                      <a:pt x="34" y="12"/>
                    </a:lnTo>
                    <a:lnTo>
                      <a:pt x="34" y="9"/>
                    </a:lnTo>
                    <a:lnTo>
                      <a:pt x="32" y="5"/>
                    </a:lnTo>
                    <a:lnTo>
                      <a:pt x="29" y="2"/>
                    </a:lnTo>
                    <a:lnTo>
                      <a:pt x="25" y="0"/>
                    </a:lnTo>
                    <a:lnTo>
                      <a:pt x="21" y="0"/>
                    </a:lnTo>
                    <a:lnTo>
                      <a:pt x="0" y="0"/>
                    </a:lnTo>
                    <a:lnTo>
                      <a:pt x="0" y="323"/>
                    </a:lnTo>
                    <a:lnTo>
                      <a:pt x="0" y="323"/>
                    </a:lnTo>
                    <a:lnTo>
                      <a:pt x="29" y="289"/>
                    </a:lnTo>
                    <a:lnTo>
                      <a:pt x="10" y="46"/>
                    </a:lnTo>
                    <a:lnTo>
                      <a:pt x="10" y="46"/>
                    </a:lnTo>
                    <a:lnTo>
                      <a:pt x="11" y="46"/>
                    </a:lnTo>
                    <a:lnTo>
                      <a:pt x="32" y="16"/>
                    </a:lnTo>
                    <a:close/>
                  </a:path>
                </a:pathLst>
              </a:custGeom>
              <a:solidFill>
                <a:srgbClr val="BD5D7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721"/>
              <p:cNvSpPr>
                <a:spLocks/>
              </p:cNvSpPr>
              <p:nvPr/>
            </p:nvSpPr>
            <p:spPr bwMode="auto">
              <a:xfrm>
                <a:off x="5109" y="2193"/>
                <a:ext cx="39" cy="48"/>
              </a:xfrm>
              <a:custGeom>
                <a:avLst/>
                <a:gdLst>
                  <a:gd name="T0" fmla="*/ 0 w 79"/>
                  <a:gd name="T1" fmla="*/ 61 h 98"/>
                  <a:gd name="T2" fmla="*/ 0 w 79"/>
                  <a:gd name="T3" fmla="*/ 68 h 98"/>
                  <a:gd name="T4" fmla="*/ 32 w 79"/>
                  <a:gd name="T5" fmla="*/ 98 h 98"/>
                  <a:gd name="T6" fmla="*/ 79 w 79"/>
                  <a:gd name="T7" fmla="*/ 6 h 98"/>
                  <a:gd name="T8" fmla="*/ 79 w 79"/>
                  <a:gd name="T9" fmla="*/ 0 h 98"/>
                  <a:gd name="T10" fmla="*/ 0 w 79"/>
                  <a:gd name="T11" fmla="*/ 61 h 98"/>
                </a:gdLst>
                <a:ahLst/>
                <a:cxnLst>
                  <a:cxn ang="0">
                    <a:pos x="T0" y="T1"/>
                  </a:cxn>
                  <a:cxn ang="0">
                    <a:pos x="T2" y="T3"/>
                  </a:cxn>
                  <a:cxn ang="0">
                    <a:pos x="T4" y="T5"/>
                  </a:cxn>
                  <a:cxn ang="0">
                    <a:pos x="T6" y="T7"/>
                  </a:cxn>
                  <a:cxn ang="0">
                    <a:pos x="T8" y="T9"/>
                  </a:cxn>
                  <a:cxn ang="0">
                    <a:pos x="T10" y="T11"/>
                  </a:cxn>
                </a:cxnLst>
                <a:rect l="0" t="0" r="r" b="b"/>
                <a:pathLst>
                  <a:path w="79" h="98">
                    <a:moveTo>
                      <a:pt x="0" y="61"/>
                    </a:moveTo>
                    <a:lnTo>
                      <a:pt x="0" y="68"/>
                    </a:lnTo>
                    <a:lnTo>
                      <a:pt x="32" y="98"/>
                    </a:lnTo>
                    <a:lnTo>
                      <a:pt x="79" y="6"/>
                    </a:lnTo>
                    <a:lnTo>
                      <a:pt x="79" y="0"/>
                    </a:lnTo>
                    <a:lnTo>
                      <a:pt x="0" y="61"/>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722"/>
              <p:cNvSpPr>
                <a:spLocks/>
              </p:cNvSpPr>
              <p:nvPr/>
            </p:nvSpPr>
            <p:spPr bwMode="auto">
              <a:xfrm>
                <a:off x="5024" y="2459"/>
                <a:ext cx="170" cy="455"/>
              </a:xfrm>
              <a:custGeom>
                <a:avLst/>
                <a:gdLst>
                  <a:gd name="T0" fmla="*/ 33 w 339"/>
                  <a:gd name="T1" fmla="*/ 911 h 911"/>
                  <a:gd name="T2" fmla="*/ 129 w 339"/>
                  <a:gd name="T3" fmla="*/ 911 h 911"/>
                  <a:gd name="T4" fmla="*/ 151 w 339"/>
                  <a:gd name="T5" fmla="*/ 245 h 911"/>
                  <a:gd name="T6" fmla="*/ 153 w 339"/>
                  <a:gd name="T7" fmla="*/ 239 h 911"/>
                  <a:gd name="T8" fmla="*/ 156 w 339"/>
                  <a:gd name="T9" fmla="*/ 235 h 911"/>
                  <a:gd name="T10" fmla="*/ 160 w 339"/>
                  <a:gd name="T11" fmla="*/ 231 h 911"/>
                  <a:gd name="T12" fmla="*/ 164 w 339"/>
                  <a:gd name="T13" fmla="*/ 228 h 911"/>
                  <a:gd name="T14" fmla="*/ 170 w 339"/>
                  <a:gd name="T15" fmla="*/ 228 h 911"/>
                  <a:gd name="T16" fmla="*/ 175 w 339"/>
                  <a:gd name="T17" fmla="*/ 228 h 911"/>
                  <a:gd name="T18" fmla="*/ 181 w 339"/>
                  <a:gd name="T19" fmla="*/ 231 h 911"/>
                  <a:gd name="T20" fmla="*/ 185 w 339"/>
                  <a:gd name="T21" fmla="*/ 235 h 911"/>
                  <a:gd name="T22" fmla="*/ 188 w 339"/>
                  <a:gd name="T23" fmla="*/ 239 h 911"/>
                  <a:gd name="T24" fmla="*/ 188 w 339"/>
                  <a:gd name="T25" fmla="*/ 245 h 911"/>
                  <a:gd name="T26" fmla="*/ 211 w 339"/>
                  <a:gd name="T27" fmla="*/ 884 h 911"/>
                  <a:gd name="T28" fmla="*/ 307 w 339"/>
                  <a:gd name="T29" fmla="*/ 892 h 911"/>
                  <a:gd name="T30" fmla="*/ 339 w 339"/>
                  <a:gd name="T31" fmla="*/ 168 h 911"/>
                  <a:gd name="T32" fmla="*/ 339 w 339"/>
                  <a:gd name="T33" fmla="*/ 119 h 911"/>
                  <a:gd name="T34" fmla="*/ 317 w 339"/>
                  <a:gd name="T35" fmla="*/ 0 h 911"/>
                  <a:gd name="T36" fmla="*/ 24 w 339"/>
                  <a:gd name="T37" fmla="*/ 0 h 911"/>
                  <a:gd name="T38" fmla="*/ 0 w 339"/>
                  <a:gd name="T39" fmla="*/ 119 h 911"/>
                  <a:gd name="T40" fmla="*/ 0 w 339"/>
                  <a:gd name="T41" fmla="*/ 168 h 911"/>
                  <a:gd name="T42" fmla="*/ 33 w 339"/>
                  <a:gd name="T43" fmla="*/ 91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9" h="911">
                    <a:moveTo>
                      <a:pt x="33" y="911"/>
                    </a:moveTo>
                    <a:lnTo>
                      <a:pt x="129" y="911"/>
                    </a:lnTo>
                    <a:lnTo>
                      <a:pt x="151" y="245"/>
                    </a:lnTo>
                    <a:lnTo>
                      <a:pt x="153" y="239"/>
                    </a:lnTo>
                    <a:lnTo>
                      <a:pt x="156" y="235"/>
                    </a:lnTo>
                    <a:lnTo>
                      <a:pt x="160" y="231"/>
                    </a:lnTo>
                    <a:lnTo>
                      <a:pt x="164" y="228"/>
                    </a:lnTo>
                    <a:lnTo>
                      <a:pt x="170" y="228"/>
                    </a:lnTo>
                    <a:lnTo>
                      <a:pt x="175" y="228"/>
                    </a:lnTo>
                    <a:lnTo>
                      <a:pt x="181" y="231"/>
                    </a:lnTo>
                    <a:lnTo>
                      <a:pt x="185" y="235"/>
                    </a:lnTo>
                    <a:lnTo>
                      <a:pt x="188" y="239"/>
                    </a:lnTo>
                    <a:lnTo>
                      <a:pt x="188" y="245"/>
                    </a:lnTo>
                    <a:lnTo>
                      <a:pt x="211" y="884"/>
                    </a:lnTo>
                    <a:lnTo>
                      <a:pt x="307" y="892"/>
                    </a:lnTo>
                    <a:lnTo>
                      <a:pt x="339" y="168"/>
                    </a:lnTo>
                    <a:lnTo>
                      <a:pt x="339" y="119"/>
                    </a:lnTo>
                    <a:lnTo>
                      <a:pt x="317" y="0"/>
                    </a:lnTo>
                    <a:lnTo>
                      <a:pt x="24" y="0"/>
                    </a:lnTo>
                    <a:lnTo>
                      <a:pt x="0" y="119"/>
                    </a:lnTo>
                    <a:lnTo>
                      <a:pt x="0" y="168"/>
                    </a:lnTo>
                    <a:lnTo>
                      <a:pt x="33" y="911"/>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723"/>
              <p:cNvSpPr>
                <a:spLocks/>
              </p:cNvSpPr>
              <p:nvPr/>
            </p:nvSpPr>
            <p:spPr bwMode="auto">
              <a:xfrm>
                <a:off x="5109" y="2459"/>
                <a:ext cx="85" cy="455"/>
              </a:xfrm>
              <a:custGeom>
                <a:avLst/>
                <a:gdLst>
                  <a:gd name="T0" fmla="*/ 18 w 169"/>
                  <a:gd name="T1" fmla="*/ 245 h 911"/>
                  <a:gd name="T2" fmla="*/ 41 w 169"/>
                  <a:gd name="T3" fmla="*/ 911 h 911"/>
                  <a:gd name="T4" fmla="*/ 138 w 169"/>
                  <a:gd name="T5" fmla="*/ 911 h 911"/>
                  <a:gd name="T6" fmla="*/ 169 w 169"/>
                  <a:gd name="T7" fmla="*/ 168 h 911"/>
                  <a:gd name="T8" fmla="*/ 169 w 169"/>
                  <a:gd name="T9" fmla="*/ 119 h 911"/>
                  <a:gd name="T10" fmla="*/ 147 w 169"/>
                  <a:gd name="T11" fmla="*/ 0 h 911"/>
                  <a:gd name="T12" fmla="*/ 0 w 169"/>
                  <a:gd name="T13" fmla="*/ 0 h 911"/>
                  <a:gd name="T14" fmla="*/ 0 w 169"/>
                  <a:gd name="T15" fmla="*/ 228 h 911"/>
                  <a:gd name="T16" fmla="*/ 5 w 169"/>
                  <a:gd name="T17" fmla="*/ 228 h 911"/>
                  <a:gd name="T18" fmla="*/ 11 w 169"/>
                  <a:gd name="T19" fmla="*/ 231 h 911"/>
                  <a:gd name="T20" fmla="*/ 15 w 169"/>
                  <a:gd name="T21" fmla="*/ 235 h 911"/>
                  <a:gd name="T22" fmla="*/ 18 w 169"/>
                  <a:gd name="T23" fmla="*/ 239 h 911"/>
                  <a:gd name="T24" fmla="*/ 18 w 169"/>
                  <a:gd name="T25" fmla="*/ 24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911">
                    <a:moveTo>
                      <a:pt x="18" y="245"/>
                    </a:moveTo>
                    <a:lnTo>
                      <a:pt x="41" y="911"/>
                    </a:lnTo>
                    <a:lnTo>
                      <a:pt x="138" y="911"/>
                    </a:lnTo>
                    <a:lnTo>
                      <a:pt x="169" y="168"/>
                    </a:lnTo>
                    <a:lnTo>
                      <a:pt x="169" y="119"/>
                    </a:lnTo>
                    <a:lnTo>
                      <a:pt x="147" y="0"/>
                    </a:lnTo>
                    <a:lnTo>
                      <a:pt x="0" y="0"/>
                    </a:lnTo>
                    <a:lnTo>
                      <a:pt x="0" y="228"/>
                    </a:lnTo>
                    <a:lnTo>
                      <a:pt x="5" y="228"/>
                    </a:lnTo>
                    <a:lnTo>
                      <a:pt x="11" y="231"/>
                    </a:lnTo>
                    <a:lnTo>
                      <a:pt x="15" y="235"/>
                    </a:lnTo>
                    <a:lnTo>
                      <a:pt x="18" y="239"/>
                    </a:lnTo>
                    <a:lnTo>
                      <a:pt x="18" y="24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724"/>
              <p:cNvSpPr>
                <a:spLocks/>
              </p:cNvSpPr>
              <p:nvPr/>
            </p:nvSpPr>
            <p:spPr bwMode="auto">
              <a:xfrm>
                <a:off x="5177" y="2462"/>
                <a:ext cx="39" cy="106"/>
              </a:xfrm>
              <a:custGeom>
                <a:avLst/>
                <a:gdLst>
                  <a:gd name="T0" fmla="*/ 24 w 76"/>
                  <a:gd name="T1" fmla="*/ 86 h 212"/>
                  <a:gd name="T2" fmla="*/ 30 w 76"/>
                  <a:gd name="T3" fmla="*/ 84 h 212"/>
                  <a:gd name="T4" fmla="*/ 32 w 76"/>
                  <a:gd name="T5" fmla="*/ 78 h 212"/>
                  <a:gd name="T6" fmla="*/ 34 w 76"/>
                  <a:gd name="T7" fmla="*/ 74 h 212"/>
                  <a:gd name="T8" fmla="*/ 34 w 76"/>
                  <a:gd name="T9" fmla="*/ 68 h 212"/>
                  <a:gd name="T10" fmla="*/ 28 w 76"/>
                  <a:gd name="T11" fmla="*/ 11 h 212"/>
                  <a:gd name="T12" fmla="*/ 76 w 76"/>
                  <a:gd name="T13" fmla="*/ 0 h 212"/>
                  <a:gd name="T14" fmla="*/ 69 w 76"/>
                  <a:gd name="T15" fmla="*/ 84 h 212"/>
                  <a:gd name="T16" fmla="*/ 69 w 76"/>
                  <a:gd name="T17" fmla="*/ 84 h 212"/>
                  <a:gd name="T18" fmla="*/ 59 w 76"/>
                  <a:gd name="T19" fmla="*/ 142 h 212"/>
                  <a:gd name="T20" fmla="*/ 55 w 76"/>
                  <a:gd name="T21" fmla="*/ 154 h 212"/>
                  <a:gd name="T22" fmla="*/ 48 w 76"/>
                  <a:gd name="T23" fmla="*/ 167 h 212"/>
                  <a:gd name="T24" fmla="*/ 37 w 76"/>
                  <a:gd name="T25" fmla="*/ 181 h 212"/>
                  <a:gd name="T26" fmla="*/ 23 w 76"/>
                  <a:gd name="T27" fmla="*/ 197 h 212"/>
                  <a:gd name="T28" fmla="*/ 8 w 76"/>
                  <a:gd name="T29" fmla="*/ 211 h 212"/>
                  <a:gd name="T30" fmla="*/ 3 w 76"/>
                  <a:gd name="T31" fmla="*/ 212 h 212"/>
                  <a:gd name="T32" fmla="*/ 0 w 76"/>
                  <a:gd name="T33" fmla="*/ 207 h 212"/>
                  <a:gd name="T34" fmla="*/ 1 w 76"/>
                  <a:gd name="T35" fmla="*/ 198 h 212"/>
                  <a:gd name="T36" fmla="*/ 3 w 76"/>
                  <a:gd name="T37" fmla="*/ 190 h 212"/>
                  <a:gd name="T38" fmla="*/ 7 w 76"/>
                  <a:gd name="T39" fmla="*/ 181 h 212"/>
                  <a:gd name="T40" fmla="*/ 14 w 76"/>
                  <a:gd name="T41" fmla="*/ 170 h 212"/>
                  <a:gd name="T42" fmla="*/ 18 w 76"/>
                  <a:gd name="T43" fmla="*/ 157 h 212"/>
                  <a:gd name="T44" fmla="*/ 21 w 76"/>
                  <a:gd name="T45" fmla="*/ 143 h 212"/>
                  <a:gd name="T46" fmla="*/ 23 w 76"/>
                  <a:gd name="T47" fmla="*/ 134 h 212"/>
                  <a:gd name="T48" fmla="*/ 23 w 76"/>
                  <a:gd name="T49" fmla="*/ 130 h 212"/>
                  <a:gd name="T50" fmla="*/ 21 w 76"/>
                  <a:gd name="T51" fmla="*/ 133 h 212"/>
                  <a:gd name="T52" fmla="*/ 18 w 76"/>
                  <a:gd name="T53" fmla="*/ 140 h 212"/>
                  <a:gd name="T54" fmla="*/ 14 w 76"/>
                  <a:gd name="T55" fmla="*/ 150 h 212"/>
                  <a:gd name="T56" fmla="*/ 10 w 76"/>
                  <a:gd name="T57" fmla="*/ 164 h 212"/>
                  <a:gd name="T58" fmla="*/ 8 w 76"/>
                  <a:gd name="T59" fmla="*/ 166 h 212"/>
                  <a:gd name="T60" fmla="*/ 7 w 76"/>
                  <a:gd name="T61" fmla="*/ 167 h 212"/>
                  <a:gd name="T62" fmla="*/ 4 w 76"/>
                  <a:gd name="T63" fmla="*/ 167 h 212"/>
                  <a:gd name="T64" fmla="*/ 1 w 76"/>
                  <a:gd name="T65" fmla="*/ 166 h 212"/>
                  <a:gd name="T66" fmla="*/ 0 w 76"/>
                  <a:gd name="T67" fmla="*/ 164 h 212"/>
                  <a:gd name="T68" fmla="*/ 0 w 76"/>
                  <a:gd name="T69" fmla="*/ 161 h 212"/>
                  <a:gd name="T70" fmla="*/ 3 w 76"/>
                  <a:gd name="T71" fmla="*/ 143 h 212"/>
                  <a:gd name="T72" fmla="*/ 7 w 76"/>
                  <a:gd name="T73" fmla="*/ 125 h 212"/>
                  <a:gd name="T74" fmla="*/ 10 w 76"/>
                  <a:gd name="T75" fmla="*/ 109 h 212"/>
                  <a:gd name="T76" fmla="*/ 14 w 76"/>
                  <a:gd name="T77" fmla="*/ 98 h 212"/>
                  <a:gd name="T78" fmla="*/ 17 w 76"/>
                  <a:gd name="T79" fmla="*/ 92 h 212"/>
                  <a:gd name="T80" fmla="*/ 21 w 76"/>
                  <a:gd name="T81" fmla="*/ 89 h 212"/>
                  <a:gd name="T82" fmla="*/ 24 w 76"/>
                  <a:gd name="T83" fmla="*/ 8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212">
                    <a:moveTo>
                      <a:pt x="24" y="86"/>
                    </a:moveTo>
                    <a:lnTo>
                      <a:pt x="30" y="84"/>
                    </a:lnTo>
                    <a:lnTo>
                      <a:pt x="32" y="78"/>
                    </a:lnTo>
                    <a:lnTo>
                      <a:pt x="34" y="74"/>
                    </a:lnTo>
                    <a:lnTo>
                      <a:pt x="34" y="68"/>
                    </a:lnTo>
                    <a:lnTo>
                      <a:pt x="28" y="11"/>
                    </a:lnTo>
                    <a:lnTo>
                      <a:pt x="76" y="0"/>
                    </a:lnTo>
                    <a:lnTo>
                      <a:pt x="69" y="84"/>
                    </a:lnTo>
                    <a:lnTo>
                      <a:pt x="69" y="84"/>
                    </a:lnTo>
                    <a:lnTo>
                      <a:pt x="59" y="142"/>
                    </a:lnTo>
                    <a:lnTo>
                      <a:pt x="55" y="154"/>
                    </a:lnTo>
                    <a:lnTo>
                      <a:pt x="48" y="167"/>
                    </a:lnTo>
                    <a:lnTo>
                      <a:pt x="37" y="181"/>
                    </a:lnTo>
                    <a:lnTo>
                      <a:pt x="23" y="197"/>
                    </a:lnTo>
                    <a:lnTo>
                      <a:pt x="8" y="211"/>
                    </a:lnTo>
                    <a:lnTo>
                      <a:pt x="3" y="212"/>
                    </a:lnTo>
                    <a:lnTo>
                      <a:pt x="0" y="207"/>
                    </a:lnTo>
                    <a:lnTo>
                      <a:pt x="1" y="198"/>
                    </a:lnTo>
                    <a:lnTo>
                      <a:pt x="3" y="190"/>
                    </a:lnTo>
                    <a:lnTo>
                      <a:pt x="7" y="181"/>
                    </a:lnTo>
                    <a:lnTo>
                      <a:pt x="14" y="170"/>
                    </a:lnTo>
                    <a:lnTo>
                      <a:pt x="18" y="157"/>
                    </a:lnTo>
                    <a:lnTo>
                      <a:pt x="21" y="143"/>
                    </a:lnTo>
                    <a:lnTo>
                      <a:pt x="23" y="134"/>
                    </a:lnTo>
                    <a:lnTo>
                      <a:pt x="23" y="130"/>
                    </a:lnTo>
                    <a:lnTo>
                      <a:pt x="21" y="133"/>
                    </a:lnTo>
                    <a:lnTo>
                      <a:pt x="18" y="140"/>
                    </a:lnTo>
                    <a:lnTo>
                      <a:pt x="14" y="150"/>
                    </a:lnTo>
                    <a:lnTo>
                      <a:pt x="10" y="164"/>
                    </a:lnTo>
                    <a:lnTo>
                      <a:pt x="8" y="166"/>
                    </a:lnTo>
                    <a:lnTo>
                      <a:pt x="7" y="167"/>
                    </a:lnTo>
                    <a:lnTo>
                      <a:pt x="4" y="167"/>
                    </a:lnTo>
                    <a:lnTo>
                      <a:pt x="1" y="166"/>
                    </a:lnTo>
                    <a:lnTo>
                      <a:pt x="0" y="164"/>
                    </a:lnTo>
                    <a:lnTo>
                      <a:pt x="0" y="161"/>
                    </a:lnTo>
                    <a:lnTo>
                      <a:pt x="3" y="143"/>
                    </a:lnTo>
                    <a:lnTo>
                      <a:pt x="7" y="125"/>
                    </a:lnTo>
                    <a:lnTo>
                      <a:pt x="10" y="109"/>
                    </a:lnTo>
                    <a:lnTo>
                      <a:pt x="14" y="98"/>
                    </a:lnTo>
                    <a:lnTo>
                      <a:pt x="17" y="92"/>
                    </a:lnTo>
                    <a:lnTo>
                      <a:pt x="21" y="89"/>
                    </a:lnTo>
                    <a:lnTo>
                      <a:pt x="24" y="86"/>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725"/>
              <p:cNvSpPr>
                <a:spLocks/>
              </p:cNvSpPr>
              <p:nvPr/>
            </p:nvSpPr>
            <p:spPr bwMode="auto">
              <a:xfrm>
                <a:off x="5003" y="2462"/>
                <a:ext cx="37" cy="106"/>
              </a:xfrm>
              <a:custGeom>
                <a:avLst/>
                <a:gdLst>
                  <a:gd name="T0" fmla="*/ 51 w 75"/>
                  <a:gd name="T1" fmla="*/ 86 h 212"/>
                  <a:gd name="T2" fmla="*/ 46 w 75"/>
                  <a:gd name="T3" fmla="*/ 84 h 212"/>
                  <a:gd name="T4" fmla="*/ 43 w 75"/>
                  <a:gd name="T5" fmla="*/ 78 h 212"/>
                  <a:gd name="T6" fmla="*/ 42 w 75"/>
                  <a:gd name="T7" fmla="*/ 74 h 212"/>
                  <a:gd name="T8" fmla="*/ 41 w 75"/>
                  <a:gd name="T9" fmla="*/ 68 h 212"/>
                  <a:gd name="T10" fmla="*/ 46 w 75"/>
                  <a:gd name="T11" fmla="*/ 11 h 212"/>
                  <a:gd name="T12" fmla="*/ 0 w 75"/>
                  <a:gd name="T13" fmla="*/ 0 h 212"/>
                  <a:gd name="T14" fmla="*/ 5 w 75"/>
                  <a:gd name="T15" fmla="*/ 84 h 212"/>
                  <a:gd name="T16" fmla="*/ 5 w 75"/>
                  <a:gd name="T17" fmla="*/ 84 h 212"/>
                  <a:gd name="T18" fmla="*/ 15 w 75"/>
                  <a:gd name="T19" fmla="*/ 142 h 212"/>
                  <a:gd name="T20" fmla="*/ 19 w 75"/>
                  <a:gd name="T21" fmla="*/ 154 h 212"/>
                  <a:gd name="T22" fmla="*/ 27 w 75"/>
                  <a:gd name="T23" fmla="*/ 167 h 212"/>
                  <a:gd name="T24" fmla="*/ 38 w 75"/>
                  <a:gd name="T25" fmla="*/ 181 h 212"/>
                  <a:gd name="T26" fmla="*/ 52 w 75"/>
                  <a:gd name="T27" fmla="*/ 197 h 212"/>
                  <a:gd name="T28" fmla="*/ 68 w 75"/>
                  <a:gd name="T29" fmla="*/ 211 h 212"/>
                  <a:gd name="T30" fmla="*/ 72 w 75"/>
                  <a:gd name="T31" fmla="*/ 212 h 212"/>
                  <a:gd name="T32" fmla="*/ 75 w 75"/>
                  <a:gd name="T33" fmla="*/ 209 h 212"/>
                  <a:gd name="T34" fmla="*/ 75 w 75"/>
                  <a:gd name="T35" fmla="*/ 202 h 212"/>
                  <a:gd name="T36" fmla="*/ 75 w 75"/>
                  <a:gd name="T37" fmla="*/ 195 h 212"/>
                  <a:gd name="T38" fmla="*/ 72 w 75"/>
                  <a:gd name="T39" fmla="*/ 188 h 212"/>
                  <a:gd name="T40" fmla="*/ 68 w 75"/>
                  <a:gd name="T41" fmla="*/ 181 h 212"/>
                  <a:gd name="T42" fmla="*/ 62 w 75"/>
                  <a:gd name="T43" fmla="*/ 170 h 212"/>
                  <a:gd name="T44" fmla="*/ 58 w 75"/>
                  <a:gd name="T45" fmla="*/ 157 h 212"/>
                  <a:gd name="T46" fmla="*/ 55 w 75"/>
                  <a:gd name="T47" fmla="*/ 143 h 212"/>
                  <a:gd name="T48" fmla="*/ 53 w 75"/>
                  <a:gd name="T49" fmla="*/ 134 h 212"/>
                  <a:gd name="T50" fmla="*/ 53 w 75"/>
                  <a:gd name="T51" fmla="*/ 130 h 212"/>
                  <a:gd name="T52" fmla="*/ 53 w 75"/>
                  <a:gd name="T53" fmla="*/ 133 h 212"/>
                  <a:gd name="T54" fmla="*/ 56 w 75"/>
                  <a:gd name="T55" fmla="*/ 140 h 212"/>
                  <a:gd name="T56" fmla="*/ 60 w 75"/>
                  <a:gd name="T57" fmla="*/ 150 h 212"/>
                  <a:gd name="T58" fmla="*/ 65 w 75"/>
                  <a:gd name="T59" fmla="*/ 164 h 212"/>
                  <a:gd name="T60" fmla="*/ 66 w 75"/>
                  <a:gd name="T61" fmla="*/ 166 h 212"/>
                  <a:gd name="T62" fmla="*/ 69 w 75"/>
                  <a:gd name="T63" fmla="*/ 167 h 212"/>
                  <a:gd name="T64" fmla="*/ 72 w 75"/>
                  <a:gd name="T65" fmla="*/ 167 h 212"/>
                  <a:gd name="T66" fmla="*/ 73 w 75"/>
                  <a:gd name="T67" fmla="*/ 166 h 212"/>
                  <a:gd name="T68" fmla="*/ 75 w 75"/>
                  <a:gd name="T69" fmla="*/ 164 h 212"/>
                  <a:gd name="T70" fmla="*/ 75 w 75"/>
                  <a:gd name="T71" fmla="*/ 161 h 212"/>
                  <a:gd name="T72" fmla="*/ 72 w 75"/>
                  <a:gd name="T73" fmla="*/ 143 h 212"/>
                  <a:gd name="T74" fmla="*/ 69 w 75"/>
                  <a:gd name="T75" fmla="*/ 125 h 212"/>
                  <a:gd name="T76" fmla="*/ 65 w 75"/>
                  <a:gd name="T77" fmla="*/ 109 h 212"/>
                  <a:gd name="T78" fmla="*/ 60 w 75"/>
                  <a:gd name="T79" fmla="*/ 98 h 212"/>
                  <a:gd name="T80" fmla="*/ 58 w 75"/>
                  <a:gd name="T81" fmla="*/ 92 h 212"/>
                  <a:gd name="T82" fmla="*/ 55 w 75"/>
                  <a:gd name="T83" fmla="*/ 89 h 212"/>
                  <a:gd name="T84" fmla="*/ 51 w 75"/>
                  <a:gd name="T85" fmla="*/ 8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212">
                    <a:moveTo>
                      <a:pt x="51" y="86"/>
                    </a:moveTo>
                    <a:lnTo>
                      <a:pt x="46" y="84"/>
                    </a:lnTo>
                    <a:lnTo>
                      <a:pt x="43" y="78"/>
                    </a:lnTo>
                    <a:lnTo>
                      <a:pt x="42" y="74"/>
                    </a:lnTo>
                    <a:lnTo>
                      <a:pt x="41" y="68"/>
                    </a:lnTo>
                    <a:lnTo>
                      <a:pt x="46" y="11"/>
                    </a:lnTo>
                    <a:lnTo>
                      <a:pt x="0" y="0"/>
                    </a:lnTo>
                    <a:lnTo>
                      <a:pt x="5" y="84"/>
                    </a:lnTo>
                    <a:lnTo>
                      <a:pt x="5" y="84"/>
                    </a:lnTo>
                    <a:lnTo>
                      <a:pt x="15" y="142"/>
                    </a:lnTo>
                    <a:lnTo>
                      <a:pt x="19" y="154"/>
                    </a:lnTo>
                    <a:lnTo>
                      <a:pt x="27" y="167"/>
                    </a:lnTo>
                    <a:lnTo>
                      <a:pt x="38" y="181"/>
                    </a:lnTo>
                    <a:lnTo>
                      <a:pt x="52" y="197"/>
                    </a:lnTo>
                    <a:lnTo>
                      <a:pt x="68" y="211"/>
                    </a:lnTo>
                    <a:lnTo>
                      <a:pt x="72" y="212"/>
                    </a:lnTo>
                    <a:lnTo>
                      <a:pt x="75" y="209"/>
                    </a:lnTo>
                    <a:lnTo>
                      <a:pt x="75" y="202"/>
                    </a:lnTo>
                    <a:lnTo>
                      <a:pt x="75" y="195"/>
                    </a:lnTo>
                    <a:lnTo>
                      <a:pt x="72" y="188"/>
                    </a:lnTo>
                    <a:lnTo>
                      <a:pt x="68" y="181"/>
                    </a:lnTo>
                    <a:lnTo>
                      <a:pt x="62" y="170"/>
                    </a:lnTo>
                    <a:lnTo>
                      <a:pt x="58" y="157"/>
                    </a:lnTo>
                    <a:lnTo>
                      <a:pt x="55" y="143"/>
                    </a:lnTo>
                    <a:lnTo>
                      <a:pt x="53" y="134"/>
                    </a:lnTo>
                    <a:lnTo>
                      <a:pt x="53" y="130"/>
                    </a:lnTo>
                    <a:lnTo>
                      <a:pt x="53" y="133"/>
                    </a:lnTo>
                    <a:lnTo>
                      <a:pt x="56" y="140"/>
                    </a:lnTo>
                    <a:lnTo>
                      <a:pt x="60" y="150"/>
                    </a:lnTo>
                    <a:lnTo>
                      <a:pt x="65" y="164"/>
                    </a:lnTo>
                    <a:lnTo>
                      <a:pt x="66" y="166"/>
                    </a:lnTo>
                    <a:lnTo>
                      <a:pt x="69" y="167"/>
                    </a:lnTo>
                    <a:lnTo>
                      <a:pt x="72" y="167"/>
                    </a:lnTo>
                    <a:lnTo>
                      <a:pt x="73" y="166"/>
                    </a:lnTo>
                    <a:lnTo>
                      <a:pt x="75" y="164"/>
                    </a:lnTo>
                    <a:lnTo>
                      <a:pt x="75" y="161"/>
                    </a:lnTo>
                    <a:lnTo>
                      <a:pt x="72" y="143"/>
                    </a:lnTo>
                    <a:lnTo>
                      <a:pt x="69" y="125"/>
                    </a:lnTo>
                    <a:lnTo>
                      <a:pt x="65" y="109"/>
                    </a:lnTo>
                    <a:lnTo>
                      <a:pt x="60" y="98"/>
                    </a:lnTo>
                    <a:lnTo>
                      <a:pt x="58" y="92"/>
                    </a:lnTo>
                    <a:lnTo>
                      <a:pt x="55" y="89"/>
                    </a:lnTo>
                    <a:lnTo>
                      <a:pt x="51" y="86"/>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726"/>
              <p:cNvSpPr>
                <a:spLocks/>
              </p:cNvSpPr>
              <p:nvPr/>
            </p:nvSpPr>
            <p:spPr bwMode="auto">
              <a:xfrm>
                <a:off x="4985" y="2241"/>
                <a:ext cx="57" cy="256"/>
              </a:xfrm>
              <a:custGeom>
                <a:avLst/>
                <a:gdLst>
                  <a:gd name="T0" fmla="*/ 82 w 115"/>
                  <a:gd name="T1" fmla="*/ 506 h 513"/>
                  <a:gd name="T2" fmla="*/ 37 w 115"/>
                  <a:gd name="T3" fmla="*/ 513 h 513"/>
                  <a:gd name="T4" fmla="*/ 0 w 115"/>
                  <a:gd name="T5" fmla="*/ 226 h 513"/>
                  <a:gd name="T6" fmla="*/ 10 w 115"/>
                  <a:gd name="T7" fmla="*/ 0 h 513"/>
                  <a:gd name="T8" fmla="*/ 115 w 115"/>
                  <a:gd name="T9" fmla="*/ 12 h 513"/>
                  <a:gd name="T10" fmla="*/ 79 w 115"/>
                  <a:gd name="T11" fmla="*/ 226 h 513"/>
                  <a:gd name="T12" fmla="*/ 92 w 115"/>
                  <a:gd name="T13" fmla="*/ 312 h 513"/>
                  <a:gd name="T14" fmla="*/ 82 w 115"/>
                  <a:gd name="T15" fmla="*/ 506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13">
                    <a:moveTo>
                      <a:pt x="82" y="506"/>
                    </a:moveTo>
                    <a:lnTo>
                      <a:pt x="37" y="513"/>
                    </a:lnTo>
                    <a:lnTo>
                      <a:pt x="0" y="226"/>
                    </a:lnTo>
                    <a:lnTo>
                      <a:pt x="10" y="0"/>
                    </a:lnTo>
                    <a:lnTo>
                      <a:pt x="115" y="12"/>
                    </a:lnTo>
                    <a:lnTo>
                      <a:pt x="79" y="226"/>
                    </a:lnTo>
                    <a:lnTo>
                      <a:pt x="92" y="312"/>
                    </a:lnTo>
                    <a:lnTo>
                      <a:pt x="82" y="506"/>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727"/>
              <p:cNvSpPr>
                <a:spLocks/>
              </p:cNvSpPr>
              <p:nvPr/>
            </p:nvSpPr>
            <p:spPr bwMode="auto">
              <a:xfrm>
                <a:off x="5175" y="2241"/>
                <a:ext cx="58" cy="256"/>
              </a:xfrm>
              <a:custGeom>
                <a:avLst/>
                <a:gdLst>
                  <a:gd name="T0" fmla="*/ 34 w 116"/>
                  <a:gd name="T1" fmla="*/ 506 h 513"/>
                  <a:gd name="T2" fmla="*/ 79 w 116"/>
                  <a:gd name="T3" fmla="*/ 513 h 513"/>
                  <a:gd name="T4" fmla="*/ 116 w 116"/>
                  <a:gd name="T5" fmla="*/ 226 h 513"/>
                  <a:gd name="T6" fmla="*/ 104 w 116"/>
                  <a:gd name="T7" fmla="*/ 0 h 513"/>
                  <a:gd name="T8" fmla="*/ 0 w 116"/>
                  <a:gd name="T9" fmla="*/ 12 h 513"/>
                  <a:gd name="T10" fmla="*/ 36 w 116"/>
                  <a:gd name="T11" fmla="*/ 226 h 513"/>
                  <a:gd name="T12" fmla="*/ 22 w 116"/>
                  <a:gd name="T13" fmla="*/ 312 h 513"/>
                  <a:gd name="T14" fmla="*/ 34 w 116"/>
                  <a:gd name="T15" fmla="*/ 506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13">
                    <a:moveTo>
                      <a:pt x="34" y="506"/>
                    </a:moveTo>
                    <a:lnTo>
                      <a:pt x="79" y="513"/>
                    </a:lnTo>
                    <a:lnTo>
                      <a:pt x="116" y="226"/>
                    </a:lnTo>
                    <a:lnTo>
                      <a:pt x="104" y="0"/>
                    </a:lnTo>
                    <a:lnTo>
                      <a:pt x="0" y="12"/>
                    </a:lnTo>
                    <a:lnTo>
                      <a:pt x="36" y="226"/>
                    </a:lnTo>
                    <a:lnTo>
                      <a:pt x="22" y="312"/>
                    </a:lnTo>
                    <a:lnTo>
                      <a:pt x="34" y="506"/>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728"/>
              <p:cNvSpPr>
                <a:spLocks/>
              </p:cNvSpPr>
              <p:nvPr/>
            </p:nvSpPr>
            <p:spPr bwMode="auto">
              <a:xfrm>
                <a:off x="4990" y="2193"/>
                <a:ext cx="107" cy="301"/>
              </a:xfrm>
              <a:custGeom>
                <a:avLst/>
                <a:gdLst>
                  <a:gd name="T0" fmla="*/ 214 w 214"/>
                  <a:gd name="T1" fmla="*/ 599 h 601"/>
                  <a:gd name="T2" fmla="*/ 214 w 214"/>
                  <a:gd name="T3" fmla="*/ 309 h 601"/>
                  <a:gd name="T4" fmla="*/ 151 w 214"/>
                  <a:gd name="T5" fmla="*/ 0 h 601"/>
                  <a:gd name="T6" fmla="*/ 58 w 214"/>
                  <a:gd name="T7" fmla="*/ 32 h 601"/>
                  <a:gd name="T8" fmla="*/ 38 w 214"/>
                  <a:gd name="T9" fmla="*/ 39 h 601"/>
                  <a:gd name="T10" fmla="*/ 23 w 214"/>
                  <a:gd name="T11" fmla="*/ 51 h 601"/>
                  <a:gd name="T12" fmla="*/ 12 w 214"/>
                  <a:gd name="T13" fmla="*/ 66 h 601"/>
                  <a:gd name="T14" fmla="*/ 3 w 214"/>
                  <a:gd name="T15" fmla="*/ 85 h 601"/>
                  <a:gd name="T16" fmla="*/ 0 w 214"/>
                  <a:gd name="T17" fmla="*/ 104 h 601"/>
                  <a:gd name="T18" fmla="*/ 0 w 214"/>
                  <a:gd name="T19" fmla="*/ 157 h 601"/>
                  <a:gd name="T20" fmla="*/ 81 w 214"/>
                  <a:gd name="T21" fmla="*/ 157 h 601"/>
                  <a:gd name="T22" fmla="*/ 92 w 214"/>
                  <a:gd name="T23" fmla="*/ 397 h 601"/>
                  <a:gd name="T24" fmla="*/ 72 w 214"/>
                  <a:gd name="T25" fmla="*/ 601 h 601"/>
                  <a:gd name="T26" fmla="*/ 214 w 214"/>
                  <a:gd name="T27" fmla="*/ 59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601">
                    <a:moveTo>
                      <a:pt x="214" y="599"/>
                    </a:moveTo>
                    <a:lnTo>
                      <a:pt x="214" y="309"/>
                    </a:lnTo>
                    <a:lnTo>
                      <a:pt x="151" y="0"/>
                    </a:lnTo>
                    <a:lnTo>
                      <a:pt x="58" y="32"/>
                    </a:lnTo>
                    <a:lnTo>
                      <a:pt x="38" y="39"/>
                    </a:lnTo>
                    <a:lnTo>
                      <a:pt x="23" y="51"/>
                    </a:lnTo>
                    <a:lnTo>
                      <a:pt x="12" y="66"/>
                    </a:lnTo>
                    <a:lnTo>
                      <a:pt x="3" y="85"/>
                    </a:lnTo>
                    <a:lnTo>
                      <a:pt x="0" y="104"/>
                    </a:lnTo>
                    <a:lnTo>
                      <a:pt x="0" y="157"/>
                    </a:lnTo>
                    <a:lnTo>
                      <a:pt x="81" y="157"/>
                    </a:lnTo>
                    <a:lnTo>
                      <a:pt x="92" y="397"/>
                    </a:lnTo>
                    <a:lnTo>
                      <a:pt x="72" y="601"/>
                    </a:lnTo>
                    <a:lnTo>
                      <a:pt x="214" y="599"/>
                    </a:lnTo>
                    <a:close/>
                  </a:path>
                </a:pathLst>
              </a:custGeom>
              <a:solidFill>
                <a:srgbClr val="00004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729"/>
              <p:cNvSpPr>
                <a:spLocks/>
              </p:cNvSpPr>
              <p:nvPr/>
            </p:nvSpPr>
            <p:spPr bwMode="auto">
              <a:xfrm>
                <a:off x="5041" y="2191"/>
                <a:ext cx="56" cy="157"/>
              </a:xfrm>
              <a:custGeom>
                <a:avLst/>
                <a:gdLst>
                  <a:gd name="T0" fmla="*/ 112 w 112"/>
                  <a:gd name="T1" fmla="*/ 313 h 313"/>
                  <a:gd name="T2" fmla="*/ 59 w 112"/>
                  <a:gd name="T3" fmla="*/ 0 h 313"/>
                  <a:gd name="T4" fmla="*/ 0 w 112"/>
                  <a:gd name="T5" fmla="*/ 21 h 313"/>
                  <a:gd name="T6" fmla="*/ 112 w 112"/>
                  <a:gd name="T7" fmla="*/ 313 h 313"/>
                </a:gdLst>
                <a:ahLst/>
                <a:cxnLst>
                  <a:cxn ang="0">
                    <a:pos x="T0" y="T1"/>
                  </a:cxn>
                  <a:cxn ang="0">
                    <a:pos x="T2" y="T3"/>
                  </a:cxn>
                  <a:cxn ang="0">
                    <a:pos x="T4" y="T5"/>
                  </a:cxn>
                  <a:cxn ang="0">
                    <a:pos x="T6" y="T7"/>
                  </a:cxn>
                </a:cxnLst>
                <a:rect l="0" t="0" r="r" b="b"/>
                <a:pathLst>
                  <a:path w="112" h="313">
                    <a:moveTo>
                      <a:pt x="112" y="313"/>
                    </a:moveTo>
                    <a:lnTo>
                      <a:pt x="59" y="0"/>
                    </a:lnTo>
                    <a:lnTo>
                      <a:pt x="0" y="21"/>
                    </a:lnTo>
                    <a:lnTo>
                      <a:pt x="112" y="313"/>
                    </a:lnTo>
                    <a:close/>
                  </a:path>
                </a:pathLst>
              </a:custGeom>
              <a:solidFill>
                <a:srgbClr val="0000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730"/>
              <p:cNvSpPr>
                <a:spLocks/>
              </p:cNvSpPr>
              <p:nvPr/>
            </p:nvSpPr>
            <p:spPr bwMode="auto">
              <a:xfrm>
                <a:off x="5121" y="2193"/>
                <a:ext cx="107" cy="301"/>
              </a:xfrm>
              <a:custGeom>
                <a:avLst/>
                <a:gdLst>
                  <a:gd name="T0" fmla="*/ 0 w 213"/>
                  <a:gd name="T1" fmla="*/ 599 h 601"/>
                  <a:gd name="T2" fmla="*/ 0 w 213"/>
                  <a:gd name="T3" fmla="*/ 309 h 601"/>
                  <a:gd name="T4" fmla="*/ 63 w 213"/>
                  <a:gd name="T5" fmla="*/ 0 h 601"/>
                  <a:gd name="T6" fmla="*/ 157 w 213"/>
                  <a:gd name="T7" fmla="*/ 32 h 601"/>
                  <a:gd name="T8" fmla="*/ 175 w 213"/>
                  <a:gd name="T9" fmla="*/ 39 h 601"/>
                  <a:gd name="T10" fmla="*/ 191 w 213"/>
                  <a:gd name="T11" fmla="*/ 51 h 601"/>
                  <a:gd name="T12" fmla="*/ 203 w 213"/>
                  <a:gd name="T13" fmla="*/ 66 h 601"/>
                  <a:gd name="T14" fmla="*/ 210 w 213"/>
                  <a:gd name="T15" fmla="*/ 85 h 601"/>
                  <a:gd name="T16" fmla="*/ 213 w 213"/>
                  <a:gd name="T17" fmla="*/ 104 h 601"/>
                  <a:gd name="T18" fmla="*/ 213 w 213"/>
                  <a:gd name="T19" fmla="*/ 157 h 601"/>
                  <a:gd name="T20" fmla="*/ 134 w 213"/>
                  <a:gd name="T21" fmla="*/ 157 h 601"/>
                  <a:gd name="T22" fmla="*/ 123 w 213"/>
                  <a:gd name="T23" fmla="*/ 397 h 601"/>
                  <a:gd name="T24" fmla="*/ 143 w 213"/>
                  <a:gd name="T25" fmla="*/ 601 h 601"/>
                  <a:gd name="T26" fmla="*/ 0 w 213"/>
                  <a:gd name="T27" fmla="*/ 59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601">
                    <a:moveTo>
                      <a:pt x="0" y="599"/>
                    </a:moveTo>
                    <a:lnTo>
                      <a:pt x="0" y="309"/>
                    </a:lnTo>
                    <a:lnTo>
                      <a:pt x="63" y="0"/>
                    </a:lnTo>
                    <a:lnTo>
                      <a:pt x="157" y="32"/>
                    </a:lnTo>
                    <a:lnTo>
                      <a:pt x="175" y="39"/>
                    </a:lnTo>
                    <a:lnTo>
                      <a:pt x="191" y="51"/>
                    </a:lnTo>
                    <a:lnTo>
                      <a:pt x="203" y="66"/>
                    </a:lnTo>
                    <a:lnTo>
                      <a:pt x="210" y="85"/>
                    </a:lnTo>
                    <a:lnTo>
                      <a:pt x="213" y="104"/>
                    </a:lnTo>
                    <a:lnTo>
                      <a:pt x="213" y="157"/>
                    </a:lnTo>
                    <a:lnTo>
                      <a:pt x="134" y="157"/>
                    </a:lnTo>
                    <a:lnTo>
                      <a:pt x="123" y="397"/>
                    </a:lnTo>
                    <a:lnTo>
                      <a:pt x="143" y="601"/>
                    </a:lnTo>
                    <a:lnTo>
                      <a:pt x="0" y="599"/>
                    </a:lnTo>
                    <a:close/>
                  </a:path>
                </a:pathLst>
              </a:custGeom>
              <a:solidFill>
                <a:srgbClr val="00002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731"/>
              <p:cNvSpPr>
                <a:spLocks/>
              </p:cNvSpPr>
              <p:nvPr/>
            </p:nvSpPr>
            <p:spPr bwMode="auto">
              <a:xfrm>
                <a:off x="5121" y="2193"/>
                <a:ext cx="56" cy="155"/>
              </a:xfrm>
              <a:custGeom>
                <a:avLst/>
                <a:gdLst>
                  <a:gd name="T0" fmla="*/ 0 w 111"/>
                  <a:gd name="T1" fmla="*/ 311 h 311"/>
                  <a:gd name="T2" fmla="*/ 55 w 111"/>
                  <a:gd name="T3" fmla="*/ 0 h 311"/>
                  <a:gd name="T4" fmla="*/ 111 w 111"/>
                  <a:gd name="T5" fmla="*/ 19 h 311"/>
                  <a:gd name="T6" fmla="*/ 0 w 111"/>
                  <a:gd name="T7" fmla="*/ 311 h 311"/>
                </a:gdLst>
                <a:ahLst/>
                <a:cxnLst>
                  <a:cxn ang="0">
                    <a:pos x="T0" y="T1"/>
                  </a:cxn>
                  <a:cxn ang="0">
                    <a:pos x="T2" y="T3"/>
                  </a:cxn>
                  <a:cxn ang="0">
                    <a:pos x="T4" y="T5"/>
                  </a:cxn>
                  <a:cxn ang="0">
                    <a:pos x="T6" y="T7"/>
                  </a:cxn>
                </a:cxnLst>
                <a:rect l="0" t="0" r="r" b="b"/>
                <a:pathLst>
                  <a:path w="111" h="311">
                    <a:moveTo>
                      <a:pt x="0" y="311"/>
                    </a:moveTo>
                    <a:lnTo>
                      <a:pt x="55" y="0"/>
                    </a:lnTo>
                    <a:lnTo>
                      <a:pt x="111" y="19"/>
                    </a:lnTo>
                    <a:lnTo>
                      <a:pt x="0" y="3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732"/>
              <p:cNvSpPr>
                <a:spLocks/>
              </p:cNvSpPr>
              <p:nvPr/>
            </p:nvSpPr>
            <p:spPr bwMode="auto">
              <a:xfrm>
                <a:off x="5109" y="2039"/>
                <a:ext cx="51" cy="104"/>
              </a:xfrm>
              <a:custGeom>
                <a:avLst/>
                <a:gdLst>
                  <a:gd name="T0" fmla="*/ 28 w 103"/>
                  <a:gd name="T1" fmla="*/ 2 h 208"/>
                  <a:gd name="T2" fmla="*/ 12 w 103"/>
                  <a:gd name="T3" fmla="*/ 2 h 208"/>
                  <a:gd name="T4" fmla="*/ 3 w 103"/>
                  <a:gd name="T5" fmla="*/ 0 h 208"/>
                  <a:gd name="T6" fmla="*/ 0 w 103"/>
                  <a:gd name="T7" fmla="*/ 0 h 208"/>
                  <a:gd name="T8" fmla="*/ 0 w 103"/>
                  <a:gd name="T9" fmla="*/ 208 h 208"/>
                  <a:gd name="T10" fmla="*/ 15 w 103"/>
                  <a:gd name="T11" fmla="*/ 208 h 208"/>
                  <a:gd name="T12" fmla="*/ 39 w 103"/>
                  <a:gd name="T13" fmla="*/ 204 h 208"/>
                  <a:gd name="T14" fmla="*/ 59 w 103"/>
                  <a:gd name="T15" fmla="*/ 194 h 208"/>
                  <a:gd name="T16" fmla="*/ 78 w 103"/>
                  <a:gd name="T17" fmla="*/ 178 h 208"/>
                  <a:gd name="T18" fmla="*/ 92 w 103"/>
                  <a:gd name="T19" fmla="*/ 157 h 208"/>
                  <a:gd name="T20" fmla="*/ 100 w 103"/>
                  <a:gd name="T21" fmla="*/ 132 h 208"/>
                  <a:gd name="T22" fmla="*/ 103 w 103"/>
                  <a:gd name="T23" fmla="*/ 105 h 208"/>
                  <a:gd name="T24" fmla="*/ 103 w 103"/>
                  <a:gd name="T25" fmla="*/ 102 h 208"/>
                  <a:gd name="T26" fmla="*/ 100 w 103"/>
                  <a:gd name="T27" fmla="*/ 72 h 208"/>
                  <a:gd name="T28" fmla="*/ 89 w 103"/>
                  <a:gd name="T29" fmla="*/ 47 h 208"/>
                  <a:gd name="T30" fmla="*/ 73 w 103"/>
                  <a:gd name="T31" fmla="*/ 26 h 208"/>
                  <a:gd name="T32" fmla="*/ 52 w 103"/>
                  <a:gd name="T33" fmla="*/ 10 h 208"/>
                  <a:gd name="T34" fmla="*/ 28 w 103"/>
                  <a:gd name="T35" fmla="*/ 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8">
                    <a:moveTo>
                      <a:pt x="28" y="2"/>
                    </a:moveTo>
                    <a:lnTo>
                      <a:pt x="12" y="2"/>
                    </a:lnTo>
                    <a:lnTo>
                      <a:pt x="3" y="0"/>
                    </a:lnTo>
                    <a:lnTo>
                      <a:pt x="0" y="0"/>
                    </a:lnTo>
                    <a:lnTo>
                      <a:pt x="0" y="208"/>
                    </a:lnTo>
                    <a:lnTo>
                      <a:pt x="15" y="208"/>
                    </a:lnTo>
                    <a:lnTo>
                      <a:pt x="39" y="204"/>
                    </a:lnTo>
                    <a:lnTo>
                      <a:pt x="59" y="194"/>
                    </a:lnTo>
                    <a:lnTo>
                      <a:pt x="78" y="178"/>
                    </a:lnTo>
                    <a:lnTo>
                      <a:pt x="92" y="157"/>
                    </a:lnTo>
                    <a:lnTo>
                      <a:pt x="100" y="132"/>
                    </a:lnTo>
                    <a:lnTo>
                      <a:pt x="103" y="105"/>
                    </a:lnTo>
                    <a:lnTo>
                      <a:pt x="103" y="102"/>
                    </a:lnTo>
                    <a:lnTo>
                      <a:pt x="100" y="72"/>
                    </a:lnTo>
                    <a:lnTo>
                      <a:pt x="89" y="47"/>
                    </a:lnTo>
                    <a:lnTo>
                      <a:pt x="73" y="26"/>
                    </a:lnTo>
                    <a:lnTo>
                      <a:pt x="52" y="10"/>
                    </a:lnTo>
                    <a:lnTo>
                      <a:pt x="28"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733"/>
              <p:cNvSpPr>
                <a:spLocks/>
              </p:cNvSpPr>
              <p:nvPr/>
            </p:nvSpPr>
            <p:spPr bwMode="auto">
              <a:xfrm>
                <a:off x="5057" y="2039"/>
                <a:ext cx="52" cy="104"/>
              </a:xfrm>
              <a:custGeom>
                <a:avLst/>
                <a:gdLst>
                  <a:gd name="T0" fmla="*/ 74 w 103"/>
                  <a:gd name="T1" fmla="*/ 2 h 208"/>
                  <a:gd name="T2" fmla="*/ 90 w 103"/>
                  <a:gd name="T3" fmla="*/ 2 h 208"/>
                  <a:gd name="T4" fmla="*/ 100 w 103"/>
                  <a:gd name="T5" fmla="*/ 0 h 208"/>
                  <a:gd name="T6" fmla="*/ 103 w 103"/>
                  <a:gd name="T7" fmla="*/ 0 h 208"/>
                  <a:gd name="T8" fmla="*/ 103 w 103"/>
                  <a:gd name="T9" fmla="*/ 208 h 208"/>
                  <a:gd name="T10" fmla="*/ 87 w 103"/>
                  <a:gd name="T11" fmla="*/ 208 h 208"/>
                  <a:gd name="T12" fmla="*/ 63 w 103"/>
                  <a:gd name="T13" fmla="*/ 204 h 208"/>
                  <a:gd name="T14" fmla="*/ 43 w 103"/>
                  <a:gd name="T15" fmla="*/ 194 h 208"/>
                  <a:gd name="T16" fmla="*/ 25 w 103"/>
                  <a:gd name="T17" fmla="*/ 178 h 208"/>
                  <a:gd name="T18" fmla="*/ 11 w 103"/>
                  <a:gd name="T19" fmla="*/ 157 h 208"/>
                  <a:gd name="T20" fmla="*/ 2 w 103"/>
                  <a:gd name="T21" fmla="*/ 132 h 208"/>
                  <a:gd name="T22" fmla="*/ 0 w 103"/>
                  <a:gd name="T23" fmla="*/ 105 h 208"/>
                  <a:gd name="T24" fmla="*/ 0 w 103"/>
                  <a:gd name="T25" fmla="*/ 102 h 208"/>
                  <a:gd name="T26" fmla="*/ 4 w 103"/>
                  <a:gd name="T27" fmla="*/ 72 h 208"/>
                  <a:gd name="T28" fmla="*/ 14 w 103"/>
                  <a:gd name="T29" fmla="*/ 47 h 208"/>
                  <a:gd name="T30" fmla="*/ 29 w 103"/>
                  <a:gd name="T31" fmla="*/ 26 h 208"/>
                  <a:gd name="T32" fmla="*/ 50 w 103"/>
                  <a:gd name="T33" fmla="*/ 10 h 208"/>
                  <a:gd name="T34" fmla="*/ 74 w 103"/>
                  <a:gd name="T35" fmla="*/ 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08">
                    <a:moveTo>
                      <a:pt x="74" y="2"/>
                    </a:moveTo>
                    <a:lnTo>
                      <a:pt x="90" y="2"/>
                    </a:lnTo>
                    <a:lnTo>
                      <a:pt x="100" y="0"/>
                    </a:lnTo>
                    <a:lnTo>
                      <a:pt x="103" y="0"/>
                    </a:lnTo>
                    <a:lnTo>
                      <a:pt x="103" y="208"/>
                    </a:lnTo>
                    <a:lnTo>
                      <a:pt x="87" y="208"/>
                    </a:lnTo>
                    <a:lnTo>
                      <a:pt x="63" y="204"/>
                    </a:lnTo>
                    <a:lnTo>
                      <a:pt x="43" y="194"/>
                    </a:lnTo>
                    <a:lnTo>
                      <a:pt x="25" y="178"/>
                    </a:lnTo>
                    <a:lnTo>
                      <a:pt x="11" y="157"/>
                    </a:lnTo>
                    <a:lnTo>
                      <a:pt x="2" y="132"/>
                    </a:lnTo>
                    <a:lnTo>
                      <a:pt x="0" y="105"/>
                    </a:lnTo>
                    <a:lnTo>
                      <a:pt x="0" y="102"/>
                    </a:lnTo>
                    <a:lnTo>
                      <a:pt x="4" y="72"/>
                    </a:lnTo>
                    <a:lnTo>
                      <a:pt x="14" y="47"/>
                    </a:lnTo>
                    <a:lnTo>
                      <a:pt x="29" y="26"/>
                    </a:lnTo>
                    <a:lnTo>
                      <a:pt x="50" y="10"/>
                    </a:lnTo>
                    <a:lnTo>
                      <a:pt x="74"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734"/>
              <p:cNvSpPr>
                <a:spLocks/>
              </p:cNvSpPr>
              <p:nvPr/>
            </p:nvSpPr>
            <p:spPr bwMode="auto">
              <a:xfrm>
                <a:off x="5056" y="2106"/>
                <a:ext cx="10" cy="32"/>
              </a:xfrm>
              <a:custGeom>
                <a:avLst/>
                <a:gdLst>
                  <a:gd name="T0" fmla="*/ 10 w 19"/>
                  <a:gd name="T1" fmla="*/ 62 h 62"/>
                  <a:gd name="T2" fmla="*/ 5 w 19"/>
                  <a:gd name="T3" fmla="*/ 62 h 62"/>
                  <a:gd name="T4" fmla="*/ 3 w 19"/>
                  <a:gd name="T5" fmla="*/ 59 h 62"/>
                  <a:gd name="T6" fmla="*/ 0 w 19"/>
                  <a:gd name="T7" fmla="*/ 56 h 62"/>
                  <a:gd name="T8" fmla="*/ 0 w 19"/>
                  <a:gd name="T9" fmla="*/ 52 h 62"/>
                  <a:gd name="T10" fmla="*/ 0 w 19"/>
                  <a:gd name="T11" fmla="*/ 10 h 62"/>
                  <a:gd name="T12" fmla="*/ 0 w 19"/>
                  <a:gd name="T13" fmla="*/ 7 h 62"/>
                  <a:gd name="T14" fmla="*/ 3 w 19"/>
                  <a:gd name="T15" fmla="*/ 3 h 62"/>
                  <a:gd name="T16" fmla="*/ 5 w 19"/>
                  <a:gd name="T17" fmla="*/ 1 h 62"/>
                  <a:gd name="T18" fmla="*/ 10 w 19"/>
                  <a:gd name="T19" fmla="*/ 0 h 62"/>
                  <a:gd name="T20" fmla="*/ 14 w 19"/>
                  <a:gd name="T21" fmla="*/ 1 h 62"/>
                  <a:gd name="T22" fmla="*/ 17 w 19"/>
                  <a:gd name="T23" fmla="*/ 3 h 62"/>
                  <a:gd name="T24" fmla="*/ 19 w 19"/>
                  <a:gd name="T25" fmla="*/ 7 h 62"/>
                  <a:gd name="T26" fmla="*/ 19 w 19"/>
                  <a:gd name="T27" fmla="*/ 10 h 62"/>
                  <a:gd name="T28" fmla="*/ 19 w 19"/>
                  <a:gd name="T29" fmla="*/ 52 h 62"/>
                  <a:gd name="T30" fmla="*/ 19 w 19"/>
                  <a:gd name="T31" fmla="*/ 56 h 62"/>
                  <a:gd name="T32" fmla="*/ 17 w 19"/>
                  <a:gd name="T33" fmla="*/ 59 h 62"/>
                  <a:gd name="T34" fmla="*/ 14 w 19"/>
                  <a:gd name="T35" fmla="*/ 62 h 62"/>
                  <a:gd name="T36" fmla="*/ 10 w 19"/>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2">
                    <a:moveTo>
                      <a:pt x="10" y="62"/>
                    </a:moveTo>
                    <a:lnTo>
                      <a:pt x="5" y="62"/>
                    </a:lnTo>
                    <a:lnTo>
                      <a:pt x="3" y="59"/>
                    </a:lnTo>
                    <a:lnTo>
                      <a:pt x="0" y="56"/>
                    </a:lnTo>
                    <a:lnTo>
                      <a:pt x="0" y="52"/>
                    </a:lnTo>
                    <a:lnTo>
                      <a:pt x="0" y="10"/>
                    </a:lnTo>
                    <a:lnTo>
                      <a:pt x="0" y="7"/>
                    </a:lnTo>
                    <a:lnTo>
                      <a:pt x="3" y="3"/>
                    </a:lnTo>
                    <a:lnTo>
                      <a:pt x="5" y="1"/>
                    </a:lnTo>
                    <a:lnTo>
                      <a:pt x="10" y="0"/>
                    </a:lnTo>
                    <a:lnTo>
                      <a:pt x="14" y="1"/>
                    </a:lnTo>
                    <a:lnTo>
                      <a:pt x="17" y="3"/>
                    </a:lnTo>
                    <a:lnTo>
                      <a:pt x="19" y="7"/>
                    </a:lnTo>
                    <a:lnTo>
                      <a:pt x="19" y="10"/>
                    </a:lnTo>
                    <a:lnTo>
                      <a:pt x="19" y="52"/>
                    </a:lnTo>
                    <a:lnTo>
                      <a:pt x="19" y="56"/>
                    </a:lnTo>
                    <a:lnTo>
                      <a:pt x="17" y="59"/>
                    </a:lnTo>
                    <a:lnTo>
                      <a:pt x="14" y="62"/>
                    </a:lnTo>
                    <a:lnTo>
                      <a:pt x="10" y="62"/>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735"/>
              <p:cNvSpPr>
                <a:spLocks/>
              </p:cNvSpPr>
              <p:nvPr/>
            </p:nvSpPr>
            <p:spPr bwMode="auto">
              <a:xfrm>
                <a:off x="5152" y="2106"/>
                <a:ext cx="10" cy="32"/>
              </a:xfrm>
              <a:custGeom>
                <a:avLst/>
                <a:gdLst>
                  <a:gd name="T0" fmla="*/ 10 w 20"/>
                  <a:gd name="T1" fmla="*/ 62 h 62"/>
                  <a:gd name="T2" fmla="*/ 6 w 20"/>
                  <a:gd name="T3" fmla="*/ 62 h 62"/>
                  <a:gd name="T4" fmla="*/ 3 w 20"/>
                  <a:gd name="T5" fmla="*/ 59 h 62"/>
                  <a:gd name="T6" fmla="*/ 0 w 20"/>
                  <a:gd name="T7" fmla="*/ 56 h 62"/>
                  <a:gd name="T8" fmla="*/ 0 w 20"/>
                  <a:gd name="T9" fmla="*/ 52 h 62"/>
                  <a:gd name="T10" fmla="*/ 0 w 20"/>
                  <a:gd name="T11" fmla="*/ 10 h 62"/>
                  <a:gd name="T12" fmla="*/ 0 w 20"/>
                  <a:gd name="T13" fmla="*/ 7 h 62"/>
                  <a:gd name="T14" fmla="*/ 3 w 20"/>
                  <a:gd name="T15" fmla="*/ 3 h 62"/>
                  <a:gd name="T16" fmla="*/ 6 w 20"/>
                  <a:gd name="T17" fmla="*/ 1 h 62"/>
                  <a:gd name="T18" fmla="*/ 10 w 20"/>
                  <a:gd name="T19" fmla="*/ 0 h 62"/>
                  <a:gd name="T20" fmla="*/ 14 w 20"/>
                  <a:gd name="T21" fmla="*/ 1 h 62"/>
                  <a:gd name="T22" fmla="*/ 17 w 20"/>
                  <a:gd name="T23" fmla="*/ 3 h 62"/>
                  <a:gd name="T24" fmla="*/ 20 w 20"/>
                  <a:gd name="T25" fmla="*/ 7 h 62"/>
                  <a:gd name="T26" fmla="*/ 20 w 20"/>
                  <a:gd name="T27" fmla="*/ 10 h 62"/>
                  <a:gd name="T28" fmla="*/ 20 w 20"/>
                  <a:gd name="T29" fmla="*/ 52 h 62"/>
                  <a:gd name="T30" fmla="*/ 20 w 20"/>
                  <a:gd name="T31" fmla="*/ 56 h 62"/>
                  <a:gd name="T32" fmla="*/ 17 w 20"/>
                  <a:gd name="T33" fmla="*/ 59 h 62"/>
                  <a:gd name="T34" fmla="*/ 14 w 20"/>
                  <a:gd name="T35" fmla="*/ 62 h 62"/>
                  <a:gd name="T36" fmla="*/ 10 w 20"/>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0" y="62"/>
                    </a:moveTo>
                    <a:lnTo>
                      <a:pt x="6" y="62"/>
                    </a:lnTo>
                    <a:lnTo>
                      <a:pt x="3" y="59"/>
                    </a:lnTo>
                    <a:lnTo>
                      <a:pt x="0" y="56"/>
                    </a:lnTo>
                    <a:lnTo>
                      <a:pt x="0" y="52"/>
                    </a:lnTo>
                    <a:lnTo>
                      <a:pt x="0" y="10"/>
                    </a:lnTo>
                    <a:lnTo>
                      <a:pt x="0" y="7"/>
                    </a:lnTo>
                    <a:lnTo>
                      <a:pt x="3" y="3"/>
                    </a:lnTo>
                    <a:lnTo>
                      <a:pt x="6" y="1"/>
                    </a:lnTo>
                    <a:lnTo>
                      <a:pt x="10" y="0"/>
                    </a:lnTo>
                    <a:lnTo>
                      <a:pt x="14" y="1"/>
                    </a:lnTo>
                    <a:lnTo>
                      <a:pt x="17" y="3"/>
                    </a:lnTo>
                    <a:lnTo>
                      <a:pt x="20" y="7"/>
                    </a:lnTo>
                    <a:lnTo>
                      <a:pt x="20" y="10"/>
                    </a:lnTo>
                    <a:lnTo>
                      <a:pt x="20" y="52"/>
                    </a:lnTo>
                    <a:lnTo>
                      <a:pt x="20" y="56"/>
                    </a:lnTo>
                    <a:lnTo>
                      <a:pt x="17" y="59"/>
                    </a:lnTo>
                    <a:lnTo>
                      <a:pt x="14" y="62"/>
                    </a:lnTo>
                    <a:lnTo>
                      <a:pt x="10" y="62"/>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736"/>
              <p:cNvSpPr>
                <a:spLocks/>
              </p:cNvSpPr>
              <p:nvPr/>
            </p:nvSpPr>
            <p:spPr bwMode="auto">
              <a:xfrm>
                <a:off x="5063" y="2060"/>
                <a:ext cx="92" cy="125"/>
              </a:xfrm>
              <a:custGeom>
                <a:avLst/>
                <a:gdLst>
                  <a:gd name="T0" fmla="*/ 121 w 184"/>
                  <a:gd name="T1" fmla="*/ 0 h 250"/>
                  <a:gd name="T2" fmla="*/ 62 w 184"/>
                  <a:gd name="T3" fmla="*/ 0 h 250"/>
                  <a:gd name="T4" fmla="*/ 44 w 184"/>
                  <a:gd name="T5" fmla="*/ 2 h 250"/>
                  <a:gd name="T6" fmla="*/ 28 w 184"/>
                  <a:gd name="T7" fmla="*/ 12 h 250"/>
                  <a:gd name="T8" fmla="*/ 14 w 184"/>
                  <a:gd name="T9" fmla="*/ 26 h 250"/>
                  <a:gd name="T10" fmla="*/ 5 w 184"/>
                  <a:gd name="T11" fmla="*/ 45 h 250"/>
                  <a:gd name="T12" fmla="*/ 0 w 184"/>
                  <a:gd name="T13" fmla="*/ 67 h 250"/>
                  <a:gd name="T14" fmla="*/ 0 w 184"/>
                  <a:gd name="T15" fmla="*/ 171 h 250"/>
                  <a:gd name="T16" fmla="*/ 3 w 184"/>
                  <a:gd name="T17" fmla="*/ 185 h 250"/>
                  <a:gd name="T18" fmla="*/ 11 w 184"/>
                  <a:gd name="T19" fmla="*/ 196 h 250"/>
                  <a:gd name="T20" fmla="*/ 21 w 184"/>
                  <a:gd name="T21" fmla="*/ 207 h 250"/>
                  <a:gd name="T22" fmla="*/ 32 w 184"/>
                  <a:gd name="T23" fmla="*/ 219 h 250"/>
                  <a:gd name="T24" fmla="*/ 52 w 184"/>
                  <a:gd name="T25" fmla="*/ 236 h 250"/>
                  <a:gd name="T26" fmla="*/ 71 w 184"/>
                  <a:gd name="T27" fmla="*/ 247 h 250"/>
                  <a:gd name="T28" fmla="*/ 90 w 184"/>
                  <a:gd name="T29" fmla="*/ 250 h 250"/>
                  <a:gd name="T30" fmla="*/ 93 w 184"/>
                  <a:gd name="T31" fmla="*/ 250 h 250"/>
                  <a:gd name="T32" fmla="*/ 113 w 184"/>
                  <a:gd name="T33" fmla="*/ 247 h 250"/>
                  <a:gd name="T34" fmla="*/ 131 w 184"/>
                  <a:gd name="T35" fmla="*/ 236 h 250"/>
                  <a:gd name="T36" fmla="*/ 151 w 184"/>
                  <a:gd name="T37" fmla="*/ 219 h 250"/>
                  <a:gd name="T38" fmla="*/ 162 w 184"/>
                  <a:gd name="T39" fmla="*/ 207 h 250"/>
                  <a:gd name="T40" fmla="*/ 172 w 184"/>
                  <a:gd name="T41" fmla="*/ 196 h 250"/>
                  <a:gd name="T42" fmla="*/ 181 w 184"/>
                  <a:gd name="T43" fmla="*/ 185 h 250"/>
                  <a:gd name="T44" fmla="*/ 184 w 184"/>
                  <a:gd name="T45" fmla="*/ 171 h 250"/>
                  <a:gd name="T46" fmla="*/ 184 w 184"/>
                  <a:gd name="T47" fmla="*/ 67 h 250"/>
                  <a:gd name="T48" fmla="*/ 178 w 184"/>
                  <a:gd name="T49" fmla="*/ 45 h 250"/>
                  <a:gd name="T50" fmla="*/ 170 w 184"/>
                  <a:gd name="T51" fmla="*/ 26 h 250"/>
                  <a:gd name="T52" fmla="*/ 155 w 184"/>
                  <a:gd name="T53" fmla="*/ 12 h 250"/>
                  <a:gd name="T54" fmla="*/ 140 w 184"/>
                  <a:gd name="T55" fmla="*/ 2 h 250"/>
                  <a:gd name="T56" fmla="*/ 121 w 184"/>
                  <a:gd name="T57"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4" h="250">
                    <a:moveTo>
                      <a:pt x="121" y="0"/>
                    </a:moveTo>
                    <a:lnTo>
                      <a:pt x="62" y="0"/>
                    </a:lnTo>
                    <a:lnTo>
                      <a:pt x="44" y="2"/>
                    </a:lnTo>
                    <a:lnTo>
                      <a:pt x="28" y="12"/>
                    </a:lnTo>
                    <a:lnTo>
                      <a:pt x="14" y="26"/>
                    </a:lnTo>
                    <a:lnTo>
                      <a:pt x="5" y="45"/>
                    </a:lnTo>
                    <a:lnTo>
                      <a:pt x="0" y="67"/>
                    </a:lnTo>
                    <a:lnTo>
                      <a:pt x="0" y="171"/>
                    </a:lnTo>
                    <a:lnTo>
                      <a:pt x="3" y="185"/>
                    </a:lnTo>
                    <a:lnTo>
                      <a:pt x="11" y="196"/>
                    </a:lnTo>
                    <a:lnTo>
                      <a:pt x="21" y="207"/>
                    </a:lnTo>
                    <a:lnTo>
                      <a:pt x="32" y="219"/>
                    </a:lnTo>
                    <a:lnTo>
                      <a:pt x="52" y="236"/>
                    </a:lnTo>
                    <a:lnTo>
                      <a:pt x="71" y="247"/>
                    </a:lnTo>
                    <a:lnTo>
                      <a:pt x="90" y="250"/>
                    </a:lnTo>
                    <a:lnTo>
                      <a:pt x="93" y="250"/>
                    </a:lnTo>
                    <a:lnTo>
                      <a:pt x="113" y="247"/>
                    </a:lnTo>
                    <a:lnTo>
                      <a:pt x="131" y="236"/>
                    </a:lnTo>
                    <a:lnTo>
                      <a:pt x="151" y="219"/>
                    </a:lnTo>
                    <a:lnTo>
                      <a:pt x="162" y="207"/>
                    </a:lnTo>
                    <a:lnTo>
                      <a:pt x="172" y="196"/>
                    </a:lnTo>
                    <a:lnTo>
                      <a:pt x="181" y="185"/>
                    </a:lnTo>
                    <a:lnTo>
                      <a:pt x="184" y="171"/>
                    </a:lnTo>
                    <a:lnTo>
                      <a:pt x="184" y="67"/>
                    </a:lnTo>
                    <a:lnTo>
                      <a:pt x="178" y="45"/>
                    </a:lnTo>
                    <a:lnTo>
                      <a:pt x="170" y="26"/>
                    </a:lnTo>
                    <a:lnTo>
                      <a:pt x="155" y="12"/>
                    </a:lnTo>
                    <a:lnTo>
                      <a:pt x="140" y="2"/>
                    </a:lnTo>
                    <a:lnTo>
                      <a:pt x="121"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737"/>
              <p:cNvSpPr>
                <a:spLocks/>
              </p:cNvSpPr>
              <p:nvPr/>
            </p:nvSpPr>
            <p:spPr bwMode="auto">
              <a:xfrm>
                <a:off x="5109" y="2060"/>
                <a:ext cx="46" cy="125"/>
              </a:xfrm>
              <a:custGeom>
                <a:avLst/>
                <a:gdLst>
                  <a:gd name="T0" fmla="*/ 29 w 92"/>
                  <a:gd name="T1" fmla="*/ 0 h 250"/>
                  <a:gd name="T2" fmla="*/ 0 w 92"/>
                  <a:gd name="T3" fmla="*/ 0 h 250"/>
                  <a:gd name="T4" fmla="*/ 0 w 92"/>
                  <a:gd name="T5" fmla="*/ 250 h 250"/>
                  <a:gd name="T6" fmla="*/ 1 w 92"/>
                  <a:gd name="T7" fmla="*/ 250 h 250"/>
                  <a:gd name="T8" fmla="*/ 21 w 92"/>
                  <a:gd name="T9" fmla="*/ 247 h 250"/>
                  <a:gd name="T10" fmla="*/ 39 w 92"/>
                  <a:gd name="T11" fmla="*/ 236 h 250"/>
                  <a:gd name="T12" fmla="*/ 59 w 92"/>
                  <a:gd name="T13" fmla="*/ 219 h 250"/>
                  <a:gd name="T14" fmla="*/ 70 w 92"/>
                  <a:gd name="T15" fmla="*/ 207 h 250"/>
                  <a:gd name="T16" fmla="*/ 80 w 92"/>
                  <a:gd name="T17" fmla="*/ 196 h 250"/>
                  <a:gd name="T18" fmla="*/ 89 w 92"/>
                  <a:gd name="T19" fmla="*/ 185 h 250"/>
                  <a:gd name="T20" fmla="*/ 92 w 92"/>
                  <a:gd name="T21" fmla="*/ 171 h 250"/>
                  <a:gd name="T22" fmla="*/ 92 w 92"/>
                  <a:gd name="T23" fmla="*/ 67 h 250"/>
                  <a:gd name="T24" fmla="*/ 86 w 92"/>
                  <a:gd name="T25" fmla="*/ 45 h 250"/>
                  <a:gd name="T26" fmla="*/ 78 w 92"/>
                  <a:gd name="T27" fmla="*/ 26 h 250"/>
                  <a:gd name="T28" fmla="*/ 63 w 92"/>
                  <a:gd name="T29" fmla="*/ 12 h 250"/>
                  <a:gd name="T30" fmla="*/ 48 w 92"/>
                  <a:gd name="T31" fmla="*/ 2 h 250"/>
                  <a:gd name="T32" fmla="*/ 29 w 92"/>
                  <a:gd name="T33"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250">
                    <a:moveTo>
                      <a:pt x="29" y="0"/>
                    </a:moveTo>
                    <a:lnTo>
                      <a:pt x="0" y="0"/>
                    </a:lnTo>
                    <a:lnTo>
                      <a:pt x="0" y="250"/>
                    </a:lnTo>
                    <a:lnTo>
                      <a:pt x="1" y="250"/>
                    </a:lnTo>
                    <a:lnTo>
                      <a:pt x="21" y="247"/>
                    </a:lnTo>
                    <a:lnTo>
                      <a:pt x="39" y="236"/>
                    </a:lnTo>
                    <a:lnTo>
                      <a:pt x="59" y="219"/>
                    </a:lnTo>
                    <a:lnTo>
                      <a:pt x="70" y="207"/>
                    </a:lnTo>
                    <a:lnTo>
                      <a:pt x="80" y="196"/>
                    </a:lnTo>
                    <a:lnTo>
                      <a:pt x="89" y="185"/>
                    </a:lnTo>
                    <a:lnTo>
                      <a:pt x="92" y="171"/>
                    </a:lnTo>
                    <a:lnTo>
                      <a:pt x="92" y="67"/>
                    </a:lnTo>
                    <a:lnTo>
                      <a:pt x="86" y="45"/>
                    </a:lnTo>
                    <a:lnTo>
                      <a:pt x="78" y="26"/>
                    </a:lnTo>
                    <a:lnTo>
                      <a:pt x="63" y="12"/>
                    </a:lnTo>
                    <a:lnTo>
                      <a:pt x="48" y="2"/>
                    </a:lnTo>
                    <a:lnTo>
                      <a:pt x="29"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738"/>
              <p:cNvSpPr>
                <a:spLocks/>
              </p:cNvSpPr>
              <p:nvPr/>
            </p:nvSpPr>
            <p:spPr bwMode="auto">
              <a:xfrm>
                <a:off x="5063" y="2100"/>
                <a:ext cx="46" cy="85"/>
              </a:xfrm>
              <a:custGeom>
                <a:avLst/>
                <a:gdLst>
                  <a:gd name="T0" fmla="*/ 92 w 92"/>
                  <a:gd name="T1" fmla="*/ 139 h 170"/>
                  <a:gd name="T2" fmla="*/ 90 w 92"/>
                  <a:gd name="T3" fmla="*/ 139 h 170"/>
                  <a:gd name="T4" fmla="*/ 71 w 92"/>
                  <a:gd name="T5" fmla="*/ 136 h 170"/>
                  <a:gd name="T6" fmla="*/ 52 w 92"/>
                  <a:gd name="T7" fmla="*/ 125 h 170"/>
                  <a:gd name="T8" fmla="*/ 32 w 92"/>
                  <a:gd name="T9" fmla="*/ 108 h 170"/>
                  <a:gd name="T10" fmla="*/ 21 w 92"/>
                  <a:gd name="T11" fmla="*/ 98 h 170"/>
                  <a:gd name="T12" fmla="*/ 11 w 92"/>
                  <a:gd name="T13" fmla="*/ 86 h 170"/>
                  <a:gd name="T14" fmla="*/ 3 w 92"/>
                  <a:gd name="T15" fmla="*/ 75 h 170"/>
                  <a:gd name="T16" fmla="*/ 3 w 92"/>
                  <a:gd name="T17" fmla="*/ 64 h 170"/>
                  <a:gd name="T18" fmla="*/ 3 w 92"/>
                  <a:gd name="T19" fmla="*/ 47 h 170"/>
                  <a:gd name="T20" fmla="*/ 3 w 92"/>
                  <a:gd name="T21" fmla="*/ 31 h 170"/>
                  <a:gd name="T22" fmla="*/ 3 w 92"/>
                  <a:gd name="T23" fmla="*/ 20 h 170"/>
                  <a:gd name="T24" fmla="*/ 3 w 92"/>
                  <a:gd name="T25" fmla="*/ 19 h 170"/>
                  <a:gd name="T26" fmla="*/ 1 w 92"/>
                  <a:gd name="T27" fmla="*/ 14 h 170"/>
                  <a:gd name="T28" fmla="*/ 1 w 92"/>
                  <a:gd name="T29" fmla="*/ 10 h 170"/>
                  <a:gd name="T30" fmla="*/ 0 w 92"/>
                  <a:gd name="T31" fmla="*/ 6 h 170"/>
                  <a:gd name="T32" fmla="*/ 0 w 92"/>
                  <a:gd name="T33" fmla="*/ 2 h 170"/>
                  <a:gd name="T34" fmla="*/ 0 w 92"/>
                  <a:gd name="T35" fmla="*/ 0 h 170"/>
                  <a:gd name="T36" fmla="*/ 0 w 92"/>
                  <a:gd name="T37" fmla="*/ 91 h 170"/>
                  <a:gd name="T38" fmla="*/ 3 w 92"/>
                  <a:gd name="T39" fmla="*/ 105 h 170"/>
                  <a:gd name="T40" fmla="*/ 11 w 92"/>
                  <a:gd name="T41" fmla="*/ 118 h 170"/>
                  <a:gd name="T42" fmla="*/ 21 w 92"/>
                  <a:gd name="T43" fmla="*/ 127 h 170"/>
                  <a:gd name="T44" fmla="*/ 32 w 92"/>
                  <a:gd name="T45" fmla="*/ 139 h 170"/>
                  <a:gd name="T46" fmla="*/ 52 w 92"/>
                  <a:gd name="T47" fmla="*/ 156 h 170"/>
                  <a:gd name="T48" fmla="*/ 71 w 92"/>
                  <a:gd name="T49" fmla="*/ 167 h 170"/>
                  <a:gd name="T50" fmla="*/ 90 w 92"/>
                  <a:gd name="T51" fmla="*/ 170 h 170"/>
                  <a:gd name="T52" fmla="*/ 92 w 92"/>
                  <a:gd name="T53" fmla="*/ 170 h 170"/>
                  <a:gd name="T54" fmla="*/ 92 w 92"/>
                  <a:gd name="T55" fmla="*/ 139 h 170"/>
                  <a:gd name="T56" fmla="*/ 92 w 92"/>
                  <a:gd name="T57" fmla="*/ 13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 h="170">
                    <a:moveTo>
                      <a:pt x="92" y="139"/>
                    </a:moveTo>
                    <a:lnTo>
                      <a:pt x="90" y="139"/>
                    </a:lnTo>
                    <a:lnTo>
                      <a:pt x="71" y="136"/>
                    </a:lnTo>
                    <a:lnTo>
                      <a:pt x="52" y="125"/>
                    </a:lnTo>
                    <a:lnTo>
                      <a:pt x="32" y="108"/>
                    </a:lnTo>
                    <a:lnTo>
                      <a:pt x="21" y="98"/>
                    </a:lnTo>
                    <a:lnTo>
                      <a:pt x="11" y="86"/>
                    </a:lnTo>
                    <a:lnTo>
                      <a:pt x="3" y="75"/>
                    </a:lnTo>
                    <a:lnTo>
                      <a:pt x="3" y="64"/>
                    </a:lnTo>
                    <a:lnTo>
                      <a:pt x="3" y="47"/>
                    </a:lnTo>
                    <a:lnTo>
                      <a:pt x="3" y="31"/>
                    </a:lnTo>
                    <a:lnTo>
                      <a:pt x="3" y="20"/>
                    </a:lnTo>
                    <a:lnTo>
                      <a:pt x="3" y="19"/>
                    </a:lnTo>
                    <a:lnTo>
                      <a:pt x="1" y="14"/>
                    </a:lnTo>
                    <a:lnTo>
                      <a:pt x="1" y="10"/>
                    </a:lnTo>
                    <a:lnTo>
                      <a:pt x="0" y="6"/>
                    </a:lnTo>
                    <a:lnTo>
                      <a:pt x="0" y="2"/>
                    </a:lnTo>
                    <a:lnTo>
                      <a:pt x="0" y="0"/>
                    </a:lnTo>
                    <a:lnTo>
                      <a:pt x="0" y="91"/>
                    </a:lnTo>
                    <a:lnTo>
                      <a:pt x="3" y="105"/>
                    </a:lnTo>
                    <a:lnTo>
                      <a:pt x="11" y="118"/>
                    </a:lnTo>
                    <a:lnTo>
                      <a:pt x="21" y="127"/>
                    </a:lnTo>
                    <a:lnTo>
                      <a:pt x="32" y="139"/>
                    </a:lnTo>
                    <a:lnTo>
                      <a:pt x="52" y="156"/>
                    </a:lnTo>
                    <a:lnTo>
                      <a:pt x="71" y="167"/>
                    </a:lnTo>
                    <a:lnTo>
                      <a:pt x="90" y="170"/>
                    </a:lnTo>
                    <a:lnTo>
                      <a:pt x="92" y="170"/>
                    </a:lnTo>
                    <a:lnTo>
                      <a:pt x="92" y="139"/>
                    </a:lnTo>
                    <a:lnTo>
                      <a:pt x="92" y="1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739"/>
              <p:cNvSpPr>
                <a:spLocks/>
              </p:cNvSpPr>
              <p:nvPr/>
            </p:nvSpPr>
            <p:spPr bwMode="auto">
              <a:xfrm>
                <a:off x="5084" y="2140"/>
                <a:ext cx="25" cy="29"/>
              </a:xfrm>
              <a:custGeom>
                <a:avLst/>
                <a:gdLst>
                  <a:gd name="T0" fmla="*/ 14 w 50"/>
                  <a:gd name="T1" fmla="*/ 58 h 58"/>
                  <a:gd name="T2" fmla="*/ 0 w 50"/>
                  <a:gd name="T3" fmla="*/ 58 h 58"/>
                  <a:gd name="T4" fmla="*/ 0 w 50"/>
                  <a:gd name="T5" fmla="*/ 41 h 58"/>
                  <a:gd name="T6" fmla="*/ 3 w 50"/>
                  <a:gd name="T7" fmla="*/ 24 h 58"/>
                  <a:gd name="T8" fmla="*/ 12 w 50"/>
                  <a:gd name="T9" fmla="*/ 11 h 58"/>
                  <a:gd name="T10" fmla="*/ 24 w 50"/>
                  <a:gd name="T11" fmla="*/ 3 h 58"/>
                  <a:gd name="T12" fmla="*/ 40 w 50"/>
                  <a:gd name="T13" fmla="*/ 0 h 58"/>
                  <a:gd name="T14" fmla="*/ 50 w 50"/>
                  <a:gd name="T15" fmla="*/ 0 h 58"/>
                  <a:gd name="T16" fmla="*/ 50 w 50"/>
                  <a:gd name="T17" fmla="*/ 15 h 58"/>
                  <a:gd name="T18" fmla="*/ 40 w 50"/>
                  <a:gd name="T19" fmla="*/ 15 h 58"/>
                  <a:gd name="T20" fmla="*/ 27 w 50"/>
                  <a:gd name="T21" fmla="*/ 18 h 58"/>
                  <a:gd name="T22" fmla="*/ 19 w 50"/>
                  <a:gd name="T23" fmla="*/ 28 h 58"/>
                  <a:gd name="T24" fmla="*/ 14 w 50"/>
                  <a:gd name="T25" fmla="*/ 41 h 58"/>
                  <a:gd name="T26" fmla="*/ 14 w 50"/>
                  <a:gd name="T2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8">
                    <a:moveTo>
                      <a:pt x="14" y="58"/>
                    </a:moveTo>
                    <a:lnTo>
                      <a:pt x="0" y="58"/>
                    </a:lnTo>
                    <a:lnTo>
                      <a:pt x="0" y="41"/>
                    </a:lnTo>
                    <a:lnTo>
                      <a:pt x="3" y="24"/>
                    </a:lnTo>
                    <a:lnTo>
                      <a:pt x="12" y="11"/>
                    </a:lnTo>
                    <a:lnTo>
                      <a:pt x="24" y="3"/>
                    </a:lnTo>
                    <a:lnTo>
                      <a:pt x="40" y="0"/>
                    </a:lnTo>
                    <a:lnTo>
                      <a:pt x="50" y="0"/>
                    </a:lnTo>
                    <a:lnTo>
                      <a:pt x="50" y="15"/>
                    </a:lnTo>
                    <a:lnTo>
                      <a:pt x="40" y="15"/>
                    </a:lnTo>
                    <a:lnTo>
                      <a:pt x="27" y="18"/>
                    </a:lnTo>
                    <a:lnTo>
                      <a:pt x="19" y="28"/>
                    </a:lnTo>
                    <a:lnTo>
                      <a:pt x="14" y="41"/>
                    </a:lnTo>
                    <a:lnTo>
                      <a:pt x="14"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740"/>
              <p:cNvSpPr>
                <a:spLocks/>
              </p:cNvSpPr>
              <p:nvPr/>
            </p:nvSpPr>
            <p:spPr bwMode="auto">
              <a:xfrm>
                <a:off x="5109" y="2100"/>
                <a:ext cx="46" cy="85"/>
              </a:xfrm>
              <a:custGeom>
                <a:avLst/>
                <a:gdLst>
                  <a:gd name="T0" fmla="*/ 0 w 92"/>
                  <a:gd name="T1" fmla="*/ 139 h 170"/>
                  <a:gd name="T2" fmla="*/ 1 w 92"/>
                  <a:gd name="T3" fmla="*/ 139 h 170"/>
                  <a:gd name="T4" fmla="*/ 21 w 92"/>
                  <a:gd name="T5" fmla="*/ 136 h 170"/>
                  <a:gd name="T6" fmla="*/ 39 w 92"/>
                  <a:gd name="T7" fmla="*/ 125 h 170"/>
                  <a:gd name="T8" fmla="*/ 59 w 92"/>
                  <a:gd name="T9" fmla="*/ 108 h 170"/>
                  <a:gd name="T10" fmla="*/ 70 w 92"/>
                  <a:gd name="T11" fmla="*/ 98 h 170"/>
                  <a:gd name="T12" fmla="*/ 80 w 92"/>
                  <a:gd name="T13" fmla="*/ 86 h 170"/>
                  <a:gd name="T14" fmla="*/ 89 w 92"/>
                  <a:gd name="T15" fmla="*/ 75 h 170"/>
                  <a:gd name="T16" fmla="*/ 89 w 92"/>
                  <a:gd name="T17" fmla="*/ 64 h 170"/>
                  <a:gd name="T18" fmla="*/ 89 w 92"/>
                  <a:gd name="T19" fmla="*/ 47 h 170"/>
                  <a:gd name="T20" fmla="*/ 89 w 92"/>
                  <a:gd name="T21" fmla="*/ 31 h 170"/>
                  <a:gd name="T22" fmla="*/ 89 w 92"/>
                  <a:gd name="T23" fmla="*/ 20 h 170"/>
                  <a:gd name="T24" fmla="*/ 89 w 92"/>
                  <a:gd name="T25" fmla="*/ 19 h 170"/>
                  <a:gd name="T26" fmla="*/ 90 w 92"/>
                  <a:gd name="T27" fmla="*/ 14 h 170"/>
                  <a:gd name="T28" fmla="*/ 90 w 92"/>
                  <a:gd name="T29" fmla="*/ 10 h 170"/>
                  <a:gd name="T30" fmla="*/ 92 w 92"/>
                  <a:gd name="T31" fmla="*/ 6 h 170"/>
                  <a:gd name="T32" fmla="*/ 92 w 92"/>
                  <a:gd name="T33" fmla="*/ 2 h 170"/>
                  <a:gd name="T34" fmla="*/ 92 w 92"/>
                  <a:gd name="T35" fmla="*/ 0 h 170"/>
                  <a:gd name="T36" fmla="*/ 92 w 92"/>
                  <a:gd name="T37" fmla="*/ 91 h 170"/>
                  <a:gd name="T38" fmla="*/ 89 w 92"/>
                  <a:gd name="T39" fmla="*/ 105 h 170"/>
                  <a:gd name="T40" fmla="*/ 80 w 92"/>
                  <a:gd name="T41" fmla="*/ 118 h 170"/>
                  <a:gd name="T42" fmla="*/ 70 w 92"/>
                  <a:gd name="T43" fmla="*/ 127 h 170"/>
                  <a:gd name="T44" fmla="*/ 59 w 92"/>
                  <a:gd name="T45" fmla="*/ 139 h 170"/>
                  <a:gd name="T46" fmla="*/ 39 w 92"/>
                  <a:gd name="T47" fmla="*/ 156 h 170"/>
                  <a:gd name="T48" fmla="*/ 21 w 92"/>
                  <a:gd name="T49" fmla="*/ 167 h 170"/>
                  <a:gd name="T50" fmla="*/ 1 w 92"/>
                  <a:gd name="T51" fmla="*/ 170 h 170"/>
                  <a:gd name="T52" fmla="*/ 0 w 92"/>
                  <a:gd name="T53" fmla="*/ 170 h 170"/>
                  <a:gd name="T54" fmla="*/ 0 w 92"/>
                  <a:gd name="T55" fmla="*/ 139 h 170"/>
                  <a:gd name="T56" fmla="*/ 0 w 92"/>
                  <a:gd name="T57" fmla="*/ 13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 h="170">
                    <a:moveTo>
                      <a:pt x="0" y="139"/>
                    </a:moveTo>
                    <a:lnTo>
                      <a:pt x="1" y="139"/>
                    </a:lnTo>
                    <a:lnTo>
                      <a:pt x="21" y="136"/>
                    </a:lnTo>
                    <a:lnTo>
                      <a:pt x="39" y="125"/>
                    </a:lnTo>
                    <a:lnTo>
                      <a:pt x="59" y="108"/>
                    </a:lnTo>
                    <a:lnTo>
                      <a:pt x="70" y="98"/>
                    </a:lnTo>
                    <a:lnTo>
                      <a:pt x="80" y="86"/>
                    </a:lnTo>
                    <a:lnTo>
                      <a:pt x="89" y="75"/>
                    </a:lnTo>
                    <a:lnTo>
                      <a:pt x="89" y="64"/>
                    </a:lnTo>
                    <a:lnTo>
                      <a:pt x="89" y="47"/>
                    </a:lnTo>
                    <a:lnTo>
                      <a:pt x="89" y="31"/>
                    </a:lnTo>
                    <a:lnTo>
                      <a:pt x="89" y="20"/>
                    </a:lnTo>
                    <a:lnTo>
                      <a:pt x="89" y="19"/>
                    </a:lnTo>
                    <a:lnTo>
                      <a:pt x="90" y="14"/>
                    </a:lnTo>
                    <a:lnTo>
                      <a:pt x="90" y="10"/>
                    </a:lnTo>
                    <a:lnTo>
                      <a:pt x="92" y="6"/>
                    </a:lnTo>
                    <a:lnTo>
                      <a:pt x="92" y="2"/>
                    </a:lnTo>
                    <a:lnTo>
                      <a:pt x="92" y="0"/>
                    </a:lnTo>
                    <a:lnTo>
                      <a:pt x="92" y="91"/>
                    </a:lnTo>
                    <a:lnTo>
                      <a:pt x="89" y="105"/>
                    </a:lnTo>
                    <a:lnTo>
                      <a:pt x="80" y="118"/>
                    </a:lnTo>
                    <a:lnTo>
                      <a:pt x="70" y="127"/>
                    </a:lnTo>
                    <a:lnTo>
                      <a:pt x="59" y="139"/>
                    </a:lnTo>
                    <a:lnTo>
                      <a:pt x="39" y="156"/>
                    </a:lnTo>
                    <a:lnTo>
                      <a:pt x="21" y="167"/>
                    </a:lnTo>
                    <a:lnTo>
                      <a:pt x="1" y="170"/>
                    </a:lnTo>
                    <a:lnTo>
                      <a:pt x="0" y="170"/>
                    </a:lnTo>
                    <a:lnTo>
                      <a:pt x="0" y="139"/>
                    </a:lnTo>
                    <a:lnTo>
                      <a:pt x="0" y="1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741"/>
              <p:cNvSpPr>
                <a:spLocks/>
              </p:cNvSpPr>
              <p:nvPr/>
            </p:nvSpPr>
            <p:spPr bwMode="auto">
              <a:xfrm>
                <a:off x="5109" y="2140"/>
                <a:ext cx="25" cy="29"/>
              </a:xfrm>
              <a:custGeom>
                <a:avLst/>
                <a:gdLst>
                  <a:gd name="T0" fmla="*/ 49 w 49"/>
                  <a:gd name="T1" fmla="*/ 58 h 58"/>
                  <a:gd name="T2" fmla="*/ 35 w 49"/>
                  <a:gd name="T3" fmla="*/ 58 h 58"/>
                  <a:gd name="T4" fmla="*/ 35 w 49"/>
                  <a:gd name="T5" fmla="*/ 41 h 58"/>
                  <a:gd name="T6" fmla="*/ 31 w 49"/>
                  <a:gd name="T7" fmla="*/ 28 h 58"/>
                  <a:gd name="T8" fmla="*/ 22 w 49"/>
                  <a:gd name="T9" fmla="*/ 18 h 58"/>
                  <a:gd name="T10" fmla="*/ 10 w 49"/>
                  <a:gd name="T11" fmla="*/ 15 h 58"/>
                  <a:gd name="T12" fmla="*/ 0 w 49"/>
                  <a:gd name="T13" fmla="*/ 15 h 58"/>
                  <a:gd name="T14" fmla="*/ 0 w 49"/>
                  <a:gd name="T15" fmla="*/ 0 h 58"/>
                  <a:gd name="T16" fmla="*/ 10 w 49"/>
                  <a:gd name="T17" fmla="*/ 0 h 58"/>
                  <a:gd name="T18" fmla="*/ 25 w 49"/>
                  <a:gd name="T19" fmla="*/ 3 h 58"/>
                  <a:gd name="T20" fmla="*/ 38 w 49"/>
                  <a:gd name="T21" fmla="*/ 11 h 58"/>
                  <a:gd name="T22" fmla="*/ 46 w 49"/>
                  <a:gd name="T23" fmla="*/ 24 h 58"/>
                  <a:gd name="T24" fmla="*/ 49 w 49"/>
                  <a:gd name="T25" fmla="*/ 41 h 58"/>
                  <a:gd name="T26" fmla="*/ 49 w 49"/>
                  <a:gd name="T2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58">
                    <a:moveTo>
                      <a:pt x="49" y="58"/>
                    </a:moveTo>
                    <a:lnTo>
                      <a:pt x="35" y="58"/>
                    </a:lnTo>
                    <a:lnTo>
                      <a:pt x="35" y="41"/>
                    </a:lnTo>
                    <a:lnTo>
                      <a:pt x="31" y="28"/>
                    </a:lnTo>
                    <a:lnTo>
                      <a:pt x="22" y="18"/>
                    </a:lnTo>
                    <a:lnTo>
                      <a:pt x="10" y="15"/>
                    </a:lnTo>
                    <a:lnTo>
                      <a:pt x="0" y="15"/>
                    </a:lnTo>
                    <a:lnTo>
                      <a:pt x="0" y="0"/>
                    </a:lnTo>
                    <a:lnTo>
                      <a:pt x="10" y="0"/>
                    </a:lnTo>
                    <a:lnTo>
                      <a:pt x="25" y="3"/>
                    </a:lnTo>
                    <a:lnTo>
                      <a:pt x="38" y="11"/>
                    </a:lnTo>
                    <a:lnTo>
                      <a:pt x="46" y="24"/>
                    </a:lnTo>
                    <a:lnTo>
                      <a:pt x="49" y="41"/>
                    </a:lnTo>
                    <a:lnTo>
                      <a:pt x="49"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742"/>
              <p:cNvSpPr>
                <a:spLocks/>
              </p:cNvSpPr>
              <p:nvPr/>
            </p:nvSpPr>
            <p:spPr bwMode="auto">
              <a:xfrm>
                <a:off x="4557" y="2894"/>
                <a:ext cx="36" cy="30"/>
              </a:xfrm>
              <a:custGeom>
                <a:avLst/>
                <a:gdLst>
                  <a:gd name="T0" fmla="*/ 37 w 74"/>
                  <a:gd name="T1" fmla="*/ 0 h 61"/>
                  <a:gd name="T2" fmla="*/ 37 w 74"/>
                  <a:gd name="T3" fmla="*/ 0 h 61"/>
                  <a:gd name="T4" fmla="*/ 24 w 74"/>
                  <a:gd name="T5" fmla="*/ 3 h 61"/>
                  <a:gd name="T6" fmla="*/ 13 w 74"/>
                  <a:gd name="T7" fmla="*/ 10 h 61"/>
                  <a:gd name="T8" fmla="*/ 6 w 74"/>
                  <a:gd name="T9" fmla="*/ 20 h 61"/>
                  <a:gd name="T10" fmla="*/ 3 w 74"/>
                  <a:gd name="T11" fmla="*/ 31 h 61"/>
                  <a:gd name="T12" fmla="*/ 0 w 74"/>
                  <a:gd name="T13" fmla="*/ 61 h 61"/>
                  <a:gd name="T14" fmla="*/ 74 w 74"/>
                  <a:gd name="T15" fmla="*/ 61 h 61"/>
                  <a:gd name="T16" fmla="*/ 71 w 74"/>
                  <a:gd name="T17" fmla="*/ 31 h 61"/>
                  <a:gd name="T18" fmla="*/ 68 w 74"/>
                  <a:gd name="T19" fmla="*/ 20 h 61"/>
                  <a:gd name="T20" fmla="*/ 60 w 74"/>
                  <a:gd name="T21" fmla="*/ 10 h 61"/>
                  <a:gd name="T22" fmla="*/ 50 w 74"/>
                  <a:gd name="T23" fmla="*/ 3 h 61"/>
                  <a:gd name="T24" fmla="*/ 37 w 74"/>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61">
                    <a:moveTo>
                      <a:pt x="37" y="0"/>
                    </a:moveTo>
                    <a:lnTo>
                      <a:pt x="37" y="0"/>
                    </a:lnTo>
                    <a:lnTo>
                      <a:pt x="24" y="3"/>
                    </a:lnTo>
                    <a:lnTo>
                      <a:pt x="13" y="10"/>
                    </a:lnTo>
                    <a:lnTo>
                      <a:pt x="6" y="20"/>
                    </a:lnTo>
                    <a:lnTo>
                      <a:pt x="3" y="31"/>
                    </a:lnTo>
                    <a:lnTo>
                      <a:pt x="0" y="61"/>
                    </a:lnTo>
                    <a:lnTo>
                      <a:pt x="74" y="61"/>
                    </a:lnTo>
                    <a:lnTo>
                      <a:pt x="71" y="31"/>
                    </a:lnTo>
                    <a:lnTo>
                      <a:pt x="68" y="20"/>
                    </a:lnTo>
                    <a:lnTo>
                      <a:pt x="60" y="10"/>
                    </a:lnTo>
                    <a:lnTo>
                      <a:pt x="50" y="3"/>
                    </a:lnTo>
                    <a:lnTo>
                      <a:pt x="37" y="0"/>
                    </a:lnTo>
                    <a:close/>
                  </a:path>
                </a:pathLst>
              </a:custGeom>
              <a:solidFill>
                <a:srgbClr val="FEA1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743"/>
              <p:cNvSpPr>
                <a:spLocks/>
              </p:cNvSpPr>
              <p:nvPr/>
            </p:nvSpPr>
            <p:spPr bwMode="auto">
              <a:xfrm>
                <a:off x="4561" y="2855"/>
                <a:ext cx="29" cy="64"/>
              </a:xfrm>
              <a:custGeom>
                <a:avLst/>
                <a:gdLst>
                  <a:gd name="T0" fmla="*/ 52 w 58"/>
                  <a:gd name="T1" fmla="*/ 0 h 128"/>
                  <a:gd name="T2" fmla="*/ 1 w 58"/>
                  <a:gd name="T3" fmla="*/ 13 h 128"/>
                  <a:gd name="T4" fmla="*/ 7 w 58"/>
                  <a:gd name="T5" fmla="*/ 54 h 128"/>
                  <a:gd name="T6" fmla="*/ 7 w 58"/>
                  <a:gd name="T7" fmla="*/ 61 h 128"/>
                  <a:gd name="T8" fmla="*/ 6 w 58"/>
                  <a:gd name="T9" fmla="*/ 74 h 128"/>
                  <a:gd name="T10" fmla="*/ 3 w 58"/>
                  <a:gd name="T11" fmla="*/ 89 h 128"/>
                  <a:gd name="T12" fmla="*/ 0 w 58"/>
                  <a:gd name="T13" fmla="*/ 103 h 128"/>
                  <a:gd name="T14" fmla="*/ 0 w 58"/>
                  <a:gd name="T15" fmla="*/ 103 h 128"/>
                  <a:gd name="T16" fmla="*/ 0 w 58"/>
                  <a:gd name="T17" fmla="*/ 113 h 128"/>
                  <a:gd name="T18" fmla="*/ 6 w 58"/>
                  <a:gd name="T19" fmla="*/ 120 h 128"/>
                  <a:gd name="T20" fmla="*/ 15 w 58"/>
                  <a:gd name="T21" fmla="*/ 125 h 128"/>
                  <a:gd name="T22" fmla="*/ 27 w 58"/>
                  <a:gd name="T23" fmla="*/ 128 h 128"/>
                  <a:gd name="T24" fmla="*/ 38 w 58"/>
                  <a:gd name="T25" fmla="*/ 126 h 128"/>
                  <a:gd name="T26" fmla="*/ 48 w 58"/>
                  <a:gd name="T27" fmla="*/ 123 h 128"/>
                  <a:gd name="T28" fmla="*/ 55 w 58"/>
                  <a:gd name="T29" fmla="*/ 118 h 128"/>
                  <a:gd name="T30" fmla="*/ 58 w 58"/>
                  <a:gd name="T31" fmla="*/ 111 h 128"/>
                  <a:gd name="T32" fmla="*/ 58 w 58"/>
                  <a:gd name="T33" fmla="*/ 111 h 128"/>
                  <a:gd name="T34" fmla="*/ 52 w 58"/>
                  <a:gd name="T35" fmla="*/ 64 h 128"/>
                  <a:gd name="T36" fmla="*/ 52 w 58"/>
                  <a:gd name="T3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28">
                    <a:moveTo>
                      <a:pt x="52" y="0"/>
                    </a:moveTo>
                    <a:lnTo>
                      <a:pt x="1" y="13"/>
                    </a:lnTo>
                    <a:lnTo>
                      <a:pt x="7" y="54"/>
                    </a:lnTo>
                    <a:lnTo>
                      <a:pt x="7" y="61"/>
                    </a:lnTo>
                    <a:lnTo>
                      <a:pt x="6" y="74"/>
                    </a:lnTo>
                    <a:lnTo>
                      <a:pt x="3" y="89"/>
                    </a:lnTo>
                    <a:lnTo>
                      <a:pt x="0" y="103"/>
                    </a:lnTo>
                    <a:lnTo>
                      <a:pt x="0" y="103"/>
                    </a:lnTo>
                    <a:lnTo>
                      <a:pt x="0" y="113"/>
                    </a:lnTo>
                    <a:lnTo>
                      <a:pt x="6" y="120"/>
                    </a:lnTo>
                    <a:lnTo>
                      <a:pt x="15" y="125"/>
                    </a:lnTo>
                    <a:lnTo>
                      <a:pt x="27" y="128"/>
                    </a:lnTo>
                    <a:lnTo>
                      <a:pt x="38" y="126"/>
                    </a:lnTo>
                    <a:lnTo>
                      <a:pt x="48" y="123"/>
                    </a:lnTo>
                    <a:lnTo>
                      <a:pt x="55" y="118"/>
                    </a:lnTo>
                    <a:lnTo>
                      <a:pt x="58" y="111"/>
                    </a:lnTo>
                    <a:lnTo>
                      <a:pt x="58" y="111"/>
                    </a:lnTo>
                    <a:lnTo>
                      <a:pt x="52" y="64"/>
                    </a:lnTo>
                    <a:lnTo>
                      <a:pt x="52"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744"/>
              <p:cNvSpPr>
                <a:spLocks/>
              </p:cNvSpPr>
              <p:nvPr/>
            </p:nvSpPr>
            <p:spPr bwMode="auto">
              <a:xfrm>
                <a:off x="4556" y="2924"/>
                <a:ext cx="38" cy="5"/>
              </a:xfrm>
              <a:custGeom>
                <a:avLst/>
                <a:gdLst>
                  <a:gd name="T0" fmla="*/ 0 w 76"/>
                  <a:gd name="T1" fmla="*/ 5 h 12"/>
                  <a:gd name="T2" fmla="*/ 0 w 76"/>
                  <a:gd name="T3" fmla="*/ 7 h 12"/>
                  <a:gd name="T4" fmla="*/ 3 w 76"/>
                  <a:gd name="T5" fmla="*/ 10 h 12"/>
                  <a:gd name="T6" fmla="*/ 7 w 76"/>
                  <a:gd name="T7" fmla="*/ 12 h 12"/>
                  <a:gd name="T8" fmla="*/ 69 w 76"/>
                  <a:gd name="T9" fmla="*/ 12 h 12"/>
                  <a:gd name="T10" fmla="*/ 74 w 76"/>
                  <a:gd name="T11" fmla="*/ 10 h 12"/>
                  <a:gd name="T12" fmla="*/ 75 w 76"/>
                  <a:gd name="T13" fmla="*/ 7 h 12"/>
                  <a:gd name="T14" fmla="*/ 76 w 76"/>
                  <a:gd name="T15" fmla="*/ 5 h 12"/>
                  <a:gd name="T16" fmla="*/ 76 w 76"/>
                  <a:gd name="T17" fmla="*/ 0 h 12"/>
                  <a:gd name="T18" fmla="*/ 0 w 76"/>
                  <a:gd name="T19" fmla="*/ 0 h 12"/>
                  <a:gd name="T20" fmla="*/ 0 w 76"/>
                  <a:gd name="T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2">
                    <a:moveTo>
                      <a:pt x="0" y="5"/>
                    </a:moveTo>
                    <a:lnTo>
                      <a:pt x="0" y="7"/>
                    </a:lnTo>
                    <a:lnTo>
                      <a:pt x="3" y="10"/>
                    </a:lnTo>
                    <a:lnTo>
                      <a:pt x="7" y="12"/>
                    </a:lnTo>
                    <a:lnTo>
                      <a:pt x="69" y="12"/>
                    </a:lnTo>
                    <a:lnTo>
                      <a:pt x="74" y="10"/>
                    </a:lnTo>
                    <a:lnTo>
                      <a:pt x="75" y="7"/>
                    </a:lnTo>
                    <a:lnTo>
                      <a:pt x="76" y="5"/>
                    </a:lnTo>
                    <a:lnTo>
                      <a:pt x="76" y="0"/>
                    </a:lnTo>
                    <a:lnTo>
                      <a:pt x="0" y="0"/>
                    </a:lnTo>
                    <a:lnTo>
                      <a:pt x="0" y="5"/>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745"/>
              <p:cNvSpPr>
                <a:spLocks/>
              </p:cNvSpPr>
              <p:nvPr/>
            </p:nvSpPr>
            <p:spPr bwMode="auto">
              <a:xfrm>
                <a:off x="4526" y="2420"/>
                <a:ext cx="80" cy="465"/>
              </a:xfrm>
              <a:custGeom>
                <a:avLst/>
                <a:gdLst>
                  <a:gd name="T0" fmla="*/ 39 w 158"/>
                  <a:gd name="T1" fmla="*/ 14 h 929"/>
                  <a:gd name="T2" fmla="*/ 28 w 158"/>
                  <a:gd name="T3" fmla="*/ 46 h 929"/>
                  <a:gd name="T4" fmla="*/ 19 w 158"/>
                  <a:gd name="T5" fmla="*/ 86 h 929"/>
                  <a:gd name="T6" fmla="*/ 11 w 158"/>
                  <a:gd name="T7" fmla="*/ 128 h 929"/>
                  <a:gd name="T8" fmla="*/ 5 w 158"/>
                  <a:gd name="T9" fmla="*/ 168 h 929"/>
                  <a:gd name="T10" fmla="*/ 1 w 158"/>
                  <a:gd name="T11" fmla="*/ 203 h 929"/>
                  <a:gd name="T12" fmla="*/ 0 w 158"/>
                  <a:gd name="T13" fmla="*/ 203 h 929"/>
                  <a:gd name="T14" fmla="*/ 0 w 158"/>
                  <a:gd name="T15" fmla="*/ 225 h 929"/>
                  <a:gd name="T16" fmla="*/ 1 w 158"/>
                  <a:gd name="T17" fmla="*/ 244 h 929"/>
                  <a:gd name="T18" fmla="*/ 60 w 158"/>
                  <a:gd name="T19" fmla="*/ 554 h 929"/>
                  <a:gd name="T20" fmla="*/ 60 w 158"/>
                  <a:gd name="T21" fmla="*/ 560 h 929"/>
                  <a:gd name="T22" fmla="*/ 59 w 158"/>
                  <a:gd name="T23" fmla="*/ 571 h 929"/>
                  <a:gd name="T24" fmla="*/ 56 w 158"/>
                  <a:gd name="T25" fmla="*/ 586 h 929"/>
                  <a:gd name="T26" fmla="*/ 55 w 158"/>
                  <a:gd name="T27" fmla="*/ 603 h 929"/>
                  <a:gd name="T28" fmla="*/ 52 w 158"/>
                  <a:gd name="T29" fmla="*/ 622 h 929"/>
                  <a:gd name="T30" fmla="*/ 49 w 158"/>
                  <a:gd name="T31" fmla="*/ 639 h 929"/>
                  <a:gd name="T32" fmla="*/ 48 w 158"/>
                  <a:gd name="T33" fmla="*/ 653 h 929"/>
                  <a:gd name="T34" fmla="*/ 46 w 158"/>
                  <a:gd name="T35" fmla="*/ 663 h 929"/>
                  <a:gd name="T36" fmla="*/ 45 w 158"/>
                  <a:gd name="T37" fmla="*/ 667 h 929"/>
                  <a:gd name="T38" fmla="*/ 45 w 158"/>
                  <a:gd name="T39" fmla="*/ 688 h 929"/>
                  <a:gd name="T40" fmla="*/ 46 w 158"/>
                  <a:gd name="T41" fmla="*/ 708 h 929"/>
                  <a:gd name="T42" fmla="*/ 76 w 158"/>
                  <a:gd name="T43" fmla="*/ 929 h 929"/>
                  <a:gd name="T44" fmla="*/ 121 w 158"/>
                  <a:gd name="T45" fmla="*/ 923 h 929"/>
                  <a:gd name="T46" fmla="*/ 150 w 158"/>
                  <a:gd name="T47" fmla="*/ 205 h 929"/>
                  <a:gd name="T48" fmla="*/ 158 w 158"/>
                  <a:gd name="T49" fmla="*/ 200 h 929"/>
                  <a:gd name="T50" fmla="*/ 158 w 158"/>
                  <a:gd name="T51" fmla="*/ 0 h 929"/>
                  <a:gd name="T52" fmla="*/ 45 w 158"/>
                  <a:gd name="T53" fmla="*/ 0 h 929"/>
                  <a:gd name="T54" fmla="*/ 39 w 158"/>
                  <a:gd name="T55" fmla="*/ 14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 h="929">
                    <a:moveTo>
                      <a:pt x="39" y="14"/>
                    </a:moveTo>
                    <a:lnTo>
                      <a:pt x="28" y="46"/>
                    </a:lnTo>
                    <a:lnTo>
                      <a:pt x="19" y="86"/>
                    </a:lnTo>
                    <a:lnTo>
                      <a:pt x="11" y="128"/>
                    </a:lnTo>
                    <a:lnTo>
                      <a:pt x="5" y="168"/>
                    </a:lnTo>
                    <a:lnTo>
                      <a:pt x="1" y="203"/>
                    </a:lnTo>
                    <a:lnTo>
                      <a:pt x="0" y="203"/>
                    </a:lnTo>
                    <a:lnTo>
                      <a:pt x="0" y="225"/>
                    </a:lnTo>
                    <a:lnTo>
                      <a:pt x="1" y="244"/>
                    </a:lnTo>
                    <a:lnTo>
                      <a:pt x="60" y="554"/>
                    </a:lnTo>
                    <a:lnTo>
                      <a:pt x="60" y="560"/>
                    </a:lnTo>
                    <a:lnTo>
                      <a:pt x="59" y="571"/>
                    </a:lnTo>
                    <a:lnTo>
                      <a:pt x="56" y="586"/>
                    </a:lnTo>
                    <a:lnTo>
                      <a:pt x="55" y="603"/>
                    </a:lnTo>
                    <a:lnTo>
                      <a:pt x="52" y="622"/>
                    </a:lnTo>
                    <a:lnTo>
                      <a:pt x="49" y="639"/>
                    </a:lnTo>
                    <a:lnTo>
                      <a:pt x="48" y="653"/>
                    </a:lnTo>
                    <a:lnTo>
                      <a:pt x="46" y="663"/>
                    </a:lnTo>
                    <a:lnTo>
                      <a:pt x="45" y="667"/>
                    </a:lnTo>
                    <a:lnTo>
                      <a:pt x="45" y="688"/>
                    </a:lnTo>
                    <a:lnTo>
                      <a:pt x="46" y="708"/>
                    </a:lnTo>
                    <a:lnTo>
                      <a:pt x="76" y="929"/>
                    </a:lnTo>
                    <a:lnTo>
                      <a:pt x="121" y="923"/>
                    </a:lnTo>
                    <a:lnTo>
                      <a:pt x="150" y="205"/>
                    </a:lnTo>
                    <a:lnTo>
                      <a:pt x="158" y="200"/>
                    </a:lnTo>
                    <a:lnTo>
                      <a:pt x="158" y="0"/>
                    </a:lnTo>
                    <a:lnTo>
                      <a:pt x="45" y="0"/>
                    </a:lnTo>
                    <a:lnTo>
                      <a:pt x="39" y="14"/>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746"/>
              <p:cNvSpPr>
                <a:spLocks/>
              </p:cNvSpPr>
              <p:nvPr/>
            </p:nvSpPr>
            <p:spPr bwMode="auto">
              <a:xfrm>
                <a:off x="4619" y="2894"/>
                <a:ext cx="36" cy="30"/>
              </a:xfrm>
              <a:custGeom>
                <a:avLst/>
                <a:gdLst>
                  <a:gd name="T0" fmla="*/ 37 w 72"/>
                  <a:gd name="T1" fmla="*/ 0 h 59"/>
                  <a:gd name="T2" fmla="*/ 35 w 72"/>
                  <a:gd name="T3" fmla="*/ 0 h 59"/>
                  <a:gd name="T4" fmla="*/ 23 w 72"/>
                  <a:gd name="T5" fmla="*/ 1 h 59"/>
                  <a:gd name="T6" fmla="*/ 13 w 72"/>
                  <a:gd name="T7" fmla="*/ 9 h 59"/>
                  <a:gd name="T8" fmla="*/ 6 w 72"/>
                  <a:gd name="T9" fmla="*/ 18 h 59"/>
                  <a:gd name="T10" fmla="*/ 1 w 72"/>
                  <a:gd name="T11" fmla="*/ 31 h 59"/>
                  <a:gd name="T12" fmla="*/ 0 w 72"/>
                  <a:gd name="T13" fmla="*/ 59 h 59"/>
                  <a:gd name="T14" fmla="*/ 72 w 72"/>
                  <a:gd name="T15" fmla="*/ 59 h 59"/>
                  <a:gd name="T16" fmla="*/ 71 w 72"/>
                  <a:gd name="T17" fmla="*/ 31 h 59"/>
                  <a:gd name="T18" fmla="*/ 66 w 72"/>
                  <a:gd name="T19" fmla="*/ 18 h 59"/>
                  <a:gd name="T20" fmla="*/ 59 w 72"/>
                  <a:gd name="T21" fmla="*/ 9 h 59"/>
                  <a:gd name="T22" fmla="*/ 49 w 72"/>
                  <a:gd name="T23" fmla="*/ 1 h 59"/>
                  <a:gd name="T24" fmla="*/ 37 w 72"/>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59">
                    <a:moveTo>
                      <a:pt x="37" y="0"/>
                    </a:moveTo>
                    <a:lnTo>
                      <a:pt x="35" y="0"/>
                    </a:lnTo>
                    <a:lnTo>
                      <a:pt x="23" y="1"/>
                    </a:lnTo>
                    <a:lnTo>
                      <a:pt x="13" y="9"/>
                    </a:lnTo>
                    <a:lnTo>
                      <a:pt x="6" y="18"/>
                    </a:lnTo>
                    <a:lnTo>
                      <a:pt x="1" y="31"/>
                    </a:lnTo>
                    <a:lnTo>
                      <a:pt x="0" y="59"/>
                    </a:lnTo>
                    <a:lnTo>
                      <a:pt x="72" y="59"/>
                    </a:lnTo>
                    <a:lnTo>
                      <a:pt x="71" y="31"/>
                    </a:lnTo>
                    <a:lnTo>
                      <a:pt x="66" y="18"/>
                    </a:lnTo>
                    <a:lnTo>
                      <a:pt x="59" y="9"/>
                    </a:lnTo>
                    <a:lnTo>
                      <a:pt x="49" y="1"/>
                    </a:lnTo>
                    <a:lnTo>
                      <a:pt x="37" y="0"/>
                    </a:lnTo>
                    <a:close/>
                  </a:path>
                </a:pathLst>
              </a:custGeom>
              <a:solidFill>
                <a:srgbClr val="FC78E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747"/>
              <p:cNvSpPr>
                <a:spLocks/>
              </p:cNvSpPr>
              <p:nvPr/>
            </p:nvSpPr>
            <p:spPr bwMode="auto">
              <a:xfrm>
                <a:off x="4622" y="291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748"/>
              <p:cNvSpPr>
                <a:spLocks/>
              </p:cNvSpPr>
              <p:nvPr/>
            </p:nvSpPr>
            <p:spPr bwMode="auto">
              <a:xfrm>
                <a:off x="4622" y="2855"/>
                <a:ext cx="29" cy="63"/>
              </a:xfrm>
              <a:custGeom>
                <a:avLst/>
                <a:gdLst>
                  <a:gd name="T0" fmla="*/ 57 w 57"/>
                  <a:gd name="T1" fmla="*/ 0 h 126"/>
                  <a:gd name="T2" fmla="*/ 4 w 57"/>
                  <a:gd name="T3" fmla="*/ 12 h 126"/>
                  <a:gd name="T4" fmla="*/ 4 w 57"/>
                  <a:gd name="T5" fmla="*/ 62 h 126"/>
                  <a:gd name="T6" fmla="*/ 0 w 57"/>
                  <a:gd name="T7" fmla="*/ 109 h 126"/>
                  <a:gd name="T8" fmla="*/ 1 w 57"/>
                  <a:gd name="T9" fmla="*/ 118 h 126"/>
                  <a:gd name="T10" fmla="*/ 8 w 57"/>
                  <a:gd name="T11" fmla="*/ 123 h 126"/>
                  <a:gd name="T12" fmla="*/ 18 w 57"/>
                  <a:gd name="T13" fmla="*/ 126 h 126"/>
                  <a:gd name="T14" fmla="*/ 30 w 57"/>
                  <a:gd name="T15" fmla="*/ 126 h 126"/>
                  <a:gd name="T16" fmla="*/ 41 w 57"/>
                  <a:gd name="T17" fmla="*/ 123 h 126"/>
                  <a:gd name="T18" fmla="*/ 51 w 57"/>
                  <a:gd name="T19" fmla="*/ 119 h 126"/>
                  <a:gd name="T20" fmla="*/ 57 w 57"/>
                  <a:gd name="T21" fmla="*/ 112 h 126"/>
                  <a:gd name="T22" fmla="*/ 57 w 57"/>
                  <a:gd name="T23" fmla="*/ 102 h 126"/>
                  <a:gd name="T24" fmla="*/ 57 w 57"/>
                  <a:gd name="T25" fmla="*/ 102 h 126"/>
                  <a:gd name="T26" fmla="*/ 54 w 57"/>
                  <a:gd name="T27" fmla="*/ 88 h 126"/>
                  <a:gd name="T28" fmla="*/ 52 w 57"/>
                  <a:gd name="T29" fmla="*/ 72 h 126"/>
                  <a:gd name="T30" fmla="*/ 51 w 57"/>
                  <a:gd name="T31" fmla="*/ 61 h 126"/>
                  <a:gd name="T32" fmla="*/ 51 w 57"/>
                  <a:gd name="T33" fmla="*/ 54 h 126"/>
                  <a:gd name="T34" fmla="*/ 57 w 57"/>
                  <a:gd name="T3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26">
                    <a:moveTo>
                      <a:pt x="57" y="0"/>
                    </a:moveTo>
                    <a:lnTo>
                      <a:pt x="4" y="12"/>
                    </a:lnTo>
                    <a:lnTo>
                      <a:pt x="4" y="62"/>
                    </a:lnTo>
                    <a:lnTo>
                      <a:pt x="0" y="109"/>
                    </a:lnTo>
                    <a:lnTo>
                      <a:pt x="1" y="118"/>
                    </a:lnTo>
                    <a:lnTo>
                      <a:pt x="8" y="123"/>
                    </a:lnTo>
                    <a:lnTo>
                      <a:pt x="18" y="126"/>
                    </a:lnTo>
                    <a:lnTo>
                      <a:pt x="30" y="126"/>
                    </a:lnTo>
                    <a:lnTo>
                      <a:pt x="41" y="123"/>
                    </a:lnTo>
                    <a:lnTo>
                      <a:pt x="51" y="119"/>
                    </a:lnTo>
                    <a:lnTo>
                      <a:pt x="57" y="112"/>
                    </a:lnTo>
                    <a:lnTo>
                      <a:pt x="57" y="102"/>
                    </a:lnTo>
                    <a:lnTo>
                      <a:pt x="57" y="102"/>
                    </a:lnTo>
                    <a:lnTo>
                      <a:pt x="54" y="88"/>
                    </a:lnTo>
                    <a:lnTo>
                      <a:pt x="52" y="72"/>
                    </a:lnTo>
                    <a:lnTo>
                      <a:pt x="51" y="61"/>
                    </a:lnTo>
                    <a:lnTo>
                      <a:pt x="51" y="54"/>
                    </a:lnTo>
                    <a:lnTo>
                      <a:pt x="57"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749"/>
              <p:cNvSpPr>
                <a:spLocks/>
              </p:cNvSpPr>
              <p:nvPr/>
            </p:nvSpPr>
            <p:spPr bwMode="auto">
              <a:xfrm>
                <a:off x="4618" y="2923"/>
                <a:ext cx="38" cy="6"/>
              </a:xfrm>
              <a:custGeom>
                <a:avLst/>
                <a:gdLst>
                  <a:gd name="T0" fmla="*/ 0 w 78"/>
                  <a:gd name="T1" fmla="*/ 4 h 11"/>
                  <a:gd name="T2" fmla="*/ 1 w 78"/>
                  <a:gd name="T3" fmla="*/ 8 h 11"/>
                  <a:gd name="T4" fmla="*/ 4 w 78"/>
                  <a:gd name="T5" fmla="*/ 10 h 11"/>
                  <a:gd name="T6" fmla="*/ 7 w 78"/>
                  <a:gd name="T7" fmla="*/ 11 h 11"/>
                  <a:gd name="T8" fmla="*/ 69 w 78"/>
                  <a:gd name="T9" fmla="*/ 11 h 11"/>
                  <a:gd name="T10" fmla="*/ 74 w 78"/>
                  <a:gd name="T11" fmla="*/ 10 h 11"/>
                  <a:gd name="T12" fmla="*/ 76 w 78"/>
                  <a:gd name="T13" fmla="*/ 8 h 11"/>
                  <a:gd name="T14" fmla="*/ 78 w 78"/>
                  <a:gd name="T15" fmla="*/ 4 h 11"/>
                  <a:gd name="T16" fmla="*/ 78 w 78"/>
                  <a:gd name="T17" fmla="*/ 0 h 11"/>
                  <a:gd name="T18" fmla="*/ 0 w 78"/>
                  <a:gd name="T19" fmla="*/ 0 h 11"/>
                  <a:gd name="T20" fmla="*/ 0 w 78"/>
                  <a:gd name="T2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
                    <a:moveTo>
                      <a:pt x="0" y="4"/>
                    </a:moveTo>
                    <a:lnTo>
                      <a:pt x="1" y="8"/>
                    </a:lnTo>
                    <a:lnTo>
                      <a:pt x="4" y="10"/>
                    </a:lnTo>
                    <a:lnTo>
                      <a:pt x="7" y="11"/>
                    </a:lnTo>
                    <a:lnTo>
                      <a:pt x="69" y="11"/>
                    </a:lnTo>
                    <a:lnTo>
                      <a:pt x="74" y="10"/>
                    </a:lnTo>
                    <a:lnTo>
                      <a:pt x="76" y="8"/>
                    </a:lnTo>
                    <a:lnTo>
                      <a:pt x="78" y="4"/>
                    </a:lnTo>
                    <a:lnTo>
                      <a:pt x="78" y="0"/>
                    </a:lnTo>
                    <a:lnTo>
                      <a:pt x="0" y="0"/>
                    </a:lnTo>
                    <a:lnTo>
                      <a:pt x="0" y="4"/>
                    </a:lnTo>
                    <a:close/>
                  </a:path>
                </a:pathLst>
              </a:custGeom>
              <a:solidFill>
                <a:srgbClr val="000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750"/>
              <p:cNvSpPr>
                <a:spLocks/>
              </p:cNvSpPr>
              <p:nvPr/>
            </p:nvSpPr>
            <p:spPr bwMode="auto">
              <a:xfrm>
                <a:off x="4606" y="2420"/>
                <a:ext cx="79" cy="462"/>
              </a:xfrm>
              <a:custGeom>
                <a:avLst/>
                <a:gdLst>
                  <a:gd name="T0" fmla="*/ 120 w 160"/>
                  <a:gd name="T1" fmla="*/ 14 h 923"/>
                  <a:gd name="T2" fmla="*/ 115 w 160"/>
                  <a:gd name="T3" fmla="*/ 0 h 923"/>
                  <a:gd name="T4" fmla="*/ 0 w 160"/>
                  <a:gd name="T5" fmla="*/ 0 h 923"/>
                  <a:gd name="T6" fmla="*/ 0 w 160"/>
                  <a:gd name="T7" fmla="*/ 200 h 923"/>
                  <a:gd name="T8" fmla="*/ 10 w 160"/>
                  <a:gd name="T9" fmla="*/ 205 h 923"/>
                  <a:gd name="T10" fmla="*/ 38 w 160"/>
                  <a:gd name="T11" fmla="*/ 917 h 923"/>
                  <a:gd name="T12" fmla="*/ 85 w 160"/>
                  <a:gd name="T13" fmla="*/ 923 h 923"/>
                  <a:gd name="T14" fmla="*/ 112 w 160"/>
                  <a:gd name="T15" fmla="*/ 708 h 923"/>
                  <a:gd name="T16" fmla="*/ 115 w 160"/>
                  <a:gd name="T17" fmla="*/ 688 h 923"/>
                  <a:gd name="T18" fmla="*/ 113 w 160"/>
                  <a:gd name="T19" fmla="*/ 667 h 923"/>
                  <a:gd name="T20" fmla="*/ 113 w 160"/>
                  <a:gd name="T21" fmla="*/ 663 h 923"/>
                  <a:gd name="T22" fmla="*/ 112 w 160"/>
                  <a:gd name="T23" fmla="*/ 653 h 923"/>
                  <a:gd name="T24" fmla="*/ 110 w 160"/>
                  <a:gd name="T25" fmla="*/ 639 h 923"/>
                  <a:gd name="T26" fmla="*/ 107 w 160"/>
                  <a:gd name="T27" fmla="*/ 622 h 923"/>
                  <a:gd name="T28" fmla="*/ 105 w 160"/>
                  <a:gd name="T29" fmla="*/ 603 h 923"/>
                  <a:gd name="T30" fmla="*/ 102 w 160"/>
                  <a:gd name="T31" fmla="*/ 586 h 923"/>
                  <a:gd name="T32" fmla="*/ 100 w 160"/>
                  <a:gd name="T33" fmla="*/ 571 h 923"/>
                  <a:gd name="T34" fmla="*/ 99 w 160"/>
                  <a:gd name="T35" fmla="*/ 560 h 923"/>
                  <a:gd name="T36" fmla="*/ 99 w 160"/>
                  <a:gd name="T37" fmla="*/ 554 h 923"/>
                  <a:gd name="T38" fmla="*/ 157 w 160"/>
                  <a:gd name="T39" fmla="*/ 244 h 923"/>
                  <a:gd name="T40" fmla="*/ 160 w 160"/>
                  <a:gd name="T41" fmla="*/ 225 h 923"/>
                  <a:gd name="T42" fmla="*/ 158 w 160"/>
                  <a:gd name="T43" fmla="*/ 203 h 923"/>
                  <a:gd name="T44" fmla="*/ 158 w 160"/>
                  <a:gd name="T45" fmla="*/ 203 h 923"/>
                  <a:gd name="T46" fmla="*/ 154 w 160"/>
                  <a:gd name="T47" fmla="*/ 168 h 923"/>
                  <a:gd name="T48" fmla="*/ 147 w 160"/>
                  <a:gd name="T49" fmla="*/ 128 h 923"/>
                  <a:gd name="T50" fmla="*/ 140 w 160"/>
                  <a:gd name="T51" fmla="*/ 86 h 923"/>
                  <a:gd name="T52" fmla="*/ 130 w 160"/>
                  <a:gd name="T53" fmla="*/ 46 h 923"/>
                  <a:gd name="T54" fmla="*/ 120 w 160"/>
                  <a:gd name="T55"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0" h="923">
                    <a:moveTo>
                      <a:pt x="120" y="14"/>
                    </a:moveTo>
                    <a:lnTo>
                      <a:pt x="115" y="0"/>
                    </a:lnTo>
                    <a:lnTo>
                      <a:pt x="0" y="0"/>
                    </a:lnTo>
                    <a:lnTo>
                      <a:pt x="0" y="200"/>
                    </a:lnTo>
                    <a:lnTo>
                      <a:pt x="10" y="205"/>
                    </a:lnTo>
                    <a:lnTo>
                      <a:pt x="38" y="917"/>
                    </a:lnTo>
                    <a:lnTo>
                      <a:pt x="85" y="923"/>
                    </a:lnTo>
                    <a:lnTo>
                      <a:pt x="112" y="708"/>
                    </a:lnTo>
                    <a:lnTo>
                      <a:pt x="115" y="688"/>
                    </a:lnTo>
                    <a:lnTo>
                      <a:pt x="113" y="667"/>
                    </a:lnTo>
                    <a:lnTo>
                      <a:pt x="113" y="663"/>
                    </a:lnTo>
                    <a:lnTo>
                      <a:pt x="112" y="653"/>
                    </a:lnTo>
                    <a:lnTo>
                      <a:pt x="110" y="639"/>
                    </a:lnTo>
                    <a:lnTo>
                      <a:pt x="107" y="622"/>
                    </a:lnTo>
                    <a:lnTo>
                      <a:pt x="105" y="603"/>
                    </a:lnTo>
                    <a:lnTo>
                      <a:pt x="102" y="586"/>
                    </a:lnTo>
                    <a:lnTo>
                      <a:pt x="100" y="571"/>
                    </a:lnTo>
                    <a:lnTo>
                      <a:pt x="99" y="560"/>
                    </a:lnTo>
                    <a:lnTo>
                      <a:pt x="99" y="554"/>
                    </a:lnTo>
                    <a:lnTo>
                      <a:pt x="157" y="244"/>
                    </a:lnTo>
                    <a:lnTo>
                      <a:pt x="160" y="225"/>
                    </a:lnTo>
                    <a:lnTo>
                      <a:pt x="158" y="203"/>
                    </a:lnTo>
                    <a:lnTo>
                      <a:pt x="158" y="203"/>
                    </a:lnTo>
                    <a:lnTo>
                      <a:pt x="154" y="168"/>
                    </a:lnTo>
                    <a:lnTo>
                      <a:pt x="147" y="128"/>
                    </a:lnTo>
                    <a:lnTo>
                      <a:pt x="140" y="86"/>
                    </a:lnTo>
                    <a:lnTo>
                      <a:pt x="130" y="46"/>
                    </a:lnTo>
                    <a:lnTo>
                      <a:pt x="120" y="14"/>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751"/>
              <p:cNvSpPr>
                <a:spLocks/>
              </p:cNvSpPr>
              <p:nvPr/>
            </p:nvSpPr>
            <p:spPr bwMode="auto">
              <a:xfrm>
                <a:off x="4535" y="2048"/>
                <a:ext cx="71" cy="136"/>
              </a:xfrm>
              <a:custGeom>
                <a:avLst/>
                <a:gdLst>
                  <a:gd name="T0" fmla="*/ 25 w 141"/>
                  <a:gd name="T1" fmla="*/ 69 h 272"/>
                  <a:gd name="T2" fmla="*/ 15 w 141"/>
                  <a:gd name="T3" fmla="*/ 90 h 272"/>
                  <a:gd name="T4" fmla="*/ 7 w 141"/>
                  <a:gd name="T5" fmla="*/ 117 h 272"/>
                  <a:gd name="T6" fmla="*/ 1 w 141"/>
                  <a:gd name="T7" fmla="*/ 145 h 272"/>
                  <a:gd name="T8" fmla="*/ 0 w 141"/>
                  <a:gd name="T9" fmla="*/ 175 h 272"/>
                  <a:gd name="T10" fmla="*/ 1 w 141"/>
                  <a:gd name="T11" fmla="*/ 202 h 272"/>
                  <a:gd name="T12" fmla="*/ 7 w 141"/>
                  <a:gd name="T13" fmla="*/ 226 h 272"/>
                  <a:gd name="T14" fmla="*/ 17 w 141"/>
                  <a:gd name="T15" fmla="*/ 241 h 272"/>
                  <a:gd name="T16" fmla="*/ 29 w 141"/>
                  <a:gd name="T17" fmla="*/ 254 h 272"/>
                  <a:gd name="T18" fmla="*/ 46 w 141"/>
                  <a:gd name="T19" fmla="*/ 263 h 272"/>
                  <a:gd name="T20" fmla="*/ 65 w 141"/>
                  <a:gd name="T21" fmla="*/ 268 h 272"/>
                  <a:gd name="T22" fmla="*/ 84 w 141"/>
                  <a:gd name="T23" fmla="*/ 271 h 272"/>
                  <a:gd name="T24" fmla="*/ 106 w 141"/>
                  <a:gd name="T25" fmla="*/ 272 h 272"/>
                  <a:gd name="T26" fmla="*/ 141 w 141"/>
                  <a:gd name="T27" fmla="*/ 272 h 272"/>
                  <a:gd name="T28" fmla="*/ 141 w 141"/>
                  <a:gd name="T29" fmla="*/ 0 h 272"/>
                  <a:gd name="T30" fmla="*/ 134 w 141"/>
                  <a:gd name="T31" fmla="*/ 0 h 272"/>
                  <a:gd name="T32" fmla="*/ 107 w 141"/>
                  <a:gd name="T33" fmla="*/ 4 h 272"/>
                  <a:gd name="T34" fmla="*/ 82 w 141"/>
                  <a:gd name="T35" fmla="*/ 12 h 272"/>
                  <a:gd name="T36" fmla="*/ 59 w 141"/>
                  <a:gd name="T37" fmla="*/ 26 h 272"/>
                  <a:gd name="T38" fmla="*/ 41 w 141"/>
                  <a:gd name="T39" fmla="*/ 45 h 272"/>
                  <a:gd name="T40" fmla="*/ 25 w 141"/>
                  <a:gd name="T41" fmla="*/ 6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 h="272">
                    <a:moveTo>
                      <a:pt x="25" y="69"/>
                    </a:moveTo>
                    <a:lnTo>
                      <a:pt x="15" y="90"/>
                    </a:lnTo>
                    <a:lnTo>
                      <a:pt x="7" y="117"/>
                    </a:lnTo>
                    <a:lnTo>
                      <a:pt x="1" y="145"/>
                    </a:lnTo>
                    <a:lnTo>
                      <a:pt x="0" y="175"/>
                    </a:lnTo>
                    <a:lnTo>
                      <a:pt x="1" y="202"/>
                    </a:lnTo>
                    <a:lnTo>
                      <a:pt x="7" y="226"/>
                    </a:lnTo>
                    <a:lnTo>
                      <a:pt x="17" y="241"/>
                    </a:lnTo>
                    <a:lnTo>
                      <a:pt x="29" y="254"/>
                    </a:lnTo>
                    <a:lnTo>
                      <a:pt x="46" y="263"/>
                    </a:lnTo>
                    <a:lnTo>
                      <a:pt x="65" y="268"/>
                    </a:lnTo>
                    <a:lnTo>
                      <a:pt x="84" y="271"/>
                    </a:lnTo>
                    <a:lnTo>
                      <a:pt x="106" y="272"/>
                    </a:lnTo>
                    <a:lnTo>
                      <a:pt x="141" y="272"/>
                    </a:lnTo>
                    <a:lnTo>
                      <a:pt x="141" y="0"/>
                    </a:lnTo>
                    <a:lnTo>
                      <a:pt x="134" y="0"/>
                    </a:lnTo>
                    <a:lnTo>
                      <a:pt x="107" y="4"/>
                    </a:lnTo>
                    <a:lnTo>
                      <a:pt x="82" y="12"/>
                    </a:lnTo>
                    <a:lnTo>
                      <a:pt x="59" y="26"/>
                    </a:lnTo>
                    <a:lnTo>
                      <a:pt x="41" y="45"/>
                    </a:lnTo>
                    <a:lnTo>
                      <a:pt x="25" y="6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752"/>
              <p:cNvSpPr>
                <a:spLocks/>
              </p:cNvSpPr>
              <p:nvPr/>
            </p:nvSpPr>
            <p:spPr bwMode="auto">
              <a:xfrm>
                <a:off x="4606" y="2048"/>
                <a:ext cx="71" cy="136"/>
              </a:xfrm>
              <a:custGeom>
                <a:avLst/>
                <a:gdLst>
                  <a:gd name="T0" fmla="*/ 8 w 143"/>
                  <a:gd name="T1" fmla="*/ 0 h 272"/>
                  <a:gd name="T2" fmla="*/ 7 w 143"/>
                  <a:gd name="T3" fmla="*/ 0 h 272"/>
                  <a:gd name="T4" fmla="*/ 6 w 143"/>
                  <a:gd name="T5" fmla="*/ 0 h 272"/>
                  <a:gd name="T6" fmla="*/ 3 w 143"/>
                  <a:gd name="T7" fmla="*/ 0 h 272"/>
                  <a:gd name="T8" fmla="*/ 1 w 143"/>
                  <a:gd name="T9" fmla="*/ 0 h 272"/>
                  <a:gd name="T10" fmla="*/ 0 w 143"/>
                  <a:gd name="T11" fmla="*/ 0 h 272"/>
                  <a:gd name="T12" fmla="*/ 0 w 143"/>
                  <a:gd name="T13" fmla="*/ 272 h 272"/>
                  <a:gd name="T14" fmla="*/ 37 w 143"/>
                  <a:gd name="T15" fmla="*/ 272 h 272"/>
                  <a:gd name="T16" fmla="*/ 57 w 143"/>
                  <a:gd name="T17" fmla="*/ 271 h 272"/>
                  <a:gd name="T18" fmla="*/ 76 w 143"/>
                  <a:gd name="T19" fmla="*/ 268 h 272"/>
                  <a:gd name="T20" fmla="*/ 96 w 143"/>
                  <a:gd name="T21" fmla="*/ 263 h 272"/>
                  <a:gd name="T22" fmla="*/ 112 w 143"/>
                  <a:gd name="T23" fmla="*/ 254 h 272"/>
                  <a:gd name="T24" fmla="*/ 126 w 143"/>
                  <a:gd name="T25" fmla="*/ 241 h 272"/>
                  <a:gd name="T26" fmla="*/ 134 w 143"/>
                  <a:gd name="T27" fmla="*/ 226 h 272"/>
                  <a:gd name="T28" fmla="*/ 141 w 143"/>
                  <a:gd name="T29" fmla="*/ 202 h 272"/>
                  <a:gd name="T30" fmla="*/ 143 w 143"/>
                  <a:gd name="T31" fmla="*/ 175 h 272"/>
                  <a:gd name="T32" fmla="*/ 140 w 143"/>
                  <a:gd name="T33" fmla="*/ 145 h 272"/>
                  <a:gd name="T34" fmla="*/ 134 w 143"/>
                  <a:gd name="T35" fmla="*/ 117 h 272"/>
                  <a:gd name="T36" fmla="*/ 127 w 143"/>
                  <a:gd name="T37" fmla="*/ 90 h 272"/>
                  <a:gd name="T38" fmla="*/ 117 w 143"/>
                  <a:gd name="T39" fmla="*/ 69 h 272"/>
                  <a:gd name="T40" fmla="*/ 102 w 143"/>
                  <a:gd name="T41" fmla="*/ 45 h 272"/>
                  <a:gd name="T42" fmla="*/ 83 w 143"/>
                  <a:gd name="T43" fmla="*/ 26 h 272"/>
                  <a:gd name="T44" fmla="*/ 61 w 143"/>
                  <a:gd name="T45" fmla="*/ 12 h 272"/>
                  <a:gd name="T46" fmla="*/ 35 w 143"/>
                  <a:gd name="T47" fmla="*/ 4 h 272"/>
                  <a:gd name="T48" fmla="*/ 8 w 143"/>
                  <a:gd name="T4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3" h="272">
                    <a:moveTo>
                      <a:pt x="8" y="0"/>
                    </a:moveTo>
                    <a:lnTo>
                      <a:pt x="7" y="0"/>
                    </a:lnTo>
                    <a:lnTo>
                      <a:pt x="6" y="0"/>
                    </a:lnTo>
                    <a:lnTo>
                      <a:pt x="3" y="0"/>
                    </a:lnTo>
                    <a:lnTo>
                      <a:pt x="1" y="0"/>
                    </a:lnTo>
                    <a:lnTo>
                      <a:pt x="0" y="0"/>
                    </a:lnTo>
                    <a:lnTo>
                      <a:pt x="0" y="272"/>
                    </a:lnTo>
                    <a:lnTo>
                      <a:pt x="37" y="272"/>
                    </a:lnTo>
                    <a:lnTo>
                      <a:pt x="57" y="271"/>
                    </a:lnTo>
                    <a:lnTo>
                      <a:pt x="76" y="268"/>
                    </a:lnTo>
                    <a:lnTo>
                      <a:pt x="96" y="263"/>
                    </a:lnTo>
                    <a:lnTo>
                      <a:pt x="112" y="254"/>
                    </a:lnTo>
                    <a:lnTo>
                      <a:pt x="126" y="241"/>
                    </a:lnTo>
                    <a:lnTo>
                      <a:pt x="134" y="226"/>
                    </a:lnTo>
                    <a:lnTo>
                      <a:pt x="141" y="202"/>
                    </a:lnTo>
                    <a:lnTo>
                      <a:pt x="143" y="175"/>
                    </a:lnTo>
                    <a:lnTo>
                      <a:pt x="140" y="145"/>
                    </a:lnTo>
                    <a:lnTo>
                      <a:pt x="134" y="117"/>
                    </a:lnTo>
                    <a:lnTo>
                      <a:pt x="127" y="90"/>
                    </a:lnTo>
                    <a:lnTo>
                      <a:pt x="117" y="69"/>
                    </a:lnTo>
                    <a:lnTo>
                      <a:pt x="102" y="45"/>
                    </a:lnTo>
                    <a:lnTo>
                      <a:pt x="83" y="26"/>
                    </a:lnTo>
                    <a:lnTo>
                      <a:pt x="61" y="12"/>
                    </a:lnTo>
                    <a:lnTo>
                      <a:pt x="35" y="4"/>
                    </a:lnTo>
                    <a:lnTo>
                      <a:pt x="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753"/>
              <p:cNvSpPr>
                <a:spLocks/>
              </p:cNvSpPr>
              <p:nvPr/>
            </p:nvSpPr>
            <p:spPr bwMode="auto">
              <a:xfrm>
                <a:off x="4503" y="2183"/>
                <a:ext cx="206" cy="237"/>
              </a:xfrm>
              <a:custGeom>
                <a:avLst/>
                <a:gdLst>
                  <a:gd name="T0" fmla="*/ 407 w 411"/>
                  <a:gd name="T1" fmla="*/ 128 h 475"/>
                  <a:gd name="T2" fmla="*/ 404 w 411"/>
                  <a:gd name="T3" fmla="*/ 108 h 475"/>
                  <a:gd name="T4" fmla="*/ 396 w 411"/>
                  <a:gd name="T5" fmla="*/ 92 h 475"/>
                  <a:gd name="T6" fmla="*/ 385 w 411"/>
                  <a:gd name="T7" fmla="*/ 77 h 475"/>
                  <a:gd name="T8" fmla="*/ 369 w 411"/>
                  <a:gd name="T9" fmla="*/ 66 h 475"/>
                  <a:gd name="T10" fmla="*/ 351 w 411"/>
                  <a:gd name="T11" fmla="*/ 59 h 475"/>
                  <a:gd name="T12" fmla="*/ 205 w 411"/>
                  <a:gd name="T13" fmla="*/ 0 h 475"/>
                  <a:gd name="T14" fmla="*/ 59 w 411"/>
                  <a:gd name="T15" fmla="*/ 59 h 475"/>
                  <a:gd name="T16" fmla="*/ 41 w 411"/>
                  <a:gd name="T17" fmla="*/ 66 h 475"/>
                  <a:gd name="T18" fmla="*/ 27 w 411"/>
                  <a:gd name="T19" fmla="*/ 77 h 475"/>
                  <a:gd name="T20" fmla="*/ 14 w 411"/>
                  <a:gd name="T21" fmla="*/ 92 h 475"/>
                  <a:gd name="T22" fmla="*/ 7 w 411"/>
                  <a:gd name="T23" fmla="*/ 108 h 475"/>
                  <a:gd name="T24" fmla="*/ 4 w 411"/>
                  <a:gd name="T25" fmla="*/ 128 h 475"/>
                  <a:gd name="T26" fmla="*/ 0 w 411"/>
                  <a:gd name="T27" fmla="*/ 179 h 475"/>
                  <a:gd name="T28" fmla="*/ 81 w 411"/>
                  <a:gd name="T29" fmla="*/ 190 h 475"/>
                  <a:gd name="T30" fmla="*/ 71 w 411"/>
                  <a:gd name="T31" fmla="*/ 248 h 475"/>
                  <a:gd name="T32" fmla="*/ 74 w 411"/>
                  <a:gd name="T33" fmla="*/ 258 h 475"/>
                  <a:gd name="T34" fmla="*/ 75 w 411"/>
                  <a:gd name="T35" fmla="*/ 268 h 475"/>
                  <a:gd name="T36" fmla="*/ 79 w 411"/>
                  <a:gd name="T37" fmla="*/ 292 h 475"/>
                  <a:gd name="T38" fmla="*/ 85 w 411"/>
                  <a:gd name="T39" fmla="*/ 319 h 475"/>
                  <a:gd name="T40" fmla="*/ 90 w 411"/>
                  <a:gd name="T41" fmla="*/ 350 h 475"/>
                  <a:gd name="T42" fmla="*/ 95 w 411"/>
                  <a:gd name="T43" fmla="*/ 381 h 475"/>
                  <a:gd name="T44" fmla="*/ 98 w 411"/>
                  <a:gd name="T45" fmla="*/ 414 h 475"/>
                  <a:gd name="T46" fmla="*/ 98 w 411"/>
                  <a:gd name="T47" fmla="*/ 445 h 475"/>
                  <a:gd name="T48" fmla="*/ 92 w 411"/>
                  <a:gd name="T49" fmla="*/ 475 h 475"/>
                  <a:gd name="T50" fmla="*/ 92 w 411"/>
                  <a:gd name="T51" fmla="*/ 475 h 475"/>
                  <a:gd name="T52" fmla="*/ 117 w 411"/>
                  <a:gd name="T53" fmla="*/ 475 h 475"/>
                  <a:gd name="T54" fmla="*/ 150 w 411"/>
                  <a:gd name="T55" fmla="*/ 475 h 475"/>
                  <a:gd name="T56" fmla="*/ 185 w 411"/>
                  <a:gd name="T57" fmla="*/ 475 h 475"/>
                  <a:gd name="T58" fmla="*/ 223 w 411"/>
                  <a:gd name="T59" fmla="*/ 475 h 475"/>
                  <a:gd name="T60" fmla="*/ 320 w 411"/>
                  <a:gd name="T61" fmla="*/ 475 h 475"/>
                  <a:gd name="T62" fmla="*/ 320 w 411"/>
                  <a:gd name="T63" fmla="*/ 475 h 475"/>
                  <a:gd name="T64" fmla="*/ 314 w 411"/>
                  <a:gd name="T65" fmla="*/ 445 h 475"/>
                  <a:gd name="T66" fmla="*/ 312 w 411"/>
                  <a:gd name="T67" fmla="*/ 414 h 475"/>
                  <a:gd name="T68" fmla="*/ 315 w 411"/>
                  <a:gd name="T69" fmla="*/ 381 h 475"/>
                  <a:gd name="T70" fmla="*/ 321 w 411"/>
                  <a:gd name="T71" fmla="*/ 350 h 475"/>
                  <a:gd name="T72" fmla="*/ 327 w 411"/>
                  <a:gd name="T73" fmla="*/ 319 h 475"/>
                  <a:gd name="T74" fmla="*/ 332 w 411"/>
                  <a:gd name="T75" fmla="*/ 292 h 475"/>
                  <a:gd name="T76" fmla="*/ 337 w 411"/>
                  <a:gd name="T77" fmla="*/ 268 h 475"/>
                  <a:gd name="T78" fmla="*/ 338 w 411"/>
                  <a:gd name="T79" fmla="*/ 258 h 475"/>
                  <a:gd name="T80" fmla="*/ 339 w 411"/>
                  <a:gd name="T81" fmla="*/ 248 h 475"/>
                  <a:gd name="T82" fmla="*/ 331 w 411"/>
                  <a:gd name="T83" fmla="*/ 190 h 475"/>
                  <a:gd name="T84" fmla="*/ 411 w 411"/>
                  <a:gd name="T85" fmla="*/ 179 h 475"/>
                  <a:gd name="T86" fmla="*/ 407 w 411"/>
                  <a:gd name="T87" fmla="*/ 12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1" h="475">
                    <a:moveTo>
                      <a:pt x="407" y="128"/>
                    </a:moveTo>
                    <a:lnTo>
                      <a:pt x="404" y="108"/>
                    </a:lnTo>
                    <a:lnTo>
                      <a:pt x="396" y="92"/>
                    </a:lnTo>
                    <a:lnTo>
                      <a:pt x="385" y="77"/>
                    </a:lnTo>
                    <a:lnTo>
                      <a:pt x="369" y="66"/>
                    </a:lnTo>
                    <a:lnTo>
                      <a:pt x="351" y="59"/>
                    </a:lnTo>
                    <a:lnTo>
                      <a:pt x="205" y="0"/>
                    </a:lnTo>
                    <a:lnTo>
                      <a:pt x="59" y="59"/>
                    </a:lnTo>
                    <a:lnTo>
                      <a:pt x="41" y="66"/>
                    </a:lnTo>
                    <a:lnTo>
                      <a:pt x="27" y="77"/>
                    </a:lnTo>
                    <a:lnTo>
                      <a:pt x="14" y="92"/>
                    </a:lnTo>
                    <a:lnTo>
                      <a:pt x="7" y="108"/>
                    </a:lnTo>
                    <a:lnTo>
                      <a:pt x="4" y="128"/>
                    </a:lnTo>
                    <a:lnTo>
                      <a:pt x="0" y="179"/>
                    </a:lnTo>
                    <a:lnTo>
                      <a:pt x="81" y="190"/>
                    </a:lnTo>
                    <a:lnTo>
                      <a:pt x="71" y="248"/>
                    </a:lnTo>
                    <a:lnTo>
                      <a:pt x="74" y="258"/>
                    </a:lnTo>
                    <a:lnTo>
                      <a:pt x="75" y="268"/>
                    </a:lnTo>
                    <a:lnTo>
                      <a:pt x="79" y="292"/>
                    </a:lnTo>
                    <a:lnTo>
                      <a:pt x="85" y="319"/>
                    </a:lnTo>
                    <a:lnTo>
                      <a:pt x="90" y="350"/>
                    </a:lnTo>
                    <a:lnTo>
                      <a:pt x="95" y="381"/>
                    </a:lnTo>
                    <a:lnTo>
                      <a:pt x="98" y="414"/>
                    </a:lnTo>
                    <a:lnTo>
                      <a:pt x="98" y="445"/>
                    </a:lnTo>
                    <a:lnTo>
                      <a:pt x="92" y="475"/>
                    </a:lnTo>
                    <a:lnTo>
                      <a:pt x="92" y="475"/>
                    </a:lnTo>
                    <a:lnTo>
                      <a:pt x="117" y="475"/>
                    </a:lnTo>
                    <a:lnTo>
                      <a:pt x="150" y="475"/>
                    </a:lnTo>
                    <a:lnTo>
                      <a:pt x="185" y="475"/>
                    </a:lnTo>
                    <a:lnTo>
                      <a:pt x="223" y="475"/>
                    </a:lnTo>
                    <a:lnTo>
                      <a:pt x="320" y="475"/>
                    </a:lnTo>
                    <a:lnTo>
                      <a:pt x="320" y="475"/>
                    </a:lnTo>
                    <a:lnTo>
                      <a:pt x="314" y="445"/>
                    </a:lnTo>
                    <a:lnTo>
                      <a:pt x="312" y="414"/>
                    </a:lnTo>
                    <a:lnTo>
                      <a:pt x="315" y="381"/>
                    </a:lnTo>
                    <a:lnTo>
                      <a:pt x="321" y="350"/>
                    </a:lnTo>
                    <a:lnTo>
                      <a:pt x="327" y="319"/>
                    </a:lnTo>
                    <a:lnTo>
                      <a:pt x="332" y="292"/>
                    </a:lnTo>
                    <a:lnTo>
                      <a:pt x="337" y="268"/>
                    </a:lnTo>
                    <a:lnTo>
                      <a:pt x="338" y="258"/>
                    </a:lnTo>
                    <a:lnTo>
                      <a:pt x="339" y="248"/>
                    </a:lnTo>
                    <a:lnTo>
                      <a:pt x="331" y="190"/>
                    </a:lnTo>
                    <a:lnTo>
                      <a:pt x="411" y="179"/>
                    </a:lnTo>
                    <a:lnTo>
                      <a:pt x="407" y="128"/>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754"/>
              <p:cNvSpPr>
                <a:spLocks/>
              </p:cNvSpPr>
              <p:nvPr/>
            </p:nvSpPr>
            <p:spPr bwMode="auto">
              <a:xfrm>
                <a:off x="4606" y="2183"/>
                <a:ext cx="103" cy="237"/>
              </a:xfrm>
              <a:custGeom>
                <a:avLst/>
                <a:gdLst>
                  <a:gd name="T0" fmla="*/ 202 w 206"/>
                  <a:gd name="T1" fmla="*/ 128 h 475"/>
                  <a:gd name="T2" fmla="*/ 199 w 206"/>
                  <a:gd name="T3" fmla="*/ 108 h 475"/>
                  <a:gd name="T4" fmla="*/ 191 w 206"/>
                  <a:gd name="T5" fmla="*/ 92 h 475"/>
                  <a:gd name="T6" fmla="*/ 180 w 206"/>
                  <a:gd name="T7" fmla="*/ 77 h 475"/>
                  <a:gd name="T8" fmla="*/ 164 w 206"/>
                  <a:gd name="T9" fmla="*/ 66 h 475"/>
                  <a:gd name="T10" fmla="*/ 146 w 206"/>
                  <a:gd name="T11" fmla="*/ 59 h 475"/>
                  <a:gd name="T12" fmla="*/ 0 w 206"/>
                  <a:gd name="T13" fmla="*/ 0 h 475"/>
                  <a:gd name="T14" fmla="*/ 0 w 206"/>
                  <a:gd name="T15" fmla="*/ 459 h 475"/>
                  <a:gd name="T16" fmla="*/ 4 w 206"/>
                  <a:gd name="T17" fmla="*/ 461 h 475"/>
                  <a:gd name="T18" fmla="*/ 16 w 206"/>
                  <a:gd name="T19" fmla="*/ 462 h 475"/>
                  <a:gd name="T20" fmla="*/ 33 w 206"/>
                  <a:gd name="T21" fmla="*/ 465 h 475"/>
                  <a:gd name="T22" fmla="*/ 52 w 206"/>
                  <a:gd name="T23" fmla="*/ 469 h 475"/>
                  <a:gd name="T24" fmla="*/ 75 w 206"/>
                  <a:gd name="T25" fmla="*/ 472 h 475"/>
                  <a:gd name="T26" fmla="*/ 95 w 206"/>
                  <a:gd name="T27" fmla="*/ 473 h 475"/>
                  <a:gd name="T28" fmla="*/ 115 w 206"/>
                  <a:gd name="T29" fmla="*/ 475 h 475"/>
                  <a:gd name="T30" fmla="*/ 115 w 206"/>
                  <a:gd name="T31" fmla="*/ 475 h 475"/>
                  <a:gd name="T32" fmla="*/ 109 w 206"/>
                  <a:gd name="T33" fmla="*/ 445 h 475"/>
                  <a:gd name="T34" fmla="*/ 107 w 206"/>
                  <a:gd name="T35" fmla="*/ 414 h 475"/>
                  <a:gd name="T36" fmla="*/ 110 w 206"/>
                  <a:gd name="T37" fmla="*/ 381 h 475"/>
                  <a:gd name="T38" fmla="*/ 116 w 206"/>
                  <a:gd name="T39" fmla="*/ 350 h 475"/>
                  <a:gd name="T40" fmla="*/ 122 w 206"/>
                  <a:gd name="T41" fmla="*/ 319 h 475"/>
                  <a:gd name="T42" fmla="*/ 127 w 206"/>
                  <a:gd name="T43" fmla="*/ 292 h 475"/>
                  <a:gd name="T44" fmla="*/ 132 w 206"/>
                  <a:gd name="T45" fmla="*/ 268 h 475"/>
                  <a:gd name="T46" fmla="*/ 133 w 206"/>
                  <a:gd name="T47" fmla="*/ 258 h 475"/>
                  <a:gd name="T48" fmla="*/ 134 w 206"/>
                  <a:gd name="T49" fmla="*/ 248 h 475"/>
                  <a:gd name="T50" fmla="*/ 126 w 206"/>
                  <a:gd name="T51" fmla="*/ 190 h 475"/>
                  <a:gd name="T52" fmla="*/ 206 w 206"/>
                  <a:gd name="T53" fmla="*/ 179 h 475"/>
                  <a:gd name="T54" fmla="*/ 202 w 206"/>
                  <a:gd name="T55" fmla="*/ 12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6" h="475">
                    <a:moveTo>
                      <a:pt x="202" y="128"/>
                    </a:moveTo>
                    <a:lnTo>
                      <a:pt x="199" y="108"/>
                    </a:lnTo>
                    <a:lnTo>
                      <a:pt x="191" y="92"/>
                    </a:lnTo>
                    <a:lnTo>
                      <a:pt x="180" y="77"/>
                    </a:lnTo>
                    <a:lnTo>
                      <a:pt x="164" y="66"/>
                    </a:lnTo>
                    <a:lnTo>
                      <a:pt x="146" y="59"/>
                    </a:lnTo>
                    <a:lnTo>
                      <a:pt x="0" y="0"/>
                    </a:lnTo>
                    <a:lnTo>
                      <a:pt x="0" y="459"/>
                    </a:lnTo>
                    <a:lnTo>
                      <a:pt x="4" y="461"/>
                    </a:lnTo>
                    <a:lnTo>
                      <a:pt x="16" y="462"/>
                    </a:lnTo>
                    <a:lnTo>
                      <a:pt x="33" y="465"/>
                    </a:lnTo>
                    <a:lnTo>
                      <a:pt x="52" y="469"/>
                    </a:lnTo>
                    <a:lnTo>
                      <a:pt x="75" y="472"/>
                    </a:lnTo>
                    <a:lnTo>
                      <a:pt x="95" y="473"/>
                    </a:lnTo>
                    <a:lnTo>
                      <a:pt x="115" y="475"/>
                    </a:lnTo>
                    <a:lnTo>
                      <a:pt x="115" y="475"/>
                    </a:lnTo>
                    <a:lnTo>
                      <a:pt x="109" y="445"/>
                    </a:lnTo>
                    <a:lnTo>
                      <a:pt x="107" y="414"/>
                    </a:lnTo>
                    <a:lnTo>
                      <a:pt x="110" y="381"/>
                    </a:lnTo>
                    <a:lnTo>
                      <a:pt x="116" y="350"/>
                    </a:lnTo>
                    <a:lnTo>
                      <a:pt x="122" y="319"/>
                    </a:lnTo>
                    <a:lnTo>
                      <a:pt x="127" y="292"/>
                    </a:lnTo>
                    <a:lnTo>
                      <a:pt x="132" y="268"/>
                    </a:lnTo>
                    <a:lnTo>
                      <a:pt x="133" y="258"/>
                    </a:lnTo>
                    <a:lnTo>
                      <a:pt x="134" y="248"/>
                    </a:lnTo>
                    <a:lnTo>
                      <a:pt x="126" y="190"/>
                    </a:lnTo>
                    <a:lnTo>
                      <a:pt x="206" y="179"/>
                    </a:lnTo>
                    <a:lnTo>
                      <a:pt x="202" y="128"/>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755"/>
              <p:cNvSpPr>
                <a:spLocks/>
              </p:cNvSpPr>
              <p:nvPr/>
            </p:nvSpPr>
            <p:spPr bwMode="auto">
              <a:xfrm>
                <a:off x="4526" y="2329"/>
                <a:ext cx="159" cy="242"/>
              </a:xfrm>
              <a:custGeom>
                <a:avLst/>
                <a:gdLst>
                  <a:gd name="T0" fmla="*/ 278 w 318"/>
                  <a:gd name="T1" fmla="*/ 197 h 484"/>
                  <a:gd name="T2" fmla="*/ 273 w 318"/>
                  <a:gd name="T3" fmla="*/ 183 h 484"/>
                  <a:gd name="T4" fmla="*/ 267 w 318"/>
                  <a:gd name="T5" fmla="*/ 153 h 484"/>
                  <a:gd name="T6" fmla="*/ 265 w 318"/>
                  <a:gd name="T7" fmla="*/ 122 h 484"/>
                  <a:gd name="T8" fmla="*/ 268 w 318"/>
                  <a:gd name="T9" fmla="*/ 89 h 484"/>
                  <a:gd name="T10" fmla="*/ 274 w 318"/>
                  <a:gd name="T11" fmla="*/ 58 h 484"/>
                  <a:gd name="T12" fmla="*/ 280 w 318"/>
                  <a:gd name="T13" fmla="*/ 27 h 484"/>
                  <a:gd name="T14" fmla="*/ 285 w 318"/>
                  <a:gd name="T15" fmla="*/ 0 h 484"/>
                  <a:gd name="T16" fmla="*/ 32 w 318"/>
                  <a:gd name="T17" fmla="*/ 0 h 484"/>
                  <a:gd name="T18" fmla="*/ 38 w 318"/>
                  <a:gd name="T19" fmla="*/ 27 h 484"/>
                  <a:gd name="T20" fmla="*/ 43 w 318"/>
                  <a:gd name="T21" fmla="*/ 58 h 484"/>
                  <a:gd name="T22" fmla="*/ 48 w 318"/>
                  <a:gd name="T23" fmla="*/ 89 h 484"/>
                  <a:gd name="T24" fmla="*/ 51 w 318"/>
                  <a:gd name="T25" fmla="*/ 122 h 484"/>
                  <a:gd name="T26" fmla="*/ 51 w 318"/>
                  <a:gd name="T27" fmla="*/ 153 h 484"/>
                  <a:gd name="T28" fmla="*/ 45 w 318"/>
                  <a:gd name="T29" fmla="*/ 183 h 484"/>
                  <a:gd name="T30" fmla="*/ 39 w 318"/>
                  <a:gd name="T31" fmla="*/ 197 h 484"/>
                  <a:gd name="T32" fmla="*/ 28 w 318"/>
                  <a:gd name="T33" fmla="*/ 229 h 484"/>
                  <a:gd name="T34" fmla="*/ 19 w 318"/>
                  <a:gd name="T35" fmla="*/ 269 h 484"/>
                  <a:gd name="T36" fmla="*/ 11 w 318"/>
                  <a:gd name="T37" fmla="*/ 311 h 484"/>
                  <a:gd name="T38" fmla="*/ 5 w 318"/>
                  <a:gd name="T39" fmla="*/ 351 h 484"/>
                  <a:gd name="T40" fmla="*/ 1 w 318"/>
                  <a:gd name="T41" fmla="*/ 386 h 484"/>
                  <a:gd name="T42" fmla="*/ 0 w 318"/>
                  <a:gd name="T43" fmla="*/ 386 h 484"/>
                  <a:gd name="T44" fmla="*/ 0 w 318"/>
                  <a:gd name="T45" fmla="*/ 408 h 484"/>
                  <a:gd name="T46" fmla="*/ 1 w 318"/>
                  <a:gd name="T47" fmla="*/ 427 h 484"/>
                  <a:gd name="T48" fmla="*/ 10 w 318"/>
                  <a:gd name="T49" fmla="*/ 484 h 484"/>
                  <a:gd name="T50" fmla="*/ 305 w 318"/>
                  <a:gd name="T51" fmla="*/ 484 h 484"/>
                  <a:gd name="T52" fmla="*/ 315 w 318"/>
                  <a:gd name="T53" fmla="*/ 427 h 484"/>
                  <a:gd name="T54" fmla="*/ 318 w 318"/>
                  <a:gd name="T55" fmla="*/ 408 h 484"/>
                  <a:gd name="T56" fmla="*/ 316 w 318"/>
                  <a:gd name="T57" fmla="*/ 386 h 484"/>
                  <a:gd name="T58" fmla="*/ 316 w 318"/>
                  <a:gd name="T59" fmla="*/ 386 h 484"/>
                  <a:gd name="T60" fmla="*/ 312 w 318"/>
                  <a:gd name="T61" fmla="*/ 351 h 484"/>
                  <a:gd name="T62" fmla="*/ 305 w 318"/>
                  <a:gd name="T63" fmla="*/ 311 h 484"/>
                  <a:gd name="T64" fmla="*/ 298 w 318"/>
                  <a:gd name="T65" fmla="*/ 269 h 484"/>
                  <a:gd name="T66" fmla="*/ 288 w 318"/>
                  <a:gd name="T67" fmla="*/ 229 h 484"/>
                  <a:gd name="T68" fmla="*/ 278 w 318"/>
                  <a:gd name="T69" fmla="*/ 19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484">
                    <a:moveTo>
                      <a:pt x="278" y="197"/>
                    </a:moveTo>
                    <a:lnTo>
                      <a:pt x="273" y="183"/>
                    </a:lnTo>
                    <a:lnTo>
                      <a:pt x="267" y="153"/>
                    </a:lnTo>
                    <a:lnTo>
                      <a:pt x="265" y="122"/>
                    </a:lnTo>
                    <a:lnTo>
                      <a:pt x="268" y="89"/>
                    </a:lnTo>
                    <a:lnTo>
                      <a:pt x="274" y="58"/>
                    </a:lnTo>
                    <a:lnTo>
                      <a:pt x="280" y="27"/>
                    </a:lnTo>
                    <a:lnTo>
                      <a:pt x="285" y="0"/>
                    </a:lnTo>
                    <a:lnTo>
                      <a:pt x="32" y="0"/>
                    </a:lnTo>
                    <a:lnTo>
                      <a:pt x="38" y="27"/>
                    </a:lnTo>
                    <a:lnTo>
                      <a:pt x="43" y="58"/>
                    </a:lnTo>
                    <a:lnTo>
                      <a:pt x="48" y="89"/>
                    </a:lnTo>
                    <a:lnTo>
                      <a:pt x="51" y="122"/>
                    </a:lnTo>
                    <a:lnTo>
                      <a:pt x="51" y="153"/>
                    </a:lnTo>
                    <a:lnTo>
                      <a:pt x="45" y="183"/>
                    </a:lnTo>
                    <a:lnTo>
                      <a:pt x="39" y="197"/>
                    </a:lnTo>
                    <a:lnTo>
                      <a:pt x="28" y="229"/>
                    </a:lnTo>
                    <a:lnTo>
                      <a:pt x="19" y="269"/>
                    </a:lnTo>
                    <a:lnTo>
                      <a:pt x="11" y="311"/>
                    </a:lnTo>
                    <a:lnTo>
                      <a:pt x="5" y="351"/>
                    </a:lnTo>
                    <a:lnTo>
                      <a:pt x="1" y="386"/>
                    </a:lnTo>
                    <a:lnTo>
                      <a:pt x="0" y="386"/>
                    </a:lnTo>
                    <a:lnTo>
                      <a:pt x="0" y="408"/>
                    </a:lnTo>
                    <a:lnTo>
                      <a:pt x="1" y="427"/>
                    </a:lnTo>
                    <a:lnTo>
                      <a:pt x="10" y="484"/>
                    </a:lnTo>
                    <a:lnTo>
                      <a:pt x="305" y="484"/>
                    </a:lnTo>
                    <a:lnTo>
                      <a:pt x="315" y="427"/>
                    </a:lnTo>
                    <a:lnTo>
                      <a:pt x="318" y="408"/>
                    </a:lnTo>
                    <a:lnTo>
                      <a:pt x="316" y="386"/>
                    </a:lnTo>
                    <a:lnTo>
                      <a:pt x="316" y="386"/>
                    </a:lnTo>
                    <a:lnTo>
                      <a:pt x="312" y="351"/>
                    </a:lnTo>
                    <a:lnTo>
                      <a:pt x="305" y="311"/>
                    </a:lnTo>
                    <a:lnTo>
                      <a:pt x="298" y="269"/>
                    </a:lnTo>
                    <a:lnTo>
                      <a:pt x="288" y="229"/>
                    </a:lnTo>
                    <a:lnTo>
                      <a:pt x="278" y="197"/>
                    </a:lnTo>
                    <a:close/>
                  </a:path>
                </a:pathLst>
              </a:custGeom>
              <a:solidFill>
                <a:srgbClr val="28E7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756"/>
              <p:cNvSpPr>
                <a:spLocks/>
              </p:cNvSpPr>
              <p:nvPr/>
            </p:nvSpPr>
            <p:spPr bwMode="auto">
              <a:xfrm>
                <a:off x="4574" y="2166"/>
                <a:ext cx="64" cy="59"/>
              </a:xfrm>
              <a:custGeom>
                <a:avLst/>
                <a:gdLst>
                  <a:gd name="T0" fmla="*/ 0 w 129"/>
                  <a:gd name="T1" fmla="*/ 66 h 118"/>
                  <a:gd name="T2" fmla="*/ 64 w 129"/>
                  <a:gd name="T3" fmla="*/ 118 h 118"/>
                  <a:gd name="T4" fmla="*/ 129 w 129"/>
                  <a:gd name="T5" fmla="*/ 66 h 118"/>
                  <a:gd name="T6" fmla="*/ 129 w 129"/>
                  <a:gd name="T7" fmla="*/ 0 h 118"/>
                  <a:gd name="T8" fmla="*/ 0 w 129"/>
                  <a:gd name="T9" fmla="*/ 0 h 118"/>
                  <a:gd name="T10" fmla="*/ 0 w 129"/>
                  <a:gd name="T11" fmla="*/ 66 h 118"/>
                </a:gdLst>
                <a:ahLst/>
                <a:cxnLst>
                  <a:cxn ang="0">
                    <a:pos x="T0" y="T1"/>
                  </a:cxn>
                  <a:cxn ang="0">
                    <a:pos x="T2" y="T3"/>
                  </a:cxn>
                  <a:cxn ang="0">
                    <a:pos x="T4" y="T5"/>
                  </a:cxn>
                  <a:cxn ang="0">
                    <a:pos x="T6" y="T7"/>
                  </a:cxn>
                  <a:cxn ang="0">
                    <a:pos x="T8" y="T9"/>
                  </a:cxn>
                  <a:cxn ang="0">
                    <a:pos x="T10" y="T11"/>
                  </a:cxn>
                </a:cxnLst>
                <a:rect l="0" t="0" r="r" b="b"/>
                <a:pathLst>
                  <a:path w="129" h="118">
                    <a:moveTo>
                      <a:pt x="0" y="66"/>
                    </a:moveTo>
                    <a:lnTo>
                      <a:pt x="64" y="118"/>
                    </a:lnTo>
                    <a:lnTo>
                      <a:pt x="129" y="66"/>
                    </a:lnTo>
                    <a:lnTo>
                      <a:pt x="129" y="0"/>
                    </a:lnTo>
                    <a:lnTo>
                      <a:pt x="0" y="0"/>
                    </a:lnTo>
                    <a:lnTo>
                      <a:pt x="0" y="66"/>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757"/>
              <p:cNvSpPr>
                <a:spLocks/>
              </p:cNvSpPr>
              <p:nvPr/>
            </p:nvSpPr>
            <p:spPr bwMode="auto">
              <a:xfrm>
                <a:off x="4563" y="2072"/>
                <a:ext cx="86" cy="117"/>
              </a:xfrm>
              <a:custGeom>
                <a:avLst/>
                <a:gdLst>
                  <a:gd name="T0" fmla="*/ 113 w 171"/>
                  <a:gd name="T1" fmla="*/ 0 h 234"/>
                  <a:gd name="T2" fmla="*/ 57 w 171"/>
                  <a:gd name="T3" fmla="*/ 0 h 234"/>
                  <a:gd name="T4" fmla="*/ 40 w 171"/>
                  <a:gd name="T5" fmla="*/ 4 h 234"/>
                  <a:gd name="T6" fmla="*/ 26 w 171"/>
                  <a:gd name="T7" fmla="*/ 12 h 234"/>
                  <a:gd name="T8" fmla="*/ 13 w 171"/>
                  <a:gd name="T9" fmla="*/ 26 h 234"/>
                  <a:gd name="T10" fmla="*/ 4 w 171"/>
                  <a:gd name="T11" fmla="*/ 43 h 234"/>
                  <a:gd name="T12" fmla="*/ 0 w 171"/>
                  <a:gd name="T13" fmla="*/ 63 h 234"/>
                  <a:gd name="T14" fmla="*/ 0 w 171"/>
                  <a:gd name="T15" fmla="*/ 141 h 234"/>
                  <a:gd name="T16" fmla="*/ 3 w 171"/>
                  <a:gd name="T17" fmla="*/ 157 h 234"/>
                  <a:gd name="T18" fmla="*/ 10 w 171"/>
                  <a:gd name="T19" fmla="*/ 175 h 234"/>
                  <a:gd name="T20" fmla="*/ 23 w 171"/>
                  <a:gd name="T21" fmla="*/ 192 h 234"/>
                  <a:gd name="T22" fmla="*/ 37 w 171"/>
                  <a:gd name="T23" fmla="*/ 209 h 234"/>
                  <a:gd name="T24" fmla="*/ 52 w 171"/>
                  <a:gd name="T25" fmla="*/ 222 h 234"/>
                  <a:gd name="T26" fmla="*/ 68 w 171"/>
                  <a:gd name="T27" fmla="*/ 230 h 234"/>
                  <a:gd name="T28" fmla="*/ 84 w 171"/>
                  <a:gd name="T29" fmla="*/ 234 h 234"/>
                  <a:gd name="T30" fmla="*/ 88 w 171"/>
                  <a:gd name="T31" fmla="*/ 234 h 234"/>
                  <a:gd name="T32" fmla="*/ 102 w 171"/>
                  <a:gd name="T33" fmla="*/ 230 h 234"/>
                  <a:gd name="T34" fmla="*/ 119 w 171"/>
                  <a:gd name="T35" fmla="*/ 222 h 234"/>
                  <a:gd name="T36" fmla="*/ 135 w 171"/>
                  <a:gd name="T37" fmla="*/ 209 h 234"/>
                  <a:gd name="T38" fmla="*/ 149 w 171"/>
                  <a:gd name="T39" fmla="*/ 192 h 234"/>
                  <a:gd name="T40" fmla="*/ 160 w 171"/>
                  <a:gd name="T41" fmla="*/ 175 h 234"/>
                  <a:gd name="T42" fmla="*/ 168 w 171"/>
                  <a:gd name="T43" fmla="*/ 157 h 234"/>
                  <a:gd name="T44" fmla="*/ 171 w 171"/>
                  <a:gd name="T45" fmla="*/ 141 h 234"/>
                  <a:gd name="T46" fmla="*/ 171 w 171"/>
                  <a:gd name="T47" fmla="*/ 63 h 234"/>
                  <a:gd name="T48" fmla="*/ 167 w 171"/>
                  <a:gd name="T49" fmla="*/ 43 h 234"/>
                  <a:gd name="T50" fmla="*/ 159 w 171"/>
                  <a:gd name="T51" fmla="*/ 26 h 234"/>
                  <a:gd name="T52" fmla="*/ 146 w 171"/>
                  <a:gd name="T53" fmla="*/ 12 h 234"/>
                  <a:gd name="T54" fmla="*/ 130 w 171"/>
                  <a:gd name="T55" fmla="*/ 4 h 234"/>
                  <a:gd name="T56" fmla="*/ 113 w 171"/>
                  <a:gd name="T5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234">
                    <a:moveTo>
                      <a:pt x="113" y="0"/>
                    </a:moveTo>
                    <a:lnTo>
                      <a:pt x="57" y="0"/>
                    </a:lnTo>
                    <a:lnTo>
                      <a:pt x="40" y="4"/>
                    </a:lnTo>
                    <a:lnTo>
                      <a:pt x="26" y="12"/>
                    </a:lnTo>
                    <a:lnTo>
                      <a:pt x="13" y="26"/>
                    </a:lnTo>
                    <a:lnTo>
                      <a:pt x="4" y="43"/>
                    </a:lnTo>
                    <a:lnTo>
                      <a:pt x="0" y="63"/>
                    </a:lnTo>
                    <a:lnTo>
                      <a:pt x="0" y="141"/>
                    </a:lnTo>
                    <a:lnTo>
                      <a:pt x="3" y="157"/>
                    </a:lnTo>
                    <a:lnTo>
                      <a:pt x="10" y="175"/>
                    </a:lnTo>
                    <a:lnTo>
                      <a:pt x="23" y="192"/>
                    </a:lnTo>
                    <a:lnTo>
                      <a:pt x="37" y="209"/>
                    </a:lnTo>
                    <a:lnTo>
                      <a:pt x="52" y="222"/>
                    </a:lnTo>
                    <a:lnTo>
                      <a:pt x="68" y="230"/>
                    </a:lnTo>
                    <a:lnTo>
                      <a:pt x="84" y="234"/>
                    </a:lnTo>
                    <a:lnTo>
                      <a:pt x="88" y="234"/>
                    </a:lnTo>
                    <a:lnTo>
                      <a:pt x="102" y="230"/>
                    </a:lnTo>
                    <a:lnTo>
                      <a:pt x="119" y="222"/>
                    </a:lnTo>
                    <a:lnTo>
                      <a:pt x="135" y="209"/>
                    </a:lnTo>
                    <a:lnTo>
                      <a:pt x="149" y="192"/>
                    </a:lnTo>
                    <a:lnTo>
                      <a:pt x="160" y="175"/>
                    </a:lnTo>
                    <a:lnTo>
                      <a:pt x="168" y="157"/>
                    </a:lnTo>
                    <a:lnTo>
                      <a:pt x="171" y="141"/>
                    </a:lnTo>
                    <a:lnTo>
                      <a:pt x="171" y="63"/>
                    </a:lnTo>
                    <a:lnTo>
                      <a:pt x="167" y="43"/>
                    </a:lnTo>
                    <a:lnTo>
                      <a:pt x="159" y="26"/>
                    </a:lnTo>
                    <a:lnTo>
                      <a:pt x="146" y="12"/>
                    </a:lnTo>
                    <a:lnTo>
                      <a:pt x="130" y="4"/>
                    </a:lnTo>
                    <a:lnTo>
                      <a:pt x="113"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758"/>
              <p:cNvSpPr>
                <a:spLocks/>
              </p:cNvSpPr>
              <p:nvPr/>
            </p:nvSpPr>
            <p:spPr bwMode="auto">
              <a:xfrm>
                <a:off x="4556" y="2116"/>
                <a:ext cx="10" cy="29"/>
              </a:xfrm>
              <a:custGeom>
                <a:avLst/>
                <a:gdLst>
                  <a:gd name="T0" fmla="*/ 10 w 20"/>
                  <a:gd name="T1" fmla="*/ 0 h 58"/>
                  <a:gd name="T2" fmla="*/ 6 w 20"/>
                  <a:gd name="T3" fmla="*/ 0 h 58"/>
                  <a:gd name="T4" fmla="*/ 3 w 20"/>
                  <a:gd name="T5" fmla="*/ 3 h 58"/>
                  <a:gd name="T6" fmla="*/ 1 w 20"/>
                  <a:gd name="T7" fmla="*/ 5 h 58"/>
                  <a:gd name="T8" fmla="*/ 0 w 20"/>
                  <a:gd name="T9" fmla="*/ 8 h 58"/>
                  <a:gd name="T10" fmla="*/ 0 w 20"/>
                  <a:gd name="T11" fmla="*/ 48 h 58"/>
                  <a:gd name="T12" fmla="*/ 1 w 20"/>
                  <a:gd name="T13" fmla="*/ 52 h 58"/>
                  <a:gd name="T14" fmla="*/ 3 w 20"/>
                  <a:gd name="T15" fmla="*/ 55 h 58"/>
                  <a:gd name="T16" fmla="*/ 6 w 20"/>
                  <a:gd name="T17" fmla="*/ 56 h 58"/>
                  <a:gd name="T18" fmla="*/ 10 w 20"/>
                  <a:gd name="T19" fmla="*/ 58 h 58"/>
                  <a:gd name="T20" fmla="*/ 14 w 20"/>
                  <a:gd name="T21" fmla="*/ 56 h 58"/>
                  <a:gd name="T22" fmla="*/ 17 w 20"/>
                  <a:gd name="T23" fmla="*/ 55 h 58"/>
                  <a:gd name="T24" fmla="*/ 18 w 20"/>
                  <a:gd name="T25" fmla="*/ 52 h 58"/>
                  <a:gd name="T26" fmla="*/ 20 w 20"/>
                  <a:gd name="T27" fmla="*/ 48 h 58"/>
                  <a:gd name="T28" fmla="*/ 20 w 20"/>
                  <a:gd name="T29" fmla="*/ 8 h 58"/>
                  <a:gd name="T30" fmla="*/ 18 w 20"/>
                  <a:gd name="T31" fmla="*/ 5 h 58"/>
                  <a:gd name="T32" fmla="*/ 17 w 20"/>
                  <a:gd name="T33" fmla="*/ 3 h 58"/>
                  <a:gd name="T34" fmla="*/ 14 w 20"/>
                  <a:gd name="T35" fmla="*/ 0 h 58"/>
                  <a:gd name="T36" fmla="*/ 10 w 20"/>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8">
                    <a:moveTo>
                      <a:pt x="10" y="0"/>
                    </a:moveTo>
                    <a:lnTo>
                      <a:pt x="6" y="0"/>
                    </a:lnTo>
                    <a:lnTo>
                      <a:pt x="3" y="3"/>
                    </a:lnTo>
                    <a:lnTo>
                      <a:pt x="1" y="5"/>
                    </a:lnTo>
                    <a:lnTo>
                      <a:pt x="0" y="8"/>
                    </a:lnTo>
                    <a:lnTo>
                      <a:pt x="0" y="48"/>
                    </a:lnTo>
                    <a:lnTo>
                      <a:pt x="1" y="52"/>
                    </a:lnTo>
                    <a:lnTo>
                      <a:pt x="3" y="55"/>
                    </a:lnTo>
                    <a:lnTo>
                      <a:pt x="6" y="56"/>
                    </a:lnTo>
                    <a:lnTo>
                      <a:pt x="10" y="58"/>
                    </a:lnTo>
                    <a:lnTo>
                      <a:pt x="14" y="56"/>
                    </a:lnTo>
                    <a:lnTo>
                      <a:pt x="17" y="55"/>
                    </a:lnTo>
                    <a:lnTo>
                      <a:pt x="18" y="52"/>
                    </a:lnTo>
                    <a:lnTo>
                      <a:pt x="20" y="48"/>
                    </a:lnTo>
                    <a:lnTo>
                      <a:pt x="20" y="8"/>
                    </a:lnTo>
                    <a:lnTo>
                      <a:pt x="18" y="5"/>
                    </a:lnTo>
                    <a:lnTo>
                      <a:pt x="17" y="3"/>
                    </a:lnTo>
                    <a:lnTo>
                      <a:pt x="14" y="0"/>
                    </a:lnTo>
                    <a:lnTo>
                      <a:pt x="10"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759"/>
              <p:cNvSpPr>
                <a:spLocks/>
              </p:cNvSpPr>
              <p:nvPr/>
            </p:nvSpPr>
            <p:spPr bwMode="auto">
              <a:xfrm>
                <a:off x="4646" y="2116"/>
                <a:ext cx="9" cy="29"/>
              </a:xfrm>
              <a:custGeom>
                <a:avLst/>
                <a:gdLst>
                  <a:gd name="T0" fmla="*/ 10 w 18"/>
                  <a:gd name="T1" fmla="*/ 0 h 58"/>
                  <a:gd name="T2" fmla="*/ 5 w 18"/>
                  <a:gd name="T3" fmla="*/ 0 h 58"/>
                  <a:gd name="T4" fmla="*/ 2 w 18"/>
                  <a:gd name="T5" fmla="*/ 3 h 58"/>
                  <a:gd name="T6" fmla="*/ 1 w 18"/>
                  <a:gd name="T7" fmla="*/ 5 h 58"/>
                  <a:gd name="T8" fmla="*/ 0 w 18"/>
                  <a:gd name="T9" fmla="*/ 8 h 58"/>
                  <a:gd name="T10" fmla="*/ 0 w 18"/>
                  <a:gd name="T11" fmla="*/ 48 h 58"/>
                  <a:gd name="T12" fmla="*/ 1 w 18"/>
                  <a:gd name="T13" fmla="*/ 52 h 58"/>
                  <a:gd name="T14" fmla="*/ 2 w 18"/>
                  <a:gd name="T15" fmla="*/ 55 h 58"/>
                  <a:gd name="T16" fmla="*/ 5 w 18"/>
                  <a:gd name="T17" fmla="*/ 56 h 58"/>
                  <a:gd name="T18" fmla="*/ 10 w 18"/>
                  <a:gd name="T19" fmla="*/ 58 h 58"/>
                  <a:gd name="T20" fmla="*/ 12 w 18"/>
                  <a:gd name="T21" fmla="*/ 56 h 58"/>
                  <a:gd name="T22" fmla="*/ 15 w 18"/>
                  <a:gd name="T23" fmla="*/ 55 h 58"/>
                  <a:gd name="T24" fmla="*/ 18 w 18"/>
                  <a:gd name="T25" fmla="*/ 52 h 58"/>
                  <a:gd name="T26" fmla="*/ 18 w 18"/>
                  <a:gd name="T27" fmla="*/ 48 h 58"/>
                  <a:gd name="T28" fmla="*/ 18 w 18"/>
                  <a:gd name="T29" fmla="*/ 8 h 58"/>
                  <a:gd name="T30" fmla="*/ 18 w 18"/>
                  <a:gd name="T31" fmla="*/ 5 h 58"/>
                  <a:gd name="T32" fmla="*/ 15 w 18"/>
                  <a:gd name="T33" fmla="*/ 3 h 58"/>
                  <a:gd name="T34" fmla="*/ 12 w 18"/>
                  <a:gd name="T35" fmla="*/ 0 h 58"/>
                  <a:gd name="T36" fmla="*/ 10 w 18"/>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8">
                    <a:moveTo>
                      <a:pt x="10" y="0"/>
                    </a:moveTo>
                    <a:lnTo>
                      <a:pt x="5" y="0"/>
                    </a:lnTo>
                    <a:lnTo>
                      <a:pt x="2" y="3"/>
                    </a:lnTo>
                    <a:lnTo>
                      <a:pt x="1" y="5"/>
                    </a:lnTo>
                    <a:lnTo>
                      <a:pt x="0" y="8"/>
                    </a:lnTo>
                    <a:lnTo>
                      <a:pt x="0" y="48"/>
                    </a:lnTo>
                    <a:lnTo>
                      <a:pt x="1" y="52"/>
                    </a:lnTo>
                    <a:lnTo>
                      <a:pt x="2" y="55"/>
                    </a:lnTo>
                    <a:lnTo>
                      <a:pt x="5" y="56"/>
                    </a:lnTo>
                    <a:lnTo>
                      <a:pt x="10" y="58"/>
                    </a:lnTo>
                    <a:lnTo>
                      <a:pt x="12" y="56"/>
                    </a:lnTo>
                    <a:lnTo>
                      <a:pt x="15" y="55"/>
                    </a:lnTo>
                    <a:lnTo>
                      <a:pt x="18" y="52"/>
                    </a:lnTo>
                    <a:lnTo>
                      <a:pt x="18" y="48"/>
                    </a:lnTo>
                    <a:lnTo>
                      <a:pt x="18" y="8"/>
                    </a:lnTo>
                    <a:lnTo>
                      <a:pt x="18" y="5"/>
                    </a:lnTo>
                    <a:lnTo>
                      <a:pt x="15" y="3"/>
                    </a:lnTo>
                    <a:lnTo>
                      <a:pt x="12" y="0"/>
                    </a:lnTo>
                    <a:lnTo>
                      <a:pt x="1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760"/>
              <p:cNvSpPr>
                <a:spLocks/>
              </p:cNvSpPr>
              <p:nvPr/>
            </p:nvSpPr>
            <p:spPr bwMode="auto">
              <a:xfrm>
                <a:off x="4606" y="2072"/>
                <a:ext cx="43" cy="117"/>
              </a:xfrm>
              <a:custGeom>
                <a:avLst/>
                <a:gdLst>
                  <a:gd name="T0" fmla="*/ 28 w 86"/>
                  <a:gd name="T1" fmla="*/ 0 h 234"/>
                  <a:gd name="T2" fmla="*/ 0 w 86"/>
                  <a:gd name="T3" fmla="*/ 0 h 234"/>
                  <a:gd name="T4" fmla="*/ 0 w 86"/>
                  <a:gd name="T5" fmla="*/ 234 h 234"/>
                  <a:gd name="T6" fmla="*/ 3 w 86"/>
                  <a:gd name="T7" fmla="*/ 234 h 234"/>
                  <a:gd name="T8" fmla="*/ 17 w 86"/>
                  <a:gd name="T9" fmla="*/ 230 h 234"/>
                  <a:gd name="T10" fmla="*/ 34 w 86"/>
                  <a:gd name="T11" fmla="*/ 222 h 234"/>
                  <a:gd name="T12" fmla="*/ 50 w 86"/>
                  <a:gd name="T13" fmla="*/ 209 h 234"/>
                  <a:gd name="T14" fmla="*/ 64 w 86"/>
                  <a:gd name="T15" fmla="*/ 192 h 234"/>
                  <a:gd name="T16" fmla="*/ 75 w 86"/>
                  <a:gd name="T17" fmla="*/ 175 h 234"/>
                  <a:gd name="T18" fmla="*/ 83 w 86"/>
                  <a:gd name="T19" fmla="*/ 157 h 234"/>
                  <a:gd name="T20" fmla="*/ 86 w 86"/>
                  <a:gd name="T21" fmla="*/ 141 h 234"/>
                  <a:gd name="T22" fmla="*/ 86 w 86"/>
                  <a:gd name="T23" fmla="*/ 63 h 234"/>
                  <a:gd name="T24" fmla="*/ 82 w 86"/>
                  <a:gd name="T25" fmla="*/ 43 h 234"/>
                  <a:gd name="T26" fmla="*/ 74 w 86"/>
                  <a:gd name="T27" fmla="*/ 26 h 234"/>
                  <a:gd name="T28" fmla="*/ 61 w 86"/>
                  <a:gd name="T29" fmla="*/ 12 h 234"/>
                  <a:gd name="T30" fmla="*/ 45 w 86"/>
                  <a:gd name="T31" fmla="*/ 4 h 234"/>
                  <a:gd name="T32" fmla="*/ 28 w 86"/>
                  <a:gd name="T33"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234">
                    <a:moveTo>
                      <a:pt x="28" y="0"/>
                    </a:moveTo>
                    <a:lnTo>
                      <a:pt x="0" y="0"/>
                    </a:lnTo>
                    <a:lnTo>
                      <a:pt x="0" y="234"/>
                    </a:lnTo>
                    <a:lnTo>
                      <a:pt x="3" y="234"/>
                    </a:lnTo>
                    <a:lnTo>
                      <a:pt x="17" y="230"/>
                    </a:lnTo>
                    <a:lnTo>
                      <a:pt x="34" y="222"/>
                    </a:lnTo>
                    <a:lnTo>
                      <a:pt x="50" y="209"/>
                    </a:lnTo>
                    <a:lnTo>
                      <a:pt x="64" y="192"/>
                    </a:lnTo>
                    <a:lnTo>
                      <a:pt x="75" y="175"/>
                    </a:lnTo>
                    <a:lnTo>
                      <a:pt x="83" y="157"/>
                    </a:lnTo>
                    <a:lnTo>
                      <a:pt x="86" y="141"/>
                    </a:lnTo>
                    <a:lnTo>
                      <a:pt x="86" y="63"/>
                    </a:lnTo>
                    <a:lnTo>
                      <a:pt x="82" y="43"/>
                    </a:lnTo>
                    <a:lnTo>
                      <a:pt x="74" y="26"/>
                    </a:lnTo>
                    <a:lnTo>
                      <a:pt x="61" y="12"/>
                    </a:lnTo>
                    <a:lnTo>
                      <a:pt x="45" y="4"/>
                    </a:lnTo>
                    <a:lnTo>
                      <a:pt x="2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761"/>
              <p:cNvSpPr>
                <a:spLocks/>
              </p:cNvSpPr>
              <p:nvPr/>
            </p:nvSpPr>
            <p:spPr bwMode="auto">
              <a:xfrm>
                <a:off x="4585" y="2056"/>
                <a:ext cx="21" cy="32"/>
              </a:xfrm>
              <a:custGeom>
                <a:avLst/>
                <a:gdLst>
                  <a:gd name="T0" fmla="*/ 6 w 41"/>
                  <a:gd name="T1" fmla="*/ 4 h 65"/>
                  <a:gd name="T2" fmla="*/ 0 w 41"/>
                  <a:gd name="T3" fmla="*/ 13 h 65"/>
                  <a:gd name="T4" fmla="*/ 0 w 41"/>
                  <a:gd name="T5" fmla="*/ 24 h 65"/>
                  <a:gd name="T6" fmla="*/ 3 w 41"/>
                  <a:gd name="T7" fmla="*/ 34 h 65"/>
                  <a:gd name="T8" fmla="*/ 11 w 41"/>
                  <a:gd name="T9" fmla="*/ 45 h 65"/>
                  <a:gd name="T10" fmla="*/ 25 w 41"/>
                  <a:gd name="T11" fmla="*/ 55 h 65"/>
                  <a:gd name="T12" fmla="*/ 41 w 41"/>
                  <a:gd name="T13" fmla="*/ 65 h 65"/>
                  <a:gd name="T14" fmla="*/ 41 w 41"/>
                  <a:gd name="T15" fmla="*/ 0 h 65"/>
                  <a:gd name="T16" fmla="*/ 38 w 41"/>
                  <a:gd name="T17" fmla="*/ 0 h 65"/>
                  <a:gd name="T18" fmla="*/ 34 w 41"/>
                  <a:gd name="T19" fmla="*/ 0 h 65"/>
                  <a:gd name="T20" fmla="*/ 24 w 41"/>
                  <a:gd name="T21" fmla="*/ 0 h 65"/>
                  <a:gd name="T22" fmla="*/ 13 w 41"/>
                  <a:gd name="T23" fmla="*/ 0 h 65"/>
                  <a:gd name="T24" fmla="*/ 6 w 41"/>
                  <a:gd name="T25"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6" y="4"/>
                    </a:moveTo>
                    <a:lnTo>
                      <a:pt x="0" y="13"/>
                    </a:lnTo>
                    <a:lnTo>
                      <a:pt x="0" y="24"/>
                    </a:lnTo>
                    <a:lnTo>
                      <a:pt x="3" y="34"/>
                    </a:lnTo>
                    <a:lnTo>
                      <a:pt x="11" y="45"/>
                    </a:lnTo>
                    <a:lnTo>
                      <a:pt x="25" y="55"/>
                    </a:lnTo>
                    <a:lnTo>
                      <a:pt x="41" y="65"/>
                    </a:lnTo>
                    <a:lnTo>
                      <a:pt x="41" y="0"/>
                    </a:lnTo>
                    <a:lnTo>
                      <a:pt x="38" y="0"/>
                    </a:lnTo>
                    <a:lnTo>
                      <a:pt x="34" y="0"/>
                    </a:lnTo>
                    <a:lnTo>
                      <a:pt x="24" y="0"/>
                    </a:lnTo>
                    <a:lnTo>
                      <a:pt x="13" y="0"/>
                    </a:lnTo>
                    <a:lnTo>
                      <a:pt x="6"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762"/>
              <p:cNvSpPr>
                <a:spLocks/>
              </p:cNvSpPr>
              <p:nvPr/>
            </p:nvSpPr>
            <p:spPr bwMode="auto">
              <a:xfrm>
                <a:off x="4606" y="2056"/>
                <a:ext cx="45" cy="69"/>
              </a:xfrm>
              <a:custGeom>
                <a:avLst/>
                <a:gdLst>
                  <a:gd name="T0" fmla="*/ 30 w 92"/>
                  <a:gd name="T1" fmla="*/ 7 h 139"/>
                  <a:gd name="T2" fmla="*/ 16 w 92"/>
                  <a:gd name="T3" fmla="*/ 3 h 139"/>
                  <a:gd name="T4" fmla="*/ 0 w 92"/>
                  <a:gd name="T5" fmla="*/ 0 h 139"/>
                  <a:gd name="T6" fmla="*/ 0 w 92"/>
                  <a:gd name="T7" fmla="*/ 65 h 139"/>
                  <a:gd name="T8" fmla="*/ 17 w 92"/>
                  <a:gd name="T9" fmla="*/ 72 h 139"/>
                  <a:gd name="T10" fmla="*/ 34 w 92"/>
                  <a:gd name="T11" fmla="*/ 79 h 139"/>
                  <a:gd name="T12" fmla="*/ 51 w 92"/>
                  <a:gd name="T13" fmla="*/ 88 h 139"/>
                  <a:gd name="T14" fmla="*/ 65 w 92"/>
                  <a:gd name="T15" fmla="*/ 99 h 139"/>
                  <a:gd name="T16" fmla="*/ 72 w 92"/>
                  <a:gd name="T17" fmla="*/ 108 h 139"/>
                  <a:gd name="T18" fmla="*/ 78 w 92"/>
                  <a:gd name="T19" fmla="*/ 119 h 139"/>
                  <a:gd name="T20" fmla="*/ 79 w 92"/>
                  <a:gd name="T21" fmla="*/ 130 h 139"/>
                  <a:gd name="T22" fmla="*/ 74 w 92"/>
                  <a:gd name="T23" fmla="*/ 139 h 139"/>
                  <a:gd name="T24" fmla="*/ 85 w 92"/>
                  <a:gd name="T25" fmla="*/ 125 h 139"/>
                  <a:gd name="T26" fmla="*/ 91 w 92"/>
                  <a:gd name="T27" fmla="*/ 109 h 139"/>
                  <a:gd name="T28" fmla="*/ 92 w 92"/>
                  <a:gd name="T29" fmla="*/ 91 h 139"/>
                  <a:gd name="T30" fmla="*/ 89 w 92"/>
                  <a:gd name="T31" fmla="*/ 75 h 139"/>
                  <a:gd name="T32" fmla="*/ 82 w 92"/>
                  <a:gd name="T33" fmla="*/ 58 h 139"/>
                  <a:gd name="T34" fmla="*/ 71 w 92"/>
                  <a:gd name="T35" fmla="*/ 44 h 139"/>
                  <a:gd name="T36" fmla="*/ 59 w 92"/>
                  <a:gd name="T37" fmla="*/ 30 h 139"/>
                  <a:gd name="T38" fmla="*/ 45 w 92"/>
                  <a:gd name="T39" fmla="*/ 17 h 139"/>
                  <a:gd name="T40" fmla="*/ 30 w 92"/>
                  <a:gd name="T41" fmla="*/ 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39">
                    <a:moveTo>
                      <a:pt x="30" y="7"/>
                    </a:moveTo>
                    <a:lnTo>
                      <a:pt x="16" y="3"/>
                    </a:lnTo>
                    <a:lnTo>
                      <a:pt x="0" y="0"/>
                    </a:lnTo>
                    <a:lnTo>
                      <a:pt x="0" y="65"/>
                    </a:lnTo>
                    <a:lnTo>
                      <a:pt x="17" y="72"/>
                    </a:lnTo>
                    <a:lnTo>
                      <a:pt x="34" y="79"/>
                    </a:lnTo>
                    <a:lnTo>
                      <a:pt x="51" y="88"/>
                    </a:lnTo>
                    <a:lnTo>
                      <a:pt x="65" y="99"/>
                    </a:lnTo>
                    <a:lnTo>
                      <a:pt x="72" y="108"/>
                    </a:lnTo>
                    <a:lnTo>
                      <a:pt x="78" y="119"/>
                    </a:lnTo>
                    <a:lnTo>
                      <a:pt x="79" y="130"/>
                    </a:lnTo>
                    <a:lnTo>
                      <a:pt x="74" y="139"/>
                    </a:lnTo>
                    <a:lnTo>
                      <a:pt x="85" y="125"/>
                    </a:lnTo>
                    <a:lnTo>
                      <a:pt x="91" y="109"/>
                    </a:lnTo>
                    <a:lnTo>
                      <a:pt x="92" y="91"/>
                    </a:lnTo>
                    <a:lnTo>
                      <a:pt x="89" y="75"/>
                    </a:lnTo>
                    <a:lnTo>
                      <a:pt x="82" y="58"/>
                    </a:lnTo>
                    <a:lnTo>
                      <a:pt x="71" y="44"/>
                    </a:lnTo>
                    <a:lnTo>
                      <a:pt x="59" y="30"/>
                    </a:lnTo>
                    <a:lnTo>
                      <a:pt x="45" y="17"/>
                    </a:lnTo>
                    <a:lnTo>
                      <a:pt x="30"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763"/>
              <p:cNvSpPr>
                <a:spLocks/>
              </p:cNvSpPr>
              <p:nvPr/>
            </p:nvSpPr>
            <p:spPr bwMode="auto">
              <a:xfrm>
                <a:off x="4514" y="2433"/>
                <a:ext cx="36" cy="120"/>
              </a:xfrm>
              <a:custGeom>
                <a:avLst/>
                <a:gdLst>
                  <a:gd name="T0" fmla="*/ 72 w 72"/>
                  <a:gd name="T1" fmla="*/ 190 h 239"/>
                  <a:gd name="T2" fmla="*/ 70 w 72"/>
                  <a:gd name="T3" fmla="*/ 173 h 239"/>
                  <a:gd name="T4" fmla="*/ 66 w 72"/>
                  <a:gd name="T5" fmla="*/ 154 h 239"/>
                  <a:gd name="T6" fmla="*/ 63 w 72"/>
                  <a:gd name="T7" fmla="*/ 140 h 239"/>
                  <a:gd name="T8" fmla="*/ 59 w 72"/>
                  <a:gd name="T9" fmla="*/ 129 h 239"/>
                  <a:gd name="T10" fmla="*/ 56 w 72"/>
                  <a:gd name="T11" fmla="*/ 123 h 239"/>
                  <a:gd name="T12" fmla="*/ 52 w 72"/>
                  <a:gd name="T13" fmla="*/ 120 h 239"/>
                  <a:gd name="T14" fmla="*/ 49 w 72"/>
                  <a:gd name="T15" fmla="*/ 117 h 239"/>
                  <a:gd name="T16" fmla="*/ 45 w 72"/>
                  <a:gd name="T17" fmla="*/ 115 h 239"/>
                  <a:gd name="T18" fmla="*/ 42 w 72"/>
                  <a:gd name="T19" fmla="*/ 110 h 239"/>
                  <a:gd name="T20" fmla="*/ 41 w 72"/>
                  <a:gd name="T21" fmla="*/ 105 h 239"/>
                  <a:gd name="T22" fmla="*/ 39 w 72"/>
                  <a:gd name="T23" fmla="*/ 101 h 239"/>
                  <a:gd name="T24" fmla="*/ 45 w 72"/>
                  <a:gd name="T25" fmla="*/ 0 h 239"/>
                  <a:gd name="T26" fmla="*/ 0 w 72"/>
                  <a:gd name="T27" fmla="*/ 35 h 239"/>
                  <a:gd name="T28" fmla="*/ 5 w 72"/>
                  <a:gd name="T29" fmla="*/ 115 h 239"/>
                  <a:gd name="T30" fmla="*/ 5 w 72"/>
                  <a:gd name="T31" fmla="*/ 115 h 239"/>
                  <a:gd name="T32" fmla="*/ 15 w 72"/>
                  <a:gd name="T33" fmla="*/ 171 h 239"/>
                  <a:gd name="T34" fmla="*/ 19 w 72"/>
                  <a:gd name="T35" fmla="*/ 184 h 239"/>
                  <a:gd name="T36" fmla="*/ 25 w 72"/>
                  <a:gd name="T37" fmla="*/ 195 h 239"/>
                  <a:gd name="T38" fmla="*/ 36 w 72"/>
                  <a:gd name="T39" fmla="*/ 209 h 239"/>
                  <a:gd name="T40" fmla="*/ 51 w 72"/>
                  <a:gd name="T41" fmla="*/ 225 h 239"/>
                  <a:gd name="T42" fmla="*/ 65 w 72"/>
                  <a:gd name="T43" fmla="*/ 238 h 239"/>
                  <a:gd name="T44" fmla="*/ 70 w 72"/>
                  <a:gd name="T45" fmla="*/ 239 h 239"/>
                  <a:gd name="T46" fmla="*/ 72 w 72"/>
                  <a:gd name="T47" fmla="*/ 233 h 239"/>
                  <a:gd name="T48" fmla="*/ 72 w 72"/>
                  <a:gd name="T49" fmla="*/ 226 h 239"/>
                  <a:gd name="T50" fmla="*/ 70 w 72"/>
                  <a:gd name="T51" fmla="*/ 216 h 239"/>
                  <a:gd name="T52" fmla="*/ 66 w 72"/>
                  <a:gd name="T53" fmla="*/ 209 h 239"/>
                  <a:gd name="T54" fmla="*/ 59 w 72"/>
                  <a:gd name="T55" fmla="*/ 198 h 239"/>
                  <a:gd name="T56" fmla="*/ 55 w 72"/>
                  <a:gd name="T57" fmla="*/ 185 h 239"/>
                  <a:gd name="T58" fmla="*/ 52 w 72"/>
                  <a:gd name="T59" fmla="*/ 173 h 239"/>
                  <a:gd name="T60" fmla="*/ 52 w 72"/>
                  <a:gd name="T61" fmla="*/ 164 h 239"/>
                  <a:gd name="T62" fmla="*/ 51 w 72"/>
                  <a:gd name="T63" fmla="*/ 160 h 239"/>
                  <a:gd name="T64" fmla="*/ 52 w 72"/>
                  <a:gd name="T65" fmla="*/ 163 h 239"/>
                  <a:gd name="T66" fmla="*/ 55 w 72"/>
                  <a:gd name="T67" fmla="*/ 170 h 239"/>
                  <a:gd name="T68" fmla="*/ 59 w 72"/>
                  <a:gd name="T69" fmla="*/ 180 h 239"/>
                  <a:gd name="T70" fmla="*/ 63 w 72"/>
                  <a:gd name="T71" fmla="*/ 192 h 239"/>
                  <a:gd name="T72" fmla="*/ 65 w 72"/>
                  <a:gd name="T73" fmla="*/ 195 h 239"/>
                  <a:gd name="T74" fmla="*/ 66 w 72"/>
                  <a:gd name="T75" fmla="*/ 195 h 239"/>
                  <a:gd name="T76" fmla="*/ 69 w 72"/>
                  <a:gd name="T77" fmla="*/ 195 h 239"/>
                  <a:gd name="T78" fmla="*/ 70 w 72"/>
                  <a:gd name="T79" fmla="*/ 195 h 239"/>
                  <a:gd name="T80" fmla="*/ 72 w 72"/>
                  <a:gd name="T81" fmla="*/ 192 h 239"/>
                  <a:gd name="T82" fmla="*/ 72 w 72"/>
                  <a:gd name="T83" fmla="*/ 19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239">
                    <a:moveTo>
                      <a:pt x="72" y="190"/>
                    </a:moveTo>
                    <a:lnTo>
                      <a:pt x="70" y="173"/>
                    </a:lnTo>
                    <a:lnTo>
                      <a:pt x="66" y="154"/>
                    </a:lnTo>
                    <a:lnTo>
                      <a:pt x="63" y="140"/>
                    </a:lnTo>
                    <a:lnTo>
                      <a:pt x="59" y="129"/>
                    </a:lnTo>
                    <a:lnTo>
                      <a:pt x="56" y="123"/>
                    </a:lnTo>
                    <a:lnTo>
                      <a:pt x="52" y="120"/>
                    </a:lnTo>
                    <a:lnTo>
                      <a:pt x="49" y="117"/>
                    </a:lnTo>
                    <a:lnTo>
                      <a:pt x="45" y="115"/>
                    </a:lnTo>
                    <a:lnTo>
                      <a:pt x="42" y="110"/>
                    </a:lnTo>
                    <a:lnTo>
                      <a:pt x="41" y="105"/>
                    </a:lnTo>
                    <a:lnTo>
                      <a:pt x="39" y="101"/>
                    </a:lnTo>
                    <a:lnTo>
                      <a:pt x="45" y="0"/>
                    </a:lnTo>
                    <a:lnTo>
                      <a:pt x="0" y="35"/>
                    </a:lnTo>
                    <a:lnTo>
                      <a:pt x="5" y="115"/>
                    </a:lnTo>
                    <a:lnTo>
                      <a:pt x="5" y="115"/>
                    </a:lnTo>
                    <a:lnTo>
                      <a:pt x="15" y="171"/>
                    </a:lnTo>
                    <a:lnTo>
                      <a:pt x="19" y="184"/>
                    </a:lnTo>
                    <a:lnTo>
                      <a:pt x="25" y="195"/>
                    </a:lnTo>
                    <a:lnTo>
                      <a:pt x="36" y="209"/>
                    </a:lnTo>
                    <a:lnTo>
                      <a:pt x="51" y="225"/>
                    </a:lnTo>
                    <a:lnTo>
                      <a:pt x="65" y="238"/>
                    </a:lnTo>
                    <a:lnTo>
                      <a:pt x="70" y="239"/>
                    </a:lnTo>
                    <a:lnTo>
                      <a:pt x="72" y="233"/>
                    </a:lnTo>
                    <a:lnTo>
                      <a:pt x="72" y="226"/>
                    </a:lnTo>
                    <a:lnTo>
                      <a:pt x="70" y="216"/>
                    </a:lnTo>
                    <a:lnTo>
                      <a:pt x="66" y="209"/>
                    </a:lnTo>
                    <a:lnTo>
                      <a:pt x="59" y="198"/>
                    </a:lnTo>
                    <a:lnTo>
                      <a:pt x="55" y="185"/>
                    </a:lnTo>
                    <a:lnTo>
                      <a:pt x="52" y="173"/>
                    </a:lnTo>
                    <a:lnTo>
                      <a:pt x="52" y="164"/>
                    </a:lnTo>
                    <a:lnTo>
                      <a:pt x="51" y="160"/>
                    </a:lnTo>
                    <a:lnTo>
                      <a:pt x="52" y="163"/>
                    </a:lnTo>
                    <a:lnTo>
                      <a:pt x="55" y="170"/>
                    </a:lnTo>
                    <a:lnTo>
                      <a:pt x="59" y="180"/>
                    </a:lnTo>
                    <a:lnTo>
                      <a:pt x="63" y="192"/>
                    </a:lnTo>
                    <a:lnTo>
                      <a:pt x="65" y="195"/>
                    </a:lnTo>
                    <a:lnTo>
                      <a:pt x="66" y="195"/>
                    </a:lnTo>
                    <a:lnTo>
                      <a:pt x="69" y="195"/>
                    </a:lnTo>
                    <a:lnTo>
                      <a:pt x="70" y="195"/>
                    </a:lnTo>
                    <a:lnTo>
                      <a:pt x="72" y="192"/>
                    </a:lnTo>
                    <a:lnTo>
                      <a:pt x="72" y="19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764"/>
              <p:cNvSpPr>
                <a:spLocks/>
              </p:cNvSpPr>
              <p:nvPr/>
            </p:nvSpPr>
            <p:spPr bwMode="auto">
              <a:xfrm>
                <a:off x="4498" y="2258"/>
                <a:ext cx="48" cy="217"/>
              </a:xfrm>
              <a:custGeom>
                <a:avLst/>
                <a:gdLst>
                  <a:gd name="T0" fmla="*/ 0 w 96"/>
                  <a:gd name="T1" fmla="*/ 160 h 435"/>
                  <a:gd name="T2" fmla="*/ 0 w 96"/>
                  <a:gd name="T3" fmla="*/ 190 h 435"/>
                  <a:gd name="T4" fmla="*/ 35 w 96"/>
                  <a:gd name="T5" fmla="*/ 435 h 435"/>
                  <a:gd name="T6" fmla="*/ 78 w 96"/>
                  <a:gd name="T7" fmla="*/ 351 h 435"/>
                  <a:gd name="T8" fmla="*/ 82 w 96"/>
                  <a:gd name="T9" fmla="*/ 271 h 435"/>
                  <a:gd name="T10" fmla="*/ 84 w 96"/>
                  <a:gd name="T11" fmla="*/ 263 h 435"/>
                  <a:gd name="T12" fmla="*/ 84 w 96"/>
                  <a:gd name="T13" fmla="*/ 255 h 435"/>
                  <a:gd name="T14" fmla="*/ 82 w 96"/>
                  <a:gd name="T15" fmla="*/ 248 h 435"/>
                  <a:gd name="T16" fmla="*/ 68 w 96"/>
                  <a:gd name="T17" fmla="*/ 166 h 435"/>
                  <a:gd name="T18" fmla="*/ 88 w 96"/>
                  <a:gd name="T19" fmla="*/ 58 h 435"/>
                  <a:gd name="T20" fmla="*/ 96 w 96"/>
                  <a:gd name="T21" fmla="*/ 0 h 435"/>
                  <a:gd name="T22" fmla="*/ 13 w 96"/>
                  <a:gd name="T23" fmla="*/ 0 h 435"/>
                  <a:gd name="T24" fmla="*/ 0 w 96"/>
                  <a:gd name="T25" fmla="*/ 16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435">
                    <a:moveTo>
                      <a:pt x="0" y="160"/>
                    </a:moveTo>
                    <a:lnTo>
                      <a:pt x="0" y="190"/>
                    </a:lnTo>
                    <a:lnTo>
                      <a:pt x="35" y="435"/>
                    </a:lnTo>
                    <a:lnTo>
                      <a:pt x="78" y="351"/>
                    </a:lnTo>
                    <a:lnTo>
                      <a:pt x="82" y="271"/>
                    </a:lnTo>
                    <a:lnTo>
                      <a:pt x="84" y="263"/>
                    </a:lnTo>
                    <a:lnTo>
                      <a:pt x="84" y="255"/>
                    </a:lnTo>
                    <a:lnTo>
                      <a:pt x="82" y="248"/>
                    </a:lnTo>
                    <a:lnTo>
                      <a:pt x="68" y="166"/>
                    </a:lnTo>
                    <a:lnTo>
                      <a:pt x="88" y="58"/>
                    </a:lnTo>
                    <a:lnTo>
                      <a:pt x="96" y="0"/>
                    </a:lnTo>
                    <a:lnTo>
                      <a:pt x="13" y="0"/>
                    </a:lnTo>
                    <a:lnTo>
                      <a:pt x="0" y="16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765"/>
              <p:cNvSpPr>
                <a:spLocks/>
              </p:cNvSpPr>
              <p:nvPr/>
            </p:nvSpPr>
            <p:spPr bwMode="auto">
              <a:xfrm>
                <a:off x="4606" y="2329"/>
                <a:ext cx="79" cy="242"/>
              </a:xfrm>
              <a:custGeom>
                <a:avLst/>
                <a:gdLst>
                  <a:gd name="T0" fmla="*/ 120 w 160"/>
                  <a:gd name="T1" fmla="*/ 197 h 484"/>
                  <a:gd name="T2" fmla="*/ 115 w 160"/>
                  <a:gd name="T3" fmla="*/ 183 h 484"/>
                  <a:gd name="T4" fmla="*/ 109 w 160"/>
                  <a:gd name="T5" fmla="*/ 153 h 484"/>
                  <a:gd name="T6" fmla="*/ 107 w 160"/>
                  <a:gd name="T7" fmla="*/ 122 h 484"/>
                  <a:gd name="T8" fmla="*/ 110 w 160"/>
                  <a:gd name="T9" fmla="*/ 89 h 484"/>
                  <a:gd name="T10" fmla="*/ 116 w 160"/>
                  <a:gd name="T11" fmla="*/ 58 h 484"/>
                  <a:gd name="T12" fmla="*/ 122 w 160"/>
                  <a:gd name="T13" fmla="*/ 27 h 484"/>
                  <a:gd name="T14" fmla="*/ 127 w 160"/>
                  <a:gd name="T15" fmla="*/ 0 h 484"/>
                  <a:gd name="T16" fmla="*/ 0 w 160"/>
                  <a:gd name="T17" fmla="*/ 0 h 484"/>
                  <a:gd name="T18" fmla="*/ 0 w 160"/>
                  <a:gd name="T19" fmla="*/ 484 h 484"/>
                  <a:gd name="T20" fmla="*/ 147 w 160"/>
                  <a:gd name="T21" fmla="*/ 484 h 484"/>
                  <a:gd name="T22" fmla="*/ 157 w 160"/>
                  <a:gd name="T23" fmla="*/ 427 h 484"/>
                  <a:gd name="T24" fmla="*/ 160 w 160"/>
                  <a:gd name="T25" fmla="*/ 408 h 484"/>
                  <a:gd name="T26" fmla="*/ 158 w 160"/>
                  <a:gd name="T27" fmla="*/ 386 h 484"/>
                  <a:gd name="T28" fmla="*/ 158 w 160"/>
                  <a:gd name="T29" fmla="*/ 386 h 484"/>
                  <a:gd name="T30" fmla="*/ 154 w 160"/>
                  <a:gd name="T31" fmla="*/ 351 h 484"/>
                  <a:gd name="T32" fmla="*/ 147 w 160"/>
                  <a:gd name="T33" fmla="*/ 311 h 484"/>
                  <a:gd name="T34" fmla="*/ 140 w 160"/>
                  <a:gd name="T35" fmla="*/ 269 h 484"/>
                  <a:gd name="T36" fmla="*/ 130 w 160"/>
                  <a:gd name="T37" fmla="*/ 229 h 484"/>
                  <a:gd name="T38" fmla="*/ 120 w 160"/>
                  <a:gd name="T39" fmla="*/ 19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484">
                    <a:moveTo>
                      <a:pt x="120" y="197"/>
                    </a:moveTo>
                    <a:lnTo>
                      <a:pt x="115" y="183"/>
                    </a:lnTo>
                    <a:lnTo>
                      <a:pt x="109" y="153"/>
                    </a:lnTo>
                    <a:lnTo>
                      <a:pt x="107" y="122"/>
                    </a:lnTo>
                    <a:lnTo>
                      <a:pt x="110" y="89"/>
                    </a:lnTo>
                    <a:lnTo>
                      <a:pt x="116" y="58"/>
                    </a:lnTo>
                    <a:lnTo>
                      <a:pt x="122" y="27"/>
                    </a:lnTo>
                    <a:lnTo>
                      <a:pt x="127" y="0"/>
                    </a:lnTo>
                    <a:lnTo>
                      <a:pt x="0" y="0"/>
                    </a:lnTo>
                    <a:lnTo>
                      <a:pt x="0" y="484"/>
                    </a:lnTo>
                    <a:lnTo>
                      <a:pt x="147" y="484"/>
                    </a:lnTo>
                    <a:lnTo>
                      <a:pt x="157" y="427"/>
                    </a:lnTo>
                    <a:lnTo>
                      <a:pt x="160" y="408"/>
                    </a:lnTo>
                    <a:lnTo>
                      <a:pt x="158" y="386"/>
                    </a:lnTo>
                    <a:lnTo>
                      <a:pt x="158" y="386"/>
                    </a:lnTo>
                    <a:lnTo>
                      <a:pt x="154" y="351"/>
                    </a:lnTo>
                    <a:lnTo>
                      <a:pt x="147" y="311"/>
                    </a:lnTo>
                    <a:lnTo>
                      <a:pt x="140" y="269"/>
                    </a:lnTo>
                    <a:lnTo>
                      <a:pt x="130" y="229"/>
                    </a:lnTo>
                    <a:lnTo>
                      <a:pt x="120" y="197"/>
                    </a:lnTo>
                    <a:close/>
                  </a:path>
                </a:pathLst>
              </a:custGeom>
              <a:solidFill>
                <a:srgbClr val="09DA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766"/>
              <p:cNvSpPr>
                <a:spLocks/>
              </p:cNvSpPr>
              <p:nvPr/>
            </p:nvSpPr>
            <p:spPr bwMode="auto">
              <a:xfrm>
                <a:off x="4661" y="2433"/>
                <a:ext cx="36" cy="120"/>
              </a:xfrm>
              <a:custGeom>
                <a:avLst/>
                <a:gdLst>
                  <a:gd name="T0" fmla="*/ 27 w 74"/>
                  <a:gd name="T1" fmla="*/ 0 h 239"/>
                  <a:gd name="T2" fmla="*/ 33 w 74"/>
                  <a:gd name="T3" fmla="*/ 101 h 239"/>
                  <a:gd name="T4" fmla="*/ 33 w 74"/>
                  <a:gd name="T5" fmla="*/ 105 h 239"/>
                  <a:gd name="T6" fmla="*/ 31 w 74"/>
                  <a:gd name="T7" fmla="*/ 110 h 239"/>
                  <a:gd name="T8" fmla="*/ 29 w 74"/>
                  <a:gd name="T9" fmla="*/ 115 h 239"/>
                  <a:gd name="T10" fmla="*/ 24 w 74"/>
                  <a:gd name="T11" fmla="*/ 117 h 239"/>
                  <a:gd name="T12" fmla="*/ 20 w 74"/>
                  <a:gd name="T13" fmla="*/ 120 h 239"/>
                  <a:gd name="T14" fmla="*/ 17 w 74"/>
                  <a:gd name="T15" fmla="*/ 123 h 239"/>
                  <a:gd name="T16" fmla="*/ 14 w 74"/>
                  <a:gd name="T17" fmla="*/ 129 h 239"/>
                  <a:gd name="T18" fmla="*/ 10 w 74"/>
                  <a:gd name="T19" fmla="*/ 140 h 239"/>
                  <a:gd name="T20" fmla="*/ 6 w 74"/>
                  <a:gd name="T21" fmla="*/ 154 h 239"/>
                  <a:gd name="T22" fmla="*/ 3 w 74"/>
                  <a:gd name="T23" fmla="*/ 173 h 239"/>
                  <a:gd name="T24" fmla="*/ 0 w 74"/>
                  <a:gd name="T25" fmla="*/ 190 h 239"/>
                  <a:gd name="T26" fmla="*/ 0 w 74"/>
                  <a:gd name="T27" fmla="*/ 192 h 239"/>
                  <a:gd name="T28" fmla="*/ 2 w 74"/>
                  <a:gd name="T29" fmla="*/ 195 h 239"/>
                  <a:gd name="T30" fmla="*/ 5 w 74"/>
                  <a:gd name="T31" fmla="*/ 195 h 239"/>
                  <a:gd name="T32" fmla="*/ 6 w 74"/>
                  <a:gd name="T33" fmla="*/ 195 h 239"/>
                  <a:gd name="T34" fmla="*/ 9 w 74"/>
                  <a:gd name="T35" fmla="*/ 195 h 239"/>
                  <a:gd name="T36" fmla="*/ 10 w 74"/>
                  <a:gd name="T37" fmla="*/ 192 h 239"/>
                  <a:gd name="T38" fmla="*/ 14 w 74"/>
                  <a:gd name="T39" fmla="*/ 180 h 239"/>
                  <a:gd name="T40" fmla="*/ 19 w 74"/>
                  <a:gd name="T41" fmla="*/ 170 h 239"/>
                  <a:gd name="T42" fmla="*/ 22 w 74"/>
                  <a:gd name="T43" fmla="*/ 163 h 239"/>
                  <a:gd name="T44" fmla="*/ 22 w 74"/>
                  <a:gd name="T45" fmla="*/ 160 h 239"/>
                  <a:gd name="T46" fmla="*/ 22 w 74"/>
                  <a:gd name="T47" fmla="*/ 164 h 239"/>
                  <a:gd name="T48" fmla="*/ 20 w 74"/>
                  <a:gd name="T49" fmla="*/ 173 h 239"/>
                  <a:gd name="T50" fmla="*/ 17 w 74"/>
                  <a:gd name="T51" fmla="*/ 185 h 239"/>
                  <a:gd name="T52" fmla="*/ 13 w 74"/>
                  <a:gd name="T53" fmla="*/ 198 h 239"/>
                  <a:gd name="T54" fmla="*/ 7 w 74"/>
                  <a:gd name="T55" fmla="*/ 209 h 239"/>
                  <a:gd name="T56" fmla="*/ 3 w 74"/>
                  <a:gd name="T57" fmla="*/ 216 h 239"/>
                  <a:gd name="T58" fmla="*/ 2 w 74"/>
                  <a:gd name="T59" fmla="*/ 226 h 239"/>
                  <a:gd name="T60" fmla="*/ 0 w 74"/>
                  <a:gd name="T61" fmla="*/ 233 h 239"/>
                  <a:gd name="T62" fmla="*/ 3 w 74"/>
                  <a:gd name="T63" fmla="*/ 239 h 239"/>
                  <a:gd name="T64" fmla="*/ 7 w 74"/>
                  <a:gd name="T65" fmla="*/ 238 h 239"/>
                  <a:gd name="T66" fmla="*/ 23 w 74"/>
                  <a:gd name="T67" fmla="*/ 225 h 239"/>
                  <a:gd name="T68" fmla="*/ 36 w 74"/>
                  <a:gd name="T69" fmla="*/ 209 h 239"/>
                  <a:gd name="T70" fmla="*/ 47 w 74"/>
                  <a:gd name="T71" fmla="*/ 195 h 239"/>
                  <a:gd name="T72" fmla="*/ 54 w 74"/>
                  <a:gd name="T73" fmla="*/ 184 h 239"/>
                  <a:gd name="T74" fmla="*/ 58 w 74"/>
                  <a:gd name="T75" fmla="*/ 171 h 239"/>
                  <a:gd name="T76" fmla="*/ 68 w 74"/>
                  <a:gd name="T77" fmla="*/ 115 h 239"/>
                  <a:gd name="T78" fmla="*/ 68 w 74"/>
                  <a:gd name="T79" fmla="*/ 115 h 239"/>
                  <a:gd name="T80" fmla="*/ 74 w 74"/>
                  <a:gd name="T81" fmla="*/ 35 h 239"/>
                  <a:gd name="T82" fmla="*/ 27 w 74"/>
                  <a:gd name="T8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239">
                    <a:moveTo>
                      <a:pt x="27" y="0"/>
                    </a:moveTo>
                    <a:lnTo>
                      <a:pt x="33" y="101"/>
                    </a:lnTo>
                    <a:lnTo>
                      <a:pt x="33" y="105"/>
                    </a:lnTo>
                    <a:lnTo>
                      <a:pt x="31" y="110"/>
                    </a:lnTo>
                    <a:lnTo>
                      <a:pt x="29" y="115"/>
                    </a:lnTo>
                    <a:lnTo>
                      <a:pt x="24" y="117"/>
                    </a:lnTo>
                    <a:lnTo>
                      <a:pt x="20" y="120"/>
                    </a:lnTo>
                    <a:lnTo>
                      <a:pt x="17" y="123"/>
                    </a:lnTo>
                    <a:lnTo>
                      <a:pt x="14" y="129"/>
                    </a:lnTo>
                    <a:lnTo>
                      <a:pt x="10" y="140"/>
                    </a:lnTo>
                    <a:lnTo>
                      <a:pt x="6" y="154"/>
                    </a:lnTo>
                    <a:lnTo>
                      <a:pt x="3" y="173"/>
                    </a:lnTo>
                    <a:lnTo>
                      <a:pt x="0" y="190"/>
                    </a:lnTo>
                    <a:lnTo>
                      <a:pt x="0" y="192"/>
                    </a:lnTo>
                    <a:lnTo>
                      <a:pt x="2" y="195"/>
                    </a:lnTo>
                    <a:lnTo>
                      <a:pt x="5" y="195"/>
                    </a:lnTo>
                    <a:lnTo>
                      <a:pt x="6" y="195"/>
                    </a:lnTo>
                    <a:lnTo>
                      <a:pt x="9" y="195"/>
                    </a:lnTo>
                    <a:lnTo>
                      <a:pt x="10" y="192"/>
                    </a:lnTo>
                    <a:lnTo>
                      <a:pt x="14" y="180"/>
                    </a:lnTo>
                    <a:lnTo>
                      <a:pt x="19" y="170"/>
                    </a:lnTo>
                    <a:lnTo>
                      <a:pt x="22" y="163"/>
                    </a:lnTo>
                    <a:lnTo>
                      <a:pt x="22" y="160"/>
                    </a:lnTo>
                    <a:lnTo>
                      <a:pt x="22" y="164"/>
                    </a:lnTo>
                    <a:lnTo>
                      <a:pt x="20" y="173"/>
                    </a:lnTo>
                    <a:lnTo>
                      <a:pt x="17" y="185"/>
                    </a:lnTo>
                    <a:lnTo>
                      <a:pt x="13" y="198"/>
                    </a:lnTo>
                    <a:lnTo>
                      <a:pt x="7" y="209"/>
                    </a:lnTo>
                    <a:lnTo>
                      <a:pt x="3" y="216"/>
                    </a:lnTo>
                    <a:lnTo>
                      <a:pt x="2" y="226"/>
                    </a:lnTo>
                    <a:lnTo>
                      <a:pt x="0" y="233"/>
                    </a:lnTo>
                    <a:lnTo>
                      <a:pt x="3" y="239"/>
                    </a:lnTo>
                    <a:lnTo>
                      <a:pt x="7" y="238"/>
                    </a:lnTo>
                    <a:lnTo>
                      <a:pt x="23" y="225"/>
                    </a:lnTo>
                    <a:lnTo>
                      <a:pt x="36" y="209"/>
                    </a:lnTo>
                    <a:lnTo>
                      <a:pt x="47" y="195"/>
                    </a:lnTo>
                    <a:lnTo>
                      <a:pt x="54" y="184"/>
                    </a:lnTo>
                    <a:lnTo>
                      <a:pt x="58" y="171"/>
                    </a:lnTo>
                    <a:lnTo>
                      <a:pt x="68" y="115"/>
                    </a:lnTo>
                    <a:lnTo>
                      <a:pt x="68" y="115"/>
                    </a:lnTo>
                    <a:lnTo>
                      <a:pt x="74" y="35"/>
                    </a:lnTo>
                    <a:lnTo>
                      <a:pt x="27"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767"/>
              <p:cNvSpPr>
                <a:spLocks/>
              </p:cNvSpPr>
              <p:nvPr/>
            </p:nvSpPr>
            <p:spPr bwMode="auto">
              <a:xfrm>
                <a:off x="4666" y="2258"/>
                <a:ext cx="48" cy="217"/>
              </a:xfrm>
              <a:custGeom>
                <a:avLst/>
                <a:gdLst>
                  <a:gd name="T0" fmla="*/ 0 w 96"/>
                  <a:gd name="T1" fmla="*/ 0 h 435"/>
                  <a:gd name="T2" fmla="*/ 7 w 96"/>
                  <a:gd name="T3" fmla="*/ 58 h 435"/>
                  <a:gd name="T4" fmla="*/ 28 w 96"/>
                  <a:gd name="T5" fmla="*/ 166 h 435"/>
                  <a:gd name="T6" fmla="*/ 14 w 96"/>
                  <a:gd name="T7" fmla="*/ 248 h 435"/>
                  <a:gd name="T8" fmla="*/ 13 w 96"/>
                  <a:gd name="T9" fmla="*/ 255 h 435"/>
                  <a:gd name="T10" fmla="*/ 13 w 96"/>
                  <a:gd name="T11" fmla="*/ 263 h 435"/>
                  <a:gd name="T12" fmla="*/ 13 w 96"/>
                  <a:gd name="T13" fmla="*/ 271 h 435"/>
                  <a:gd name="T14" fmla="*/ 17 w 96"/>
                  <a:gd name="T15" fmla="*/ 351 h 435"/>
                  <a:gd name="T16" fmla="*/ 60 w 96"/>
                  <a:gd name="T17" fmla="*/ 435 h 435"/>
                  <a:gd name="T18" fmla="*/ 95 w 96"/>
                  <a:gd name="T19" fmla="*/ 190 h 435"/>
                  <a:gd name="T20" fmla="*/ 96 w 96"/>
                  <a:gd name="T21" fmla="*/ 160 h 435"/>
                  <a:gd name="T22" fmla="*/ 84 w 96"/>
                  <a:gd name="T23" fmla="*/ 0 h 435"/>
                  <a:gd name="T24" fmla="*/ 0 w 96"/>
                  <a:gd name="T2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435">
                    <a:moveTo>
                      <a:pt x="0" y="0"/>
                    </a:moveTo>
                    <a:lnTo>
                      <a:pt x="7" y="58"/>
                    </a:lnTo>
                    <a:lnTo>
                      <a:pt x="28" y="166"/>
                    </a:lnTo>
                    <a:lnTo>
                      <a:pt x="14" y="248"/>
                    </a:lnTo>
                    <a:lnTo>
                      <a:pt x="13" y="255"/>
                    </a:lnTo>
                    <a:lnTo>
                      <a:pt x="13" y="263"/>
                    </a:lnTo>
                    <a:lnTo>
                      <a:pt x="13" y="271"/>
                    </a:lnTo>
                    <a:lnTo>
                      <a:pt x="17" y="351"/>
                    </a:lnTo>
                    <a:lnTo>
                      <a:pt x="60" y="435"/>
                    </a:lnTo>
                    <a:lnTo>
                      <a:pt x="95" y="190"/>
                    </a:lnTo>
                    <a:lnTo>
                      <a:pt x="96" y="160"/>
                    </a:lnTo>
                    <a:lnTo>
                      <a:pt x="84" y="0"/>
                    </a:lnTo>
                    <a:lnTo>
                      <a:pt x="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768"/>
              <p:cNvSpPr>
                <a:spLocks/>
              </p:cNvSpPr>
              <p:nvPr/>
            </p:nvSpPr>
            <p:spPr bwMode="auto">
              <a:xfrm>
                <a:off x="4538" y="2278"/>
                <a:ext cx="61" cy="64"/>
              </a:xfrm>
              <a:custGeom>
                <a:avLst/>
                <a:gdLst>
                  <a:gd name="T0" fmla="*/ 65 w 123"/>
                  <a:gd name="T1" fmla="*/ 110 h 129"/>
                  <a:gd name="T2" fmla="*/ 65 w 123"/>
                  <a:gd name="T3" fmla="*/ 110 h 129"/>
                  <a:gd name="T4" fmla="*/ 44 w 123"/>
                  <a:gd name="T5" fmla="*/ 108 h 129"/>
                  <a:gd name="T6" fmla="*/ 27 w 123"/>
                  <a:gd name="T7" fmla="*/ 98 h 129"/>
                  <a:gd name="T8" fmla="*/ 16 w 123"/>
                  <a:gd name="T9" fmla="*/ 83 h 129"/>
                  <a:gd name="T10" fmla="*/ 9 w 123"/>
                  <a:gd name="T11" fmla="*/ 65 h 129"/>
                  <a:gd name="T12" fmla="*/ 9 w 123"/>
                  <a:gd name="T13" fmla="*/ 45 h 129"/>
                  <a:gd name="T14" fmla="*/ 12 w 123"/>
                  <a:gd name="T15" fmla="*/ 0 h 129"/>
                  <a:gd name="T16" fmla="*/ 0 w 123"/>
                  <a:gd name="T17" fmla="*/ 58 h 129"/>
                  <a:gd name="T18" fmla="*/ 0 w 123"/>
                  <a:gd name="T19" fmla="*/ 79 h 129"/>
                  <a:gd name="T20" fmla="*/ 7 w 123"/>
                  <a:gd name="T21" fmla="*/ 98 h 129"/>
                  <a:gd name="T22" fmla="*/ 20 w 123"/>
                  <a:gd name="T23" fmla="*/ 113 h 129"/>
                  <a:gd name="T24" fmla="*/ 38 w 123"/>
                  <a:gd name="T25" fmla="*/ 124 h 129"/>
                  <a:gd name="T26" fmla="*/ 61 w 123"/>
                  <a:gd name="T27" fmla="*/ 129 h 129"/>
                  <a:gd name="T28" fmla="*/ 61 w 123"/>
                  <a:gd name="T29" fmla="*/ 129 h 129"/>
                  <a:gd name="T30" fmla="*/ 81 w 123"/>
                  <a:gd name="T31" fmla="*/ 124 h 129"/>
                  <a:gd name="T32" fmla="*/ 98 w 123"/>
                  <a:gd name="T33" fmla="*/ 116 h 129"/>
                  <a:gd name="T34" fmla="*/ 112 w 123"/>
                  <a:gd name="T35" fmla="*/ 103 h 129"/>
                  <a:gd name="T36" fmla="*/ 120 w 123"/>
                  <a:gd name="T37" fmla="*/ 88 h 129"/>
                  <a:gd name="T38" fmla="*/ 123 w 123"/>
                  <a:gd name="T39" fmla="*/ 69 h 129"/>
                  <a:gd name="T40" fmla="*/ 123 w 123"/>
                  <a:gd name="T41" fmla="*/ 55 h 129"/>
                  <a:gd name="T42" fmla="*/ 120 w 123"/>
                  <a:gd name="T43" fmla="*/ 74 h 129"/>
                  <a:gd name="T44" fmla="*/ 112 w 123"/>
                  <a:gd name="T45" fmla="*/ 88 h 129"/>
                  <a:gd name="T46" fmla="*/ 99 w 123"/>
                  <a:gd name="T47" fmla="*/ 100 h 129"/>
                  <a:gd name="T48" fmla="*/ 84 w 123"/>
                  <a:gd name="T49" fmla="*/ 108 h 129"/>
                  <a:gd name="T50" fmla="*/ 65 w 123"/>
                  <a:gd name="T51" fmla="*/ 1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9">
                    <a:moveTo>
                      <a:pt x="65" y="110"/>
                    </a:moveTo>
                    <a:lnTo>
                      <a:pt x="65" y="110"/>
                    </a:lnTo>
                    <a:lnTo>
                      <a:pt x="44" y="108"/>
                    </a:lnTo>
                    <a:lnTo>
                      <a:pt x="27" y="98"/>
                    </a:lnTo>
                    <a:lnTo>
                      <a:pt x="16" y="83"/>
                    </a:lnTo>
                    <a:lnTo>
                      <a:pt x="9" y="65"/>
                    </a:lnTo>
                    <a:lnTo>
                      <a:pt x="9" y="45"/>
                    </a:lnTo>
                    <a:lnTo>
                      <a:pt x="12" y="0"/>
                    </a:lnTo>
                    <a:lnTo>
                      <a:pt x="0" y="58"/>
                    </a:lnTo>
                    <a:lnTo>
                      <a:pt x="0" y="79"/>
                    </a:lnTo>
                    <a:lnTo>
                      <a:pt x="7" y="98"/>
                    </a:lnTo>
                    <a:lnTo>
                      <a:pt x="20" y="113"/>
                    </a:lnTo>
                    <a:lnTo>
                      <a:pt x="38" y="124"/>
                    </a:lnTo>
                    <a:lnTo>
                      <a:pt x="61" y="129"/>
                    </a:lnTo>
                    <a:lnTo>
                      <a:pt x="61" y="129"/>
                    </a:lnTo>
                    <a:lnTo>
                      <a:pt x="81" y="124"/>
                    </a:lnTo>
                    <a:lnTo>
                      <a:pt x="98" y="116"/>
                    </a:lnTo>
                    <a:lnTo>
                      <a:pt x="112" y="103"/>
                    </a:lnTo>
                    <a:lnTo>
                      <a:pt x="120" y="88"/>
                    </a:lnTo>
                    <a:lnTo>
                      <a:pt x="123" y="69"/>
                    </a:lnTo>
                    <a:lnTo>
                      <a:pt x="123" y="55"/>
                    </a:lnTo>
                    <a:lnTo>
                      <a:pt x="120" y="74"/>
                    </a:lnTo>
                    <a:lnTo>
                      <a:pt x="112" y="88"/>
                    </a:lnTo>
                    <a:lnTo>
                      <a:pt x="99" y="100"/>
                    </a:lnTo>
                    <a:lnTo>
                      <a:pt x="84" y="108"/>
                    </a:lnTo>
                    <a:lnTo>
                      <a:pt x="65" y="11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769"/>
              <p:cNvSpPr>
                <a:spLocks/>
              </p:cNvSpPr>
              <p:nvPr/>
            </p:nvSpPr>
            <p:spPr bwMode="auto">
              <a:xfrm>
                <a:off x="4613" y="2278"/>
                <a:ext cx="61" cy="64"/>
              </a:xfrm>
              <a:custGeom>
                <a:avLst/>
                <a:gdLst>
                  <a:gd name="T0" fmla="*/ 113 w 123"/>
                  <a:gd name="T1" fmla="*/ 45 h 129"/>
                  <a:gd name="T2" fmla="*/ 115 w 123"/>
                  <a:gd name="T3" fmla="*/ 65 h 129"/>
                  <a:gd name="T4" fmla="*/ 108 w 123"/>
                  <a:gd name="T5" fmla="*/ 83 h 129"/>
                  <a:gd name="T6" fmla="*/ 95 w 123"/>
                  <a:gd name="T7" fmla="*/ 98 h 129"/>
                  <a:gd name="T8" fmla="*/ 78 w 123"/>
                  <a:gd name="T9" fmla="*/ 108 h 129"/>
                  <a:gd name="T10" fmla="*/ 58 w 123"/>
                  <a:gd name="T11" fmla="*/ 110 h 129"/>
                  <a:gd name="T12" fmla="*/ 57 w 123"/>
                  <a:gd name="T13" fmla="*/ 110 h 129"/>
                  <a:gd name="T14" fmla="*/ 38 w 123"/>
                  <a:gd name="T15" fmla="*/ 108 h 129"/>
                  <a:gd name="T16" fmla="*/ 23 w 123"/>
                  <a:gd name="T17" fmla="*/ 100 h 129"/>
                  <a:gd name="T18" fmla="*/ 11 w 123"/>
                  <a:gd name="T19" fmla="*/ 88 h 129"/>
                  <a:gd name="T20" fmla="*/ 3 w 123"/>
                  <a:gd name="T21" fmla="*/ 74 h 129"/>
                  <a:gd name="T22" fmla="*/ 0 w 123"/>
                  <a:gd name="T23" fmla="*/ 55 h 129"/>
                  <a:gd name="T24" fmla="*/ 0 w 123"/>
                  <a:gd name="T25" fmla="*/ 69 h 129"/>
                  <a:gd name="T26" fmla="*/ 3 w 123"/>
                  <a:gd name="T27" fmla="*/ 88 h 129"/>
                  <a:gd name="T28" fmla="*/ 11 w 123"/>
                  <a:gd name="T29" fmla="*/ 103 h 129"/>
                  <a:gd name="T30" fmla="*/ 24 w 123"/>
                  <a:gd name="T31" fmla="*/ 116 h 129"/>
                  <a:gd name="T32" fmla="*/ 41 w 123"/>
                  <a:gd name="T33" fmla="*/ 124 h 129"/>
                  <a:gd name="T34" fmla="*/ 61 w 123"/>
                  <a:gd name="T35" fmla="*/ 129 h 129"/>
                  <a:gd name="T36" fmla="*/ 62 w 123"/>
                  <a:gd name="T37" fmla="*/ 129 h 129"/>
                  <a:gd name="T38" fmla="*/ 84 w 123"/>
                  <a:gd name="T39" fmla="*/ 124 h 129"/>
                  <a:gd name="T40" fmla="*/ 102 w 123"/>
                  <a:gd name="T41" fmla="*/ 113 h 129"/>
                  <a:gd name="T42" fmla="*/ 116 w 123"/>
                  <a:gd name="T43" fmla="*/ 98 h 129"/>
                  <a:gd name="T44" fmla="*/ 123 w 123"/>
                  <a:gd name="T45" fmla="*/ 79 h 129"/>
                  <a:gd name="T46" fmla="*/ 123 w 123"/>
                  <a:gd name="T47" fmla="*/ 58 h 129"/>
                  <a:gd name="T48" fmla="*/ 112 w 123"/>
                  <a:gd name="T49" fmla="*/ 0 h 129"/>
                  <a:gd name="T50" fmla="*/ 113 w 123"/>
                  <a:gd name="T51" fmla="*/ 4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9">
                    <a:moveTo>
                      <a:pt x="113" y="45"/>
                    </a:moveTo>
                    <a:lnTo>
                      <a:pt x="115" y="65"/>
                    </a:lnTo>
                    <a:lnTo>
                      <a:pt x="108" y="83"/>
                    </a:lnTo>
                    <a:lnTo>
                      <a:pt x="95" y="98"/>
                    </a:lnTo>
                    <a:lnTo>
                      <a:pt x="78" y="108"/>
                    </a:lnTo>
                    <a:lnTo>
                      <a:pt x="58" y="110"/>
                    </a:lnTo>
                    <a:lnTo>
                      <a:pt x="57" y="110"/>
                    </a:lnTo>
                    <a:lnTo>
                      <a:pt x="38" y="108"/>
                    </a:lnTo>
                    <a:lnTo>
                      <a:pt x="23" y="100"/>
                    </a:lnTo>
                    <a:lnTo>
                      <a:pt x="11" y="88"/>
                    </a:lnTo>
                    <a:lnTo>
                      <a:pt x="3" y="74"/>
                    </a:lnTo>
                    <a:lnTo>
                      <a:pt x="0" y="55"/>
                    </a:lnTo>
                    <a:lnTo>
                      <a:pt x="0" y="69"/>
                    </a:lnTo>
                    <a:lnTo>
                      <a:pt x="3" y="88"/>
                    </a:lnTo>
                    <a:lnTo>
                      <a:pt x="11" y="103"/>
                    </a:lnTo>
                    <a:lnTo>
                      <a:pt x="24" y="116"/>
                    </a:lnTo>
                    <a:lnTo>
                      <a:pt x="41" y="124"/>
                    </a:lnTo>
                    <a:lnTo>
                      <a:pt x="61" y="129"/>
                    </a:lnTo>
                    <a:lnTo>
                      <a:pt x="62" y="129"/>
                    </a:lnTo>
                    <a:lnTo>
                      <a:pt x="84" y="124"/>
                    </a:lnTo>
                    <a:lnTo>
                      <a:pt x="102" y="113"/>
                    </a:lnTo>
                    <a:lnTo>
                      <a:pt x="116" y="98"/>
                    </a:lnTo>
                    <a:lnTo>
                      <a:pt x="123" y="79"/>
                    </a:lnTo>
                    <a:lnTo>
                      <a:pt x="123" y="58"/>
                    </a:lnTo>
                    <a:lnTo>
                      <a:pt x="112" y="0"/>
                    </a:lnTo>
                    <a:lnTo>
                      <a:pt x="113" y="45"/>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770"/>
              <p:cNvSpPr>
                <a:spLocks/>
              </p:cNvSpPr>
              <p:nvPr/>
            </p:nvSpPr>
            <p:spPr bwMode="auto">
              <a:xfrm>
                <a:off x="4538" y="2203"/>
                <a:ext cx="68" cy="141"/>
              </a:xfrm>
              <a:custGeom>
                <a:avLst/>
                <a:gdLst>
                  <a:gd name="T0" fmla="*/ 37 w 136"/>
                  <a:gd name="T1" fmla="*/ 0 h 283"/>
                  <a:gd name="T2" fmla="*/ 24 w 136"/>
                  <a:gd name="T3" fmla="*/ 4 h 283"/>
                  <a:gd name="T4" fmla="*/ 3 w 136"/>
                  <a:gd name="T5" fmla="*/ 191 h 283"/>
                  <a:gd name="T6" fmla="*/ 0 w 136"/>
                  <a:gd name="T7" fmla="*/ 207 h 283"/>
                  <a:gd name="T8" fmla="*/ 0 w 136"/>
                  <a:gd name="T9" fmla="*/ 209 h 283"/>
                  <a:gd name="T10" fmla="*/ 0 w 136"/>
                  <a:gd name="T11" fmla="*/ 232 h 283"/>
                  <a:gd name="T12" fmla="*/ 7 w 136"/>
                  <a:gd name="T13" fmla="*/ 252 h 283"/>
                  <a:gd name="T14" fmla="*/ 20 w 136"/>
                  <a:gd name="T15" fmla="*/ 267 h 283"/>
                  <a:gd name="T16" fmla="*/ 38 w 136"/>
                  <a:gd name="T17" fmla="*/ 279 h 283"/>
                  <a:gd name="T18" fmla="*/ 61 w 136"/>
                  <a:gd name="T19" fmla="*/ 283 h 283"/>
                  <a:gd name="T20" fmla="*/ 62 w 136"/>
                  <a:gd name="T21" fmla="*/ 283 h 283"/>
                  <a:gd name="T22" fmla="*/ 78 w 136"/>
                  <a:gd name="T23" fmla="*/ 280 h 283"/>
                  <a:gd name="T24" fmla="*/ 92 w 136"/>
                  <a:gd name="T25" fmla="*/ 274 h 283"/>
                  <a:gd name="T26" fmla="*/ 108 w 136"/>
                  <a:gd name="T27" fmla="*/ 266 h 283"/>
                  <a:gd name="T28" fmla="*/ 122 w 136"/>
                  <a:gd name="T29" fmla="*/ 262 h 283"/>
                  <a:gd name="T30" fmla="*/ 129 w 136"/>
                  <a:gd name="T31" fmla="*/ 260 h 283"/>
                  <a:gd name="T32" fmla="*/ 136 w 136"/>
                  <a:gd name="T33" fmla="*/ 260 h 283"/>
                  <a:gd name="T34" fmla="*/ 136 w 136"/>
                  <a:gd name="T35" fmla="*/ 252 h 283"/>
                  <a:gd name="T36" fmla="*/ 132 w 136"/>
                  <a:gd name="T37" fmla="*/ 250 h 283"/>
                  <a:gd name="T38" fmla="*/ 128 w 136"/>
                  <a:gd name="T39" fmla="*/ 249 h 283"/>
                  <a:gd name="T40" fmla="*/ 123 w 136"/>
                  <a:gd name="T41" fmla="*/ 246 h 283"/>
                  <a:gd name="T42" fmla="*/ 120 w 136"/>
                  <a:gd name="T43" fmla="*/ 242 h 283"/>
                  <a:gd name="T44" fmla="*/ 118 w 136"/>
                  <a:gd name="T45" fmla="*/ 236 h 283"/>
                  <a:gd name="T46" fmla="*/ 112 w 136"/>
                  <a:gd name="T47" fmla="*/ 225 h 283"/>
                  <a:gd name="T48" fmla="*/ 106 w 136"/>
                  <a:gd name="T49" fmla="*/ 207 h 283"/>
                  <a:gd name="T50" fmla="*/ 98 w 136"/>
                  <a:gd name="T51" fmla="*/ 184 h 283"/>
                  <a:gd name="T52" fmla="*/ 89 w 136"/>
                  <a:gd name="T53" fmla="*/ 159 h 283"/>
                  <a:gd name="T54" fmla="*/ 81 w 136"/>
                  <a:gd name="T55" fmla="*/ 132 h 283"/>
                  <a:gd name="T56" fmla="*/ 72 w 136"/>
                  <a:gd name="T57" fmla="*/ 105 h 283"/>
                  <a:gd name="T58" fmla="*/ 62 w 136"/>
                  <a:gd name="T59" fmla="*/ 78 h 283"/>
                  <a:gd name="T60" fmla="*/ 55 w 136"/>
                  <a:gd name="T61" fmla="*/ 53 h 283"/>
                  <a:gd name="T62" fmla="*/ 48 w 136"/>
                  <a:gd name="T63" fmla="*/ 31 h 283"/>
                  <a:gd name="T64" fmla="*/ 43 w 136"/>
                  <a:gd name="T65" fmla="*/ 14 h 283"/>
                  <a:gd name="T66" fmla="*/ 38 w 136"/>
                  <a:gd name="T67" fmla="*/ 3 h 283"/>
                  <a:gd name="T68" fmla="*/ 37 w 136"/>
                  <a:gd name="T69"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283">
                    <a:moveTo>
                      <a:pt x="37" y="0"/>
                    </a:moveTo>
                    <a:lnTo>
                      <a:pt x="24" y="4"/>
                    </a:lnTo>
                    <a:lnTo>
                      <a:pt x="3" y="191"/>
                    </a:lnTo>
                    <a:lnTo>
                      <a:pt x="0" y="207"/>
                    </a:lnTo>
                    <a:lnTo>
                      <a:pt x="0" y="209"/>
                    </a:lnTo>
                    <a:lnTo>
                      <a:pt x="0" y="232"/>
                    </a:lnTo>
                    <a:lnTo>
                      <a:pt x="7" y="252"/>
                    </a:lnTo>
                    <a:lnTo>
                      <a:pt x="20" y="267"/>
                    </a:lnTo>
                    <a:lnTo>
                      <a:pt x="38" y="279"/>
                    </a:lnTo>
                    <a:lnTo>
                      <a:pt x="61" y="283"/>
                    </a:lnTo>
                    <a:lnTo>
                      <a:pt x="62" y="283"/>
                    </a:lnTo>
                    <a:lnTo>
                      <a:pt x="78" y="280"/>
                    </a:lnTo>
                    <a:lnTo>
                      <a:pt x="92" y="274"/>
                    </a:lnTo>
                    <a:lnTo>
                      <a:pt x="108" y="266"/>
                    </a:lnTo>
                    <a:lnTo>
                      <a:pt x="122" y="262"/>
                    </a:lnTo>
                    <a:lnTo>
                      <a:pt x="129" y="260"/>
                    </a:lnTo>
                    <a:lnTo>
                      <a:pt x="136" y="260"/>
                    </a:lnTo>
                    <a:lnTo>
                      <a:pt x="136" y="252"/>
                    </a:lnTo>
                    <a:lnTo>
                      <a:pt x="132" y="250"/>
                    </a:lnTo>
                    <a:lnTo>
                      <a:pt x="128" y="249"/>
                    </a:lnTo>
                    <a:lnTo>
                      <a:pt x="123" y="246"/>
                    </a:lnTo>
                    <a:lnTo>
                      <a:pt x="120" y="242"/>
                    </a:lnTo>
                    <a:lnTo>
                      <a:pt x="118" y="236"/>
                    </a:lnTo>
                    <a:lnTo>
                      <a:pt x="112" y="225"/>
                    </a:lnTo>
                    <a:lnTo>
                      <a:pt x="106" y="207"/>
                    </a:lnTo>
                    <a:lnTo>
                      <a:pt x="98" y="184"/>
                    </a:lnTo>
                    <a:lnTo>
                      <a:pt x="89" y="159"/>
                    </a:lnTo>
                    <a:lnTo>
                      <a:pt x="81" y="132"/>
                    </a:lnTo>
                    <a:lnTo>
                      <a:pt x="72" y="105"/>
                    </a:lnTo>
                    <a:lnTo>
                      <a:pt x="62" y="78"/>
                    </a:lnTo>
                    <a:lnTo>
                      <a:pt x="55" y="53"/>
                    </a:lnTo>
                    <a:lnTo>
                      <a:pt x="48" y="31"/>
                    </a:lnTo>
                    <a:lnTo>
                      <a:pt x="43" y="14"/>
                    </a:lnTo>
                    <a:lnTo>
                      <a:pt x="38" y="3"/>
                    </a:lnTo>
                    <a:lnTo>
                      <a:pt x="37" y="0"/>
                    </a:lnTo>
                    <a:close/>
                  </a:path>
                </a:pathLst>
              </a:custGeom>
              <a:solidFill>
                <a:srgbClr val="2CFA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771"/>
              <p:cNvSpPr>
                <a:spLocks/>
              </p:cNvSpPr>
              <p:nvPr/>
            </p:nvSpPr>
            <p:spPr bwMode="auto">
              <a:xfrm>
                <a:off x="4606" y="2203"/>
                <a:ext cx="68" cy="141"/>
              </a:xfrm>
              <a:custGeom>
                <a:avLst/>
                <a:gdLst>
                  <a:gd name="T0" fmla="*/ 133 w 137"/>
                  <a:gd name="T1" fmla="*/ 191 h 283"/>
                  <a:gd name="T2" fmla="*/ 113 w 137"/>
                  <a:gd name="T3" fmla="*/ 4 h 283"/>
                  <a:gd name="T4" fmla="*/ 99 w 137"/>
                  <a:gd name="T5" fmla="*/ 0 h 283"/>
                  <a:gd name="T6" fmla="*/ 98 w 137"/>
                  <a:gd name="T7" fmla="*/ 3 h 283"/>
                  <a:gd name="T8" fmla="*/ 95 w 137"/>
                  <a:gd name="T9" fmla="*/ 14 h 283"/>
                  <a:gd name="T10" fmla="*/ 89 w 137"/>
                  <a:gd name="T11" fmla="*/ 31 h 283"/>
                  <a:gd name="T12" fmla="*/ 82 w 137"/>
                  <a:gd name="T13" fmla="*/ 53 h 283"/>
                  <a:gd name="T14" fmla="*/ 74 w 137"/>
                  <a:gd name="T15" fmla="*/ 78 h 283"/>
                  <a:gd name="T16" fmla="*/ 65 w 137"/>
                  <a:gd name="T17" fmla="*/ 105 h 283"/>
                  <a:gd name="T18" fmla="*/ 57 w 137"/>
                  <a:gd name="T19" fmla="*/ 132 h 283"/>
                  <a:gd name="T20" fmla="*/ 47 w 137"/>
                  <a:gd name="T21" fmla="*/ 159 h 283"/>
                  <a:gd name="T22" fmla="*/ 38 w 137"/>
                  <a:gd name="T23" fmla="*/ 184 h 283"/>
                  <a:gd name="T24" fmla="*/ 31 w 137"/>
                  <a:gd name="T25" fmla="*/ 207 h 283"/>
                  <a:gd name="T26" fmla="*/ 24 w 137"/>
                  <a:gd name="T27" fmla="*/ 225 h 283"/>
                  <a:gd name="T28" fmla="*/ 20 w 137"/>
                  <a:gd name="T29" fmla="*/ 236 h 283"/>
                  <a:gd name="T30" fmla="*/ 17 w 137"/>
                  <a:gd name="T31" fmla="*/ 242 h 283"/>
                  <a:gd name="T32" fmla="*/ 13 w 137"/>
                  <a:gd name="T33" fmla="*/ 246 h 283"/>
                  <a:gd name="T34" fmla="*/ 8 w 137"/>
                  <a:gd name="T35" fmla="*/ 249 h 283"/>
                  <a:gd name="T36" fmla="*/ 4 w 137"/>
                  <a:gd name="T37" fmla="*/ 250 h 283"/>
                  <a:gd name="T38" fmla="*/ 0 w 137"/>
                  <a:gd name="T39" fmla="*/ 252 h 283"/>
                  <a:gd name="T40" fmla="*/ 0 w 137"/>
                  <a:gd name="T41" fmla="*/ 260 h 283"/>
                  <a:gd name="T42" fmla="*/ 7 w 137"/>
                  <a:gd name="T43" fmla="*/ 260 h 283"/>
                  <a:gd name="T44" fmla="*/ 14 w 137"/>
                  <a:gd name="T45" fmla="*/ 262 h 283"/>
                  <a:gd name="T46" fmla="*/ 30 w 137"/>
                  <a:gd name="T47" fmla="*/ 266 h 283"/>
                  <a:gd name="T48" fmla="*/ 44 w 137"/>
                  <a:gd name="T49" fmla="*/ 274 h 283"/>
                  <a:gd name="T50" fmla="*/ 59 w 137"/>
                  <a:gd name="T51" fmla="*/ 280 h 283"/>
                  <a:gd name="T52" fmla="*/ 75 w 137"/>
                  <a:gd name="T53" fmla="*/ 283 h 283"/>
                  <a:gd name="T54" fmla="*/ 76 w 137"/>
                  <a:gd name="T55" fmla="*/ 283 h 283"/>
                  <a:gd name="T56" fmla="*/ 98 w 137"/>
                  <a:gd name="T57" fmla="*/ 279 h 283"/>
                  <a:gd name="T58" fmla="*/ 116 w 137"/>
                  <a:gd name="T59" fmla="*/ 267 h 283"/>
                  <a:gd name="T60" fmla="*/ 130 w 137"/>
                  <a:gd name="T61" fmla="*/ 252 h 283"/>
                  <a:gd name="T62" fmla="*/ 137 w 137"/>
                  <a:gd name="T63" fmla="*/ 232 h 283"/>
                  <a:gd name="T64" fmla="*/ 137 w 137"/>
                  <a:gd name="T65" fmla="*/ 209 h 283"/>
                  <a:gd name="T66" fmla="*/ 136 w 137"/>
                  <a:gd name="T67" fmla="*/ 207 h 283"/>
                  <a:gd name="T68" fmla="*/ 133 w 137"/>
                  <a:gd name="T69" fmla="*/ 19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 h="283">
                    <a:moveTo>
                      <a:pt x="133" y="191"/>
                    </a:moveTo>
                    <a:lnTo>
                      <a:pt x="113" y="4"/>
                    </a:lnTo>
                    <a:lnTo>
                      <a:pt x="99" y="0"/>
                    </a:lnTo>
                    <a:lnTo>
                      <a:pt x="98" y="3"/>
                    </a:lnTo>
                    <a:lnTo>
                      <a:pt x="95" y="14"/>
                    </a:lnTo>
                    <a:lnTo>
                      <a:pt x="89" y="31"/>
                    </a:lnTo>
                    <a:lnTo>
                      <a:pt x="82" y="53"/>
                    </a:lnTo>
                    <a:lnTo>
                      <a:pt x="74" y="78"/>
                    </a:lnTo>
                    <a:lnTo>
                      <a:pt x="65" y="105"/>
                    </a:lnTo>
                    <a:lnTo>
                      <a:pt x="57" y="132"/>
                    </a:lnTo>
                    <a:lnTo>
                      <a:pt x="47" y="159"/>
                    </a:lnTo>
                    <a:lnTo>
                      <a:pt x="38" y="184"/>
                    </a:lnTo>
                    <a:lnTo>
                      <a:pt x="31" y="207"/>
                    </a:lnTo>
                    <a:lnTo>
                      <a:pt x="24" y="225"/>
                    </a:lnTo>
                    <a:lnTo>
                      <a:pt x="20" y="236"/>
                    </a:lnTo>
                    <a:lnTo>
                      <a:pt x="17" y="242"/>
                    </a:lnTo>
                    <a:lnTo>
                      <a:pt x="13" y="246"/>
                    </a:lnTo>
                    <a:lnTo>
                      <a:pt x="8" y="249"/>
                    </a:lnTo>
                    <a:lnTo>
                      <a:pt x="4" y="250"/>
                    </a:lnTo>
                    <a:lnTo>
                      <a:pt x="0" y="252"/>
                    </a:lnTo>
                    <a:lnTo>
                      <a:pt x="0" y="260"/>
                    </a:lnTo>
                    <a:lnTo>
                      <a:pt x="7" y="260"/>
                    </a:lnTo>
                    <a:lnTo>
                      <a:pt x="14" y="262"/>
                    </a:lnTo>
                    <a:lnTo>
                      <a:pt x="30" y="266"/>
                    </a:lnTo>
                    <a:lnTo>
                      <a:pt x="44" y="274"/>
                    </a:lnTo>
                    <a:lnTo>
                      <a:pt x="59" y="280"/>
                    </a:lnTo>
                    <a:lnTo>
                      <a:pt x="75" y="283"/>
                    </a:lnTo>
                    <a:lnTo>
                      <a:pt x="76" y="283"/>
                    </a:lnTo>
                    <a:lnTo>
                      <a:pt x="98" y="279"/>
                    </a:lnTo>
                    <a:lnTo>
                      <a:pt x="116" y="267"/>
                    </a:lnTo>
                    <a:lnTo>
                      <a:pt x="130" y="252"/>
                    </a:lnTo>
                    <a:lnTo>
                      <a:pt x="137" y="232"/>
                    </a:lnTo>
                    <a:lnTo>
                      <a:pt x="137" y="209"/>
                    </a:lnTo>
                    <a:lnTo>
                      <a:pt x="136" y="207"/>
                    </a:lnTo>
                    <a:lnTo>
                      <a:pt x="133" y="191"/>
                    </a:lnTo>
                    <a:close/>
                  </a:path>
                </a:pathLst>
              </a:custGeom>
              <a:solidFill>
                <a:srgbClr val="28E7D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772"/>
              <p:cNvSpPr>
                <a:spLocks/>
              </p:cNvSpPr>
              <p:nvPr/>
            </p:nvSpPr>
            <p:spPr bwMode="auto">
              <a:xfrm>
                <a:off x="4549" y="2392"/>
                <a:ext cx="114" cy="31"/>
              </a:xfrm>
              <a:custGeom>
                <a:avLst/>
                <a:gdLst>
                  <a:gd name="T0" fmla="*/ 6 w 228"/>
                  <a:gd name="T1" fmla="*/ 0 h 62"/>
                  <a:gd name="T2" fmla="*/ 4 w 228"/>
                  <a:gd name="T3" fmla="*/ 30 h 62"/>
                  <a:gd name="T4" fmla="*/ 0 w 228"/>
                  <a:gd name="T5" fmla="*/ 57 h 62"/>
                  <a:gd name="T6" fmla="*/ 75 w 228"/>
                  <a:gd name="T7" fmla="*/ 62 h 62"/>
                  <a:gd name="T8" fmla="*/ 151 w 228"/>
                  <a:gd name="T9" fmla="*/ 62 h 62"/>
                  <a:gd name="T10" fmla="*/ 228 w 228"/>
                  <a:gd name="T11" fmla="*/ 57 h 62"/>
                  <a:gd name="T12" fmla="*/ 222 w 228"/>
                  <a:gd name="T13" fmla="*/ 30 h 62"/>
                  <a:gd name="T14" fmla="*/ 220 w 228"/>
                  <a:gd name="T15" fmla="*/ 0 h 62"/>
                  <a:gd name="T16" fmla="*/ 6 w 228"/>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62">
                    <a:moveTo>
                      <a:pt x="6" y="0"/>
                    </a:moveTo>
                    <a:lnTo>
                      <a:pt x="4" y="30"/>
                    </a:lnTo>
                    <a:lnTo>
                      <a:pt x="0" y="57"/>
                    </a:lnTo>
                    <a:lnTo>
                      <a:pt x="75" y="62"/>
                    </a:lnTo>
                    <a:lnTo>
                      <a:pt x="151" y="62"/>
                    </a:lnTo>
                    <a:lnTo>
                      <a:pt x="228" y="57"/>
                    </a:lnTo>
                    <a:lnTo>
                      <a:pt x="222" y="30"/>
                    </a:lnTo>
                    <a:lnTo>
                      <a:pt x="220" y="0"/>
                    </a:lnTo>
                    <a:lnTo>
                      <a:pt x="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773"/>
              <p:cNvSpPr>
                <a:spLocks/>
              </p:cNvSpPr>
              <p:nvPr/>
            </p:nvSpPr>
            <p:spPr bwMode="auto">
              <a:xfrm>
                <a:off x="4606" y="2392"/>
                <a:ext cx="57" cy="31"/>
              </a:xfrm>
              <a:custGeom>
                <a:avLst/>
                <a:gdLst>
                  <a:gd name="T0" fmla="*/ 0 w 115"/>
                  <a:gd name="T1" fmla="*/ 0 h 62"/>
                  <a:gd name="T2" fmla="*/ 0 w 115"/>
                  <a:gd name="T3" fmla="*/ 62 h 62"/>
                  <a:gd name="T4" fmla="*/ 115 w 115"/>
                  <a:gd name="T5" fmla="*/ 57 h 62"/>
                  <a:gd name="T6" fmla="*/ 109 w 115"/>
                  <a:gd name="T7" fmla="*/ 30 h 62"/>
                  <a:gd name="T8" fmla="*/ 107 w 115"/>
                  <a:gd name="T9" fmla="*/ 0 h 62"/>
                  <a:gd name="T10" fmla="*/ 0 w 115"/>
                  <a:gd name="T11" fmla="*/ 0 h 62"/>
                </a:gdLst>
                <a:ahLst/>
                <a:cxnLst>
                  <a:cxn ang="0">
                    <a:pos x="T0" y="T1"/>
                  </a:cxn>
                  <a:cxn ang="0">
                    <a:pos x="T2" y="T3"/>
                  </a:cxn>
                  <a:cxn ang="0">
                    <a:pos x="T4" y="T5"/>
                  </a:cxn>
                  <a:cxn ang="0">
                    <a:pos x="T6" y="T7"/>
                  </a:cxn>
                  <a:cxn ang="0">
                    <a:pos x="T8" y="T9"/>
                  </a:cxn>
                  <a:cxn ang="0">
                    <a:pos x="T10" y="T11"/>
                  </a:cxn>
                </a:cxnLst>
                <a:rect l="0" t="0" r="r" b="b"/>
                <a:pathLst>
                  <a:path w="115" h="62">
                    <a:moveTo>
                      <a:pt x="0" y="0"/>
                    </a:moveTo>
                    <a:lnTo>
                      <a:pt x="0" y="62"/>
                    </a:lnTo>
                    <a:lnTo>
                      <a:pt x="115" y="57"/>
                    </a:lnTo>
                    <a:lnTo>
                      <a:pt x="109" y="30"/>
                    </a:lnTo>
                    <a:lnTo>
                      <a:pt x="107" y="0"/>
                    </a:lnTo>
                    <a:lnTo>
                      <a:pt x="0" y="0"/>
                    </a:lnTo>
                    <a:close/>
                  </a:path>
                </a:pathLst>
              </a:custGeom>
              <a:solidFill>
                <a:srgbClr val="E7EE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774"/>
              <p:cNvSpPr>
                <a:spLocks/>
              </p:cNvSpPr>
              <p:nvPr/>
            </p:nvSpPr>
            <p:spPr bwMode="auto">
              <a:xfrm>
                <a:off x="4785" y="2880"/>
                <a:ext cx="45" cy="37"/>
              </a:xfrm>
              <a:custGeom>
                <a:avLst/>
                <a:gdLst>
                  <a:gd name="T0" fmla="*/ 77 w 89"/>
                  <a:gd name="T1" fmla="*/ 27 h 75"/>
                  <a:gd name="T2" fmla="*/ 78 w 89"/>
                  <a:gd name="T3" fmla="*/ 0 h 75"/>
                  <a:gd name="T4" fmla="*/ 13 w 89"/>
                  <a:gd name="T5" fmla="*/ 5 h 75"/>
                  <a:gd name="T6" fmla="*/ 16 w 89"/>
                  <a:gd name="T7" fmla="*/ 20 h 75"/>
                  <a:gd name="T8" fmla="*/ 17 w 89"/>
                  <a:gd name="T9" fmla="*/ 34 h 75"/>
                  <a:gd name="T10" fmla="*/ 13 w 89"/>
                  <a:gd name="T11" fmla="*/ 46 h 75"/>
                  <a:gd name="T12" fmla="*/ 0 w 89"/>
                  <a:gd name="T13" fmla="*/ 69 h 75"/>
                  <a:gd name="T14" fmla="*/ 89 w 89"/>
                  <a:gd name="T15" fmla="*/ 75 h 75"/>
                  <a:gd name="T16" fmla="*/ 78 w 89"/>
                  <a:gd name="T17" fmla="*/ 38 h 75"/>
                  <a:gd name="T18" fmla="*/ 78 w 89"/>
                  <a:gd name="T19" fmla="*/ 32 h 75"/>
                  <a:gd name="T20" fmla="*/ 77 w 89"/>
                  <a:gd name="T21"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5">
                    <a:moveTo>
                      <a:pt x="77" y="27"/>
                    </a:moveTo>
                    <a:lnTo>
                      <a:pt x="78" y="0"/>
                    </a:lnTo>
                    <a:lnTo>
                      <a:pt x="13" y="5"/>
                    </a:lnTo>
                    <a:lnTo>
                      <a:pt x="16" y="20"/>
                    </a:lnTo>
                    <a:lnTo>
                      <a:pt x="17" y="34"/>
                    </a:lnTo>
                    <a:lnTo>
                      <a:pt x="13" y="46"/>
                    </a:lnTo>
                    <a:lnTo>
                      <a:pt x="0" y="69"/>
                    </a:lnTo>
                    <a:lnTo>
                      <a:pt x="89" y="75"/>
                    </a:lnTo>
                    <a:lnTo>
                      <a:pt x="78" y="38"/>
                    </a:lnTo>
                    <a:lnTo>
                      <a:pt x="78" y="32"/>
                    </a:lnTo>
                    <a:lnTo>
                      <a:pt x="77"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775"/>
              <p:cNvSpPr>
                <a:spLocks/>
              </p:cNvSpPr>
              <p:nvPr/>
            </p:nvSpPr>
            <p:spPr bwMode="auto">
              <a:xfrm>
                <a:off x="4779" y="2922"/>
                <a:ext cx="54" cy="7"/>
              </a:xfrm>
              <a:custGeom>
                <a:avLst/>
                <a:gdLst>
                  <a:gd name="T0" fmla="*/ 0 w 107"/>
                  <a:gd name="T1" fmla="*/ 4 h 16"/>
                  <a:gd name="T2" fmla="*/ 0 w 107"/>
                  <a:gd name="T3" fmla="*/ 9 h 16"/>
                  <a:gd name="T4" fmla="*/ 3 w 107"/>
                  <a:gd name="T5" fmla="*/ 13 h 16"/>
                  <a:gd name="T6" fmla="*/ 7 w 107"/>
                  <a:gd name="T7" fmla="*/ 14 h 16"/>
                  <a:gd name="T8" fmla="*/ 10 w 107"/>
                  <a:gd name="T9" fmla="*/ 16 h 16"/>
                  <a:gd name="T10" fmla="*/ 96 w 107"/>
                  <a:gd name="T11" fmla="*/ 16 h 16"/>
                  <a:gd name="T12" fmla="*/ 100 w 107"/>
                  <a:gd name="T13" fmla="*/ 14 h 16"/>
                  <a:gd name="T14" fmla="*/ 103 w 107"/>
                  <a:gd name="T15" fmla="*/ 13 h 16"/>
                  <a:gd name="T16" fmla="*/ 106 w 107"/>
                  <a:gd name="T17" fmla="*/ 9 h 16"/>
                  <a:gd name="T18" fmla="*/ 107 w 107"/>
                  <a:gd name="T19" fmla="*/ 4 h 16"/>
                  <a:gd name="T20" fmla="*/ 107 w 107"/>
                  <a:gd name="T21" fmla="*/ 0 h 16"/>
                  <a:gd name="T22" fmla="*/ 0 w 107"/>
                  <a:gd name="T23" fmla="*/ 0 h 16"/>
                  <a:gd name="T24" fmla="*/ 0 w 107"/>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6">
                    <a:moveTo>
                      <a:pt x="0" y="4"/>
                    </a:moveTo>
                    <a:lnTo>
                      <a:pt x="0" y="9"/>
                    </a:lnTo>
                    <a:lnTo>
                      <a:pt x="3" y="13"/>
                    </a:lnTo>
                    <a:lnTo>
                      <a:pt x="7" y="14"/>
                    </a:lnTo>
                    <a:lnTo>
                      <a:pt x="10" y="16"/>
                    </a:lnTo>
                    <a:lnTo>
                      <a:pt x="96" y="16"/>
                    </a:lnTo>
                    <a:lnTo>
                      <a:pt x="100" y="14"/>
                    </a:lnTo>
                    <a:lnTo>
                      <a:pt x="103" y="13"/>
                    </a:lnTo>
                    <a:lnTo>
                      <a:pt x="106" y="9"/>
                    </a:lnTo>
                    <a:lnTo>
                      <a:pt x="107" y="4"/>
                    </a:lnTo>
                    <a:lnTo>
                      <a:pt x="107"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776"/>
              <p:cNvSpPr>
                <a:spLocks/>
              </p:cNvSpPr>
              <p:nvPr/>
            </p:nvSpPr>
            <p:spPr bwMode="auto">
              <a:xfrm>
                <a:off x="4780" y="2903"/>
                <a:ext cx="52" cy="19"/>
              </a:xfrm>
              <a:custGeom>
                <a:avLst/>
                <a:gdLst>
                  <a:gd name="T0" fmla="*/ 53 w 103"/>
                  <a:gd name="T1" fmla="*/ 0 h 39"/>
                  <a:gd name="T2" fmla="*/ 31 w 103"/>
                  <a:gd name="T3" fmla="*/ 3 h 39"/>
                  <a:gd name="T4" fmla="*/ 16 w 103"/>
                  <a:gd name="T5" fmla="*/ 12 h 39"/>
                  <a:gd name="T6" fmla="*/ 4 w 103"/>
                  <a:gd name="T7" fmla="*/ 24 h 39"/>
                  <a:gd name="T8" fmla="*/ 0 w 103"/>
                  <a:gd name="T9" fmla="*/ 39 h 39"/>
                  <a:gd name="T10" fmla="*/ 103 w 103"/>
                  <a:gd name="T11" fmla="*/ 39 h 39"/>
                  <a:gd name="T12" fmla="*/ 101 w 103"/>
                  <a:gd name="T13" fmla="*/ 24 h 39"/>
                  <a:gd name="T14" fmla="*/ 89 w 103"/>
                  <a:gd name="T15" fmla="*/ 12 h 39"/>
                  <a:gd name="T16" fmla="*/ 72 w 103"/>
                  <a:gd name="T17" fmla="*/ 3 h 39"/>
                  <a:gd name="T18" fmla="*/ 53 w 103"/>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39">
                    <a:moveTo>
                      <a:pt x="53" y="0"/>
                    </a:moveTo>
                    <a:lnTo>
                      <a:pt x="31" y="3"/>
                    </a:lnTo>
                    <a:lnTo>
                      <a:pt x="16" y="12"/>
                    </a:lnTo>
                    <a:lnTo>
                      <a:pt x="4" y="24"/>
                    </a:lnTo>
                    <a:lnTo>
                      <a:pt x="0" y="39"/>
                    </a:lnTo>
                    <a:lnTo>
                      <a:pt x="103" y="39"/>
                    </a:lnTo>
                    <a:lnTo>
                      <a:pt x="101" y="24"/>
                    </a:lnTo>
                    <a:lnTo>
                      <a:pt x="89" y="12"/>
                    </a:lnTo>
                    <a:lnTo>
                      <a:pt x="72" y="3"/>
                    </a:lnTo>
                    <a:lnTo>
                      <a:pt x="5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777"/>
              <p:cNvSpPr>
                <a:spLocks/>
              </p:cNvSpPr>
              <p:nvPr/>
            </p:nvSpPr>
            <p:spPr bwMode="auto">
              <a:xfrm>
                <a:off x="4782" y="2904"/>
                <a:ext cx="48" cy="18"/>
              </a:xfrm>
              <a:custGeom>
                <a:avLst/>
                <a:gdLst>
                  <a:gd name="T0" fmla="*/ 50 w 98"/>
                  <a:gd name="T1" fmla="*/ 0 h 37"/>
                  <a:gd name="T2" fmla="*/ 30 w 98"/>
                  <a:gd name="T3" fmla="*/ 3 h 37"/>
                  <a:gd name="T4" fmla="*/ 14 w 98"/>
                  <a:gd name="T5" fmla="*/ 11 h 37"/>
                  <a:gd name="T6" fmla="*/ 4 w 98"/>
                  <a:gd name="T7" fmla="*/ 22 h 37"/>
                  <a:gd name="T8" fmla="*/ 0 w 98"/>
                  <a:gd name="T9" fmla="*/ 37 h 37"/>
                  <a:gd name="T10" fmla="*/ 98 w 98"/>
                  <a:gd name="T11" fmla="*/ 37 h 37"/>
                  <a:gd name="T12" fmla="*/ 95 w 98"/>
                  <a:gd name="T13" fmla="*/ 22 h 37"/>
                  <a:gd name="T14" fmla="*/ 84 w 98"/>
                  <a:gd name="T15" fmla="*/ 11 h 37"/>
                  <a:gd name="T16" fmla="*/ 68 w 98"/>
                  <a:gd name="T17" fmla="*/ 3 h 37"/>
                  <a:gd name="T18" fmla="*/ 50 w 9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7">
                    <a:moveTo>
                      <a:pt x="50" y="0"/>
                    </a:moveTo>
                    <a:lnTo>
                      <a:pt x="30" y="3"/>
                    </a:lnTo>
                    <a:lnTo>
                      <a:pt x="14" y="11"/>
                    </a:lnTo>
                    <a:lnTo>
                      <a:pt x="4" y="22"/>
                    </a:lnTo>
                    <a:lnTo>
                      <a:pt x="0" y="37"/>
                    </a:lnTo>
                    <a:lnTo>
                      <a:pt x="98" y="37"/>
                    </a:lnTo>
                    <a:lnTo>
                      <a:pt x="95" y="22"/>
                    </a:lnTo>
                    <a:lnTo>
                      <a:pt x="84" y="11"/>
                    </a:lnTo>
                    <a:lnTo>
                      <a:pt x="68" y="3"/>
                    </a:lnTo>
                    <a:lnTo>
                      <a:pt x="5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778"/>
              <p:cNvSpPr>
                <a:spLocks/>
              </p:cNvSpPr>
              <p:nvPr/>
            </p:nvSpPr>
            <p:spPr bwMode="auto">
              <a:xfrm>
                <a:off x="4871" y="2880"/>
                <a:ext cx="45" cy="37"/>
              </a:xfrm>
              <a:custGeom>
                <a:avLst/>
                <a:gdLst>
                  <a:gd name="T0" fmla="*/ 73 w 89"/>
                  <a:gd name="T1" fmla="*/ 20 h 75"/>
                  <a:gd name="T2" fmla="*/ 76 w 89"/>
                  <a:gd name="T3" fmla="*/ 5 h 75"/>
                  <a:gd name="T4" fmla="*/ 11 w 89"/>
                  <a:gd name="T5" fmla="*/ 0 h 75"/>
                  <a:gd name="T6" fmla="*/ 12 w 89"/>
                  <a:gd name="T7" fmla="*/ 27 h 75"/>
                  <a:gd name="T8" fmla="*/ 12 w 89"/>
                  <a:gd name="T9" fmla="*/ 32 h 75"/>
                  <a:gd name="T10" fmla="*/ 11 w 89"/>
                  <a:gd name="T11" fmla="*/ 38 h 75"/>
                  <a:gd name="T12" fmla="*/ 0 w 89"/>
                  <a:gd name="T13" fmla="*/ 75 h 75"/>
                  <a:gd name="T14" fmla="*/ 89 w 89"/>
                  <a:gd name="T15" fmla="*/ 69 h 75"/>
                  <a:gd name="T16" fmla="*/ 76 w 89"/>
                  <a:gd name="T17" fmla="*/ 46 h 75"/>
                  <a:gd name="T18" fmla="*/ 72 w 89"/>
                  <a:gd name="T19" fmla="*/ 34 h 75"/>
                  <a:gd name="T20" fmla="*/ 73 w 89"/>
                  <a:gd name="T21"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5">
                    <a:moveTo>
                      <a:pt x="73" y="20"/>
                    </a:moveTo>
                    <a:lnTo>
                      <a:pt x="76" y="5"/>
                    </a:lnTo>
                    <a:lnTo>
                      <a:pt x="11" y="0"/>
                    </a:lnTo>
                    <a:lnTo>
                      <a:pt x="12" y="27"/>
                    </a:lnTo>
                    <a:lnTo>
                      <a:pt x="12" y="32"/>
                    </a:lnTo>
                    <a:lnTo>
                      <a:pt x="11" y="38"/>
                    </a:lnTo>
                    <a:lnTo>
                      <a:pt x="0" y="75"/>
                    </a:lnTo>
                    <a:lnTo>
                      <a:pt x="89" y="69"/>
                    </a:lnTo>
                    <a:lnTo>
                      <a:pt x="76" y="46"/>
                    </a:lnTo>
                    <a:lnTo>
                      <a:pt x="72" y="34"/>
                    </a:lnTo>
                    <a:lnTo>
                      <a:pt x="73" y="2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779"/>
              <p:cNvSpPr>
                <a:spLocks/>
              </p:cNvSpPr>
              <p:nvPr/>
            </p:nvSpPr>
            <p:spPr bwMode="auto">
              <a:xfrm>
                <a:off x="4868" y="2922"/>
                <a:ext cx="54" cy="7"/>
              </a:xfrm>
              <a:custGeom>
                <a:avLst/>
                <a:gdLst>
                  <a:gd name="T0" fmla="*/ 0 w 107"/>
                  <a:gd name="T1" fmla="*/ 4 h 16"/>
                  <a:gd name="T2" fmla="*/ 1 w 107"/>
                  <a:gd name="T3" fmla="*/ 9 h 16"/>
                  <a:gd name="T4" fmla="*/ 4 w 107"/>
                  <a:gd name="T5" fmla="*/ 13 h 16"/>
                  <a:gd name="T6" fmla="*/ 7 w 107"/>
                  <a:gd name="T7" fmla="*/ 14 h 16"/>
                  <a:gd name="T8" fmla="*/ 11 w 107"/>
                  <a:gd name="T9" fmla="*/ 16 h 16"/>
                  <a:gd name="T10" fmla="*/ 97 w 107"/>
                  <a:gd name="T11" fmla="*/ 16 h 16"/>
                  <a:gd name="T12" fmla="*/ 101 w 107"/>
                  <a:gd name="T13" fmla="*/ 14 h 16"/>
                  <a:gd name="T14" fmla="*/ 104 w 107"/>
                  <a:gd name="T15" fmla="*/ 13 h 16"/>
                  <a:gd name="T16" fmla="*/ 107 w 107"/>
                  <a:gd name="T17" fmla="*/ 9 h 16"/>
                  <a:gd name="T18" fmla="*/ 107 w 107"/>
                  <a:gd name="T19" fmla="*/ 4 h 16"/>
                  <a:gd name="T20" fmla="*/ 107 w 107"/>
                  <a:gd name="T21" fmla="*/ 0 h 16"/>
                  <a:gd name="T22" fmla="*/ 0 w 107"/>
                  <a:gd name="T23" fmla="*/ 0 h 16"/>
                  <a:gd name="T24" fmla="*/ 0 w 107"/>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6">
                    <a:moveTo>
                      <a:pt x="0" y="4"/>
                    </a:moveTo>
                    <a:lnTo>
                      <a:pt x="1" y="9"/>
                    </a:lnTo>
                    <a:lnTo>
                      <a:pt x="4" y="13"/>
                    </a:lnTo>
                    <a:lnTo>
                      <a:pt x="7" y="14"/>
                    </a:lnTo>
                    <a:lnTo>
                      <a:pt x="11" y="16"/>
                    </a:lnTo>
                    <a:lnTo>
                      <a:pt x="97" y="16"/>
                    </a:lnTo>
                    <a:lnTo>
                      <a:pt x="101" y="14"/>
                    </a:lnTo>
                    <a:lnTo>
                      <a:pt x="104" y="13"/>
                    </a:lnTo>
                    <a:lnTo>
                      <a:pt x="107" y="9"/>
                    </a:lnTo>
                    <a:lnTo>
                      <a:pt x="107" y="4"/>
                    </a:lnTo>
                    <a:lnTo>
                      <a:pt x="107"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780"/>
              <p:cNvSpPr>
                <a:spLocks/>
              </p:cNvSpPr>
              <p:nvPr/>
            </p:nvSpPr>
            <p:spPr bwMode="auto">
              <a:xfrm>
                <a:off x="4869" y="2903"/>
                <a:ext cx="52" cy="19"/>
              </a:xfrm>
              <a:custGeom>
                <a:avLst/>
                <a:gdLst>
                  <a:gd name="T0" fmla="*/ 51 w 104"/>
                  <a:gd name="T1" fmla="*/ 0 h 39"/>
                  <a:gd name="T2" fmla="*/ 32 w 104"/>
                  <a:gd name="T3" fmla="*/ 3 h 39"/>
                  <a:gd name="T4" fmla="*/ 15 w 104"/>
                  <a:gd name="T5" fmla="*/ 12 h 39"/>
                  <a:gd name="T6" fmla="*/ 3 w 104"/>
                  <a:gd name="T7" fmla="*/ 24 h 39"/>
                  <a:gd name="T8" fmla="*/ 0 w 104"/>
                  <a:gd name="T9" fmla="*/ 39 h 39"/>
                  <a:gd name="T10" fmla="*/ 104 w 104"/>
                  <a:gd name="T11" fmla="*/ 39 h 39"/>
                  <a:gd name="T12" fmla="*/ 99 w 104"/>
                  <a:gd name="T13" fmla="*/ 24 h 39"/>
                  <a:gd name="T14" fmla="*/ 88 w 104"/>
                  <a:gd name="T15" fmla="*/ 12 h 39"/>
                  <a:gd name="T16" fmla="*/ 73 w 104"/>
                  <a:gd name="T17" fmla="*/ 3 h 39"/>
                  <a:gd name="T18" fmla="*/ 51 w 10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39">
                    <a:moveTo>
                      <a:pt x="51" y="0"/>
                    </a:moveTo>
                    <a:lnTo>
                      <a:pt x="32" y="3"/>
                    </a:lnTo>
                    <a:lnTo>
                      <a:pt x="15" y="12"/>
                    </a:lnTo>
                    <a:lnTo>
                      <a:pt x="3" y="24"/>
                    </a:lnTo>
                    <a:lnTo>
                      <a:pt x="0" y="39"/>
                    </a:lnTo>
                    <a:lnTo>
                      <a:pt x="104" y="39"/>
                    </a:lnTo>
                    <a:lnTo>
                      <a:pt x="99" y="24"/>
                    </a:lnTo>
                    <a:lnTo>
                      <a:pt x="88" y="12"/>
                    </a:lnTo>
                    <a:lnTo>
                      <a:pt x="73" y="3"/>
                    </a:lnTo>
                    <a:lnTo>
                      <a:pt x="5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781"/>
              <p:cNvSpPr>
                <a:spLocks/>
              </p:cNvSpPr>
              <p:nvPr/>
            </p:nvSpPr>
            <p:spPr bwMode="auto">
              <a:xfrm>
                <a:off x="4871" y="2904"/>
                <a:ext cx="48" cy="18"/>
              </a:xfrm>
              <a:custGeom>
                <a:avLst/>
                <a:gdLst>
                  <a:gd name="T0" fmla="*/ 48 w 98"/>
                  <a:gd name="T1" fmla="*/ 0 h 37"/>
                  <a:gd name="T2" fmla="*/ 30 w 98"/>
                  <a:gd name="T3" fmla="*/ 3 h 37"/>
                  <a:gd name="T4" fmla="*/ 14 w 98"/>
                  <a:gd name="T5" fmla="*/ 11 h 37"/>
                  <a:gd name="T6" fmla="*/ 3 w 98"/>
                  <a:gd name="T7" fmla="*/ 22 h 37"/>
                  <a:gd name="T8" fmla="*/ 0 w 98"/>
                  <a:gd name="T9" fmla="*/ 37 h 37"/>
                  <a:gd name="T10" fmla="*/ 98 w 98"/>
                  <a:gd name="T11" fmla="*/ 37 h 37"/>
                  <a:gd name="T12" fmla="*/ 94 w 98"/>
                  <a:gd name="T13" fmla="*/ 22 h 37"/>
                  <a:gd name="T14" fmla="*/ 84 w 98"/>
                  <a:gd name="T15" fmla="*/ 11 h 37"/>
                  <a:gd name="T16" fmla="*/ 68 w 98"/>
                  <a:gd name="T17" fmla="*/ 3 h 37"/>
                  <a:gd name="T18" fmla="*/ 48 w 9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7">
                    <a:moveTo>
                      <a:pt x="48" y="0"/>
                    </a:moveTo>
                    <a:lnTo>
                      <a:pt x="30" y="3"/>
                    </a:lnTo>
                    <a:lnTo>
                      <a:pt x="14" y="11"/>
                    </a:lnTo>
                    <a:lnTo>
                      <a:pt x="3" y="22"/>
                    </a:lnTo>
                    <a:lnTo>
                      <a:pt x="0" y="37"/>
                    </a:lnTo>
                    <a:lnTo>
                      <a:pt x="98" y="37"/>
                    </a:lnTo>
                    <a:lnTo>
                      <a:pt x="94" y="22"/>
                    </a:lnTo>
                    <a:lnTo>
                      <a:pt x="84" y="11"/>
                    </a:lnTo>
                    <a:lnTo>
                      <a:pt x="68" y="3"/>
                    </a:lnTo>
                    <a:lnTo>
                      <a:pt x="4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782"/>
              <p:cNvSpPr>
                <a:spLocks/>
              </p:cNvSpPr>
              <p:nvPr/>
            </p:nvSpPr>
            <p:spPr bwMode="auto">
              <a:xfrm>
                <a:off x="4807" y="2176"/>
                <a:ext cx="86" cy="279"/>
              </a:xfrm>
              <a:custGeom>
                <a:avLst/>
                <a:gdLst>
                  <a:gd name="T0" fmla="*/ 0 w 172"/>
                  <a:gd name="T1" fmla="*/ 30 h 557"/>
                  <a:gd name="T2" fmla="*/ 62 w 172"/>
                  <a:gd name="T3" fmla="*/ 336 h 557"/>
                  <a:gd name="T4" fmla="*/ 62 w 172"/>
                  <a:gd name="T5" fmla="*/ 557 h 557"/>
                  <a:gd name="T6" fmla="*/ 110 w 172"/>
                  <a:gd name="T7" fmla="*/ 557 h 557"/>
                  <a:gd name="T8" fmla="*/ 110 w 172"/>
                  <a:gd name="T9" fmla="*/ 336 h 557"/>
                  <a:gd name="T10" fmla="*/ 172 w 172"/>
                  <a:gd name="T11" fmla="*/ 30 h 557"/>
                  <a:gd name="T12" fmla="*/ 83 w 172"/>
                  <a:gd name="T13" fmla="*/ 0 h 557"/>
                  <a:gd name="T14" fmla="*/ 0 w 172"/>
                  <a:gd name="T15" fmla="*/ 30 h 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557">
                    <a:moveTo>
                      <a:pt x="0" y="30"/>
                    </a:moveTo>
                    <a:lnTo>
                      <a:pt x="62" y="336"/>
                    </a:lnTo>
                    <a:lnTo>
                      <a:pt x="62" y="557"/>
                    </a:lnTo>
                    <a:lnTo>
                      <a:pt x="110" y="557"/>
                    </a:lnTo>
                    <a:lnTo>
                      <a:pt x="110" y="336"/>
                    </a:lnTo>
                    <a:lnTo>
                      <a:pt x="172" y="30"/>
                    </a:lnTo>
                    <a:lnTo>
                      <a:pt x="83" y="0"/>
                    </a:lnTo>
                    <a:lnTo>
                      <a:pt x="0" y="30"/>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783"/>
              <p:cNvSpPr>
                <a:spLocks/>
              </p:cNvSpPr>
              <p:nvPr/>
            </p:nvSpPr>
            <p:spPr bwMode="auto">
              <a:xfrm>
                <a:off x="4850" y="2176"/>
                <a:ext cx="43" cy="279"/>
              </a:xfrm>
              <a:custGeom>
                <a:avLst/>
                <a:gdLst>
                  <a:gd name="T0" fmla="*/ 0 w 86"/>
                  <a:gd name="T1" fmla="*/ 557 h 557"/>
                  <a:gd name="T2" fmla="*/ 24 w 86"/>
                  <a:gd name="T3" fmla="*/ 557 h 557"/>
                  <a:gd name="T4" fmla="*/ 24 w 86"/>
                  <a:gd name="T5" fmla="*/ 336 h 557"/>
                  <a:gd name="T6" fmla="*/ 86 w 86"/>
                  <a:gd name="T7" fmla="*/ 30 h 557"/>
                  <a:gd name="T8" fmla="*/ 0 w 86"/>
                  <a:gd name="T9" fmla="*/ 0 h 557"/>
                  <a:gd name="T10" fmla="*/ 0 w 86"/>
                  <a:gd name="T11" fmla="*/ 557 h 557"/>
                </a:gdLst>
                <a:ahLst/>
                <a:cxnLst>
                  <a:cxn ang="0">
                    <a:pos x="T0" y="T1"/>
                  </a:cxn>
                  <a:cxn ang="0">
                    <a:pos x="T2" y="T3"/>
                  </a:cxn>
                  <a:cxn ang="0">
                    <a:pos x="T4" y="T5"/>
                  </a:cxn>
                  <a:cxn ang="0">
                    <a:pos x="T6" y="T7"/>
                  </a:cxn>
                  <a:cxn ang="0">
                    <a:pos x="T8" y="T9"/>
                  </a:cxn>
                  <a:cxn ang="0">
                    <a:pos x="T10" y="T11"/>
                  </a:cxn>
                </a:cxnLst>
                <a:rect l="0" t="0" r="r" b="b"/>
                <a:pathLst>
                  <a:path w="86" h="557">
                    <a:moveTo>
                      <a:pt x="0" y="557"/>
                    </a:moveTo>
                    <a:lnTo>
                      <a:pt x="24" y="557"/>
                    </a:lnTo>
                    <a:lnTo>
                      <a:pt x="24" y="336"/>
                    </a:lnTo>
                    <a:lnTo>
                      <a:pt x="86" y="30"/>
                    </a:lnTo>
                    <a:lnTo>
                      <a:pt x="0" y="0"/>
                    </a:lnTo>
                    <a:lnTo>
                      <a:pt x="0" y="557"/>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Rectangle 784"/>
              <p:cNvSpPr>
                <a:spLocks noChangeArrowheads="1"/>
              </p:cNvSpPr>
              <p:nvPr/>
            </p:nvSpPr>
            <p:spPr bwMode="auto">
              <a:xfrm>
                <a:off x="4777" y="2439"/>
                <a:ext cx="146" cy="15"/>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785"/>
              <p:cNvSpPr>
                <a:spLocks/>
              </p:cNvSpPr>
              <p:nvPr/>
            </p:nvSpPr>
            <p:spPr bwMode="auto">
              <a:xfrm>
                <a:off x="4812" y="2147"/>
                <a:ext cx="77" cy="89"/>
              </a:xfrm>
              <a:custGeom>
                <a:avLst/>
                <a:gdLst>
                  <a:gd name="T0" fmla="*/ 3 w 154"/>
                  <a:gd name="T1" fmla="*/ 0 h 177"/>
                  <a:gd name="T2" fmla="*/ 0 w 154"/>
                  <a:gd name="T3" fmla="*/ 92 h 177"/>
                  <a:gd name="T4" fmla="*/ 76 w 154"/>
                  <a:gd name="T5" fmla="*/ 177 h 177"/>
                  <a:gd name="T6" fmla="*/ 154 w 154"/>
                  <a:gd name="T7" fmla="*/ 92 h 177"/>
                  <a:gd name="T8" fmla="*/ 150 w 154"/>
                  <a:gd name="T9" fmla="*/ 0 h 177"/>
                  <a:gd name="T10" fmla="*/ 3 w 154"/>
                  <a:gd name="T11" fmla="*/ 0 h 177"/>
                </a:gdLst>
                <a:ahLst/>
                <a:cxnLst>
                  <a:cxn ang="0">
                    <a:pos x="T0" y="T1"/>
                  </a:cxn>
                  <a:cxn ang="0">
                    <a:pos x="T2" y="T3"/>
                  </a:cxn>
                  <a:cxn ang="0">
                    <a:pos x="T4" y="T5"/>
                  </a:cxn>
                  <a:cxn ang="0">
                    <a:pos x="T6" y="T7"/>
                  </a:cxn>
                  <a:cxn ang="0">
                    <a:pos x="T8" y="T9"/>
                  </a:cxn>
                  <a:cxn ang="0">
                    <a:pos x="T10" y="T11"/>
                  </a:cxn>
                </a:cxnLst>
                <a:rect l="0" t="0" r="r" b="b"/>
                <a:pathLst>
                  <a:path w="154" h="177">
                    <a:moveTo>
                      <a:pt x="3" y="0"/>
                    </a:moveTo>
                    <a:lnTo>
                      <a:pt x="0" y="92"/>
                    </a:lnTo>
                    <a:lnTo>
                      <a:pt x="76" y="177"/>
                    </a:lnTo>
                    <a:lnTo>
                      <a:pt x="154" y="92"/>
                    </a:lnTo>
                    <a:lnTo>
                      <a:pt x="150" y="0"/>
                    </a:lnTo>
                    <a:lnTo>
                      <a:pt x="3"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786"/>
              <p:cNvSpPr>
                <a:spLocks/>
              </p:cNvSpPr>
              <p:nvPr/>
            </p:nvSpPr>
            <p:spPr bwMode="auto">
              <a:xfrm>
                <a:off x="4834" y="2224"/>
                <a:ext cx="32" cy="160"/>
              </a:xfrm>
              <a:custGeom>
                <a:avLst/>
                <a:gdLst>
                  <a:gd name="T0" fmla="*/ 53 w 65"/>
                  <a:gd name="T1" fmla="*/ 0 h 319"/>
                  <a:gd name="T2" fmla="*/ 11 w 65"/>
                  <a:gd name="T3" fmla="*/ 0 h 319"/>
                  <a:gd name="T4" fmla="*/ 7 w 65"/>
                  <a:gd name="T5" fmla="*/ 0 h 319"/>
                  <a:gd name="T6" fmla="*/ 4 w 65"/>
                  <a:gd name="T7" fmla="*/ 2 h 319"/>
                  <a:gd name="T8" fmla="*/ 1 w 65"/>
                  <a:gd name="T9" fmla="*/ 5 h 319"/>
                  <a:gd name="T10" fmla="*/ 0 w 65"/>
                  <a:gd name="T11" fmla="*/ 8 h 319"/>
                  <a:gd name="T12" fmla="*/ 0 w 65"/>
                  <a:gd name="T13" fmla="*/ 11 h 319"/>
                  <a:gd name="T14" fmla="*/ 1 w 65"/>
                  <a:gd name="T15" fmla="*/ 15 h 319"/>
                  <a:gd name="T16" fmla="*/ 21 w 65"/>
                  <a:gd name="T17" fmla="*/ 45 h 319"/>
                  <a:gd name="T18" fmla="*/ 22 w 65"/>
                  <a:gd name="T19" fmla="*/ 45 h 319"/>
                  <a:gd name="T20" fmla="*/ 22 w 65"/>
                  <a:gd name="T21" fmla="*/ 45 h 319"/>
                  <a:gd name="T22" fmla="*/ 3 w 65"/>
                  <a:gd name="T23" fmla="*/ 285 h 319"/>
                  <a:gd name="T24" fmla="*/ 32 w 65"/>
                  <a:gd name="T25" fmla="*/ 319 h 319"/>
                  <a:gd name="T26" fmla="*/ 61 w 65"/>
                  <a:gd name="T27" fmla="*/ 285 h 319"/>
                  <a:gd name="T28" fmla="*/ 42 w 65"/>
                  <a:gd name="T29" fmla="*/ 45 h 319"/>
                  <a:gd name="T30" fmla="*/ 42 w 65"/>
                  <a:gd name="T31" fmla="*/ 45 h 319"/>
                  <a:gd name="T32" fmla="*/ 42 w 65"/>
                  <a:gd name="T33" fmla="*/ 45 h 319"/>
                  <a:gd name="T34" fmla="*/ 63 w 65"/>
                  <a:gd name="T35" fmla="*/ 15 h 319"/>
                  <a:gd name="T36" fmla="*/ 65 w 65"/>
                  <a:gd name="T37" fmla="*/ 11 h 319"/>
                  <a:gd name="T38" fmla="*/ 65 w 65"/>
                  <a:gd name="T39" fmla="*/ 8 h 319"/>
                  <a:gd name="T40" fmla="*/ 63 w 65"/>
                  <a:gd name="T41" fmla="*/ 5 h 319"/>
                  <a:gd name="T42" fmla="*/ 61 w 65"/>
                  <a:gd name="T43" fmla="*/ 2 h 319"/>
                  <a:gd name="T44" fmla="*/ 58 w 65"/>
                  <a:gd name="T45" fmla="*/ 0 h 319"/>
                  <a:gd name="T46" fmla="*/ 53 w 65"/>
                  <a:gd name="T4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319">
                    <a:moveTo>
                      <a:pt x="53" y="0"/>
                    </a:moveTo>
                    <a:lnTo>
                      <a:pt x="11" y="0"/>
                    </a:lnTo>
                    <a:lnTo>
                      <a:pt x="7" y="0"/>
                    </a:lnTo>
                    <a:lnTo>
                      <a:pt x="4" y="2"/>
                    </a:lnTo>
                    <a:lnTo>
                      <a:pt x="1" y="5"/>
                    </a:lnTo>
                    <a:lnTo>
                      <a:pt x="0" y="8"/>
                    </a:lnTo>
                    <a:lnTo>
                      <a:pt x="0" y="11"/>
                    </a:lnTo>
                    <a:lnTo>
                      <a:pt x="1" y="15"/>
                    </a:lnTo>
                    <a:lnTo>
                      <a:pt x="21" y="45"/>
                    </a:lnTo>
                    <a:lnTo>
                      <a:pt x="22" y="45"/>
                    </a:lnTo>
                    <a:lnTo>
                      <a:pt x="22" y="45"/>
                    </a:lnTo>
                    <a:lnTo>
                      <a:pt x="3" y="285"/>
                    </a:lnTo>
                    <a:lnTo>
                      <a:pt x="32" y="319"/>
                    </a:lnTo>
                    <a:lnTo>
                      <a:pt x="61" y="285"/>
                    </a:lnTo>
                    <a:lnTo>
                      <a:pt x="42" y="45"/>
                    </a:lnTo>
                    <a:lnTo>
                      <a:pt x="42" y="45"/>
                    </a:lnTo>
                    <a:lnTo>
                      <a:pt x="42" y="45"/>
                    </a:lnTo>
                    <a:lnTo>
                      <a:pt x="63" y="15"/>
                    </a:lnTo>
                    <a:lnTo>
                      <a:pt x="65" y="11"/>
                    </a:lnTo>
                    <a:lnTo>
                      <a:pt x="65" y="8"/>
                    </a:lnTo>
                    <a:lnTo>
                      <a:pt x="63" y="5"/>
                    </a:lnTo>
                    <a:lnTo>
                      <a:pt x="61" y="2"/>
                    </a:lnTo>
                    <a:lnTo>
                      <a:pt x="58" y="0"/>
                    </a:lnTo>
                    <a:lnTo>
                      <a:pt x="53" y="0"/>
                    </a:lnTo>
                    <a:close/>
                  </a:path>
                </a:pathLst>
              </a:custGeom>
              <a:solidFill>
                <a:srgbClr val="0CD68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787"/>
              <p:cNvSpPr>
                <a:spLocks/>
              </p:cNvSpPr>
              <p:nvPr/>
            </p:nvSpPr>
            <p:spPr bwMode="auto">
              <a:xfrm>
                <a:off x="4812" y="2189"/>
                <a:ext cx="77" cy="50"/>
              </a:xfrm>
              <a:custGeom>
                <a:avLst/>
                <a:gdLst>
                  <a:gd name="T0" fmla="*/ 0 w 154"/>
                  <a:gd name="T1" fmla="*/ 0 h 99"/>
                  <a:gd name="T2" fmla="*/ 1 w 154"/>
                  <a:gd name="T3" fmla="*/ 12 h 99"/>
                  <a:gd name="T4" fmla="*/ 44 w 154"/>
                  <a:gd name="T5" fmla="*/ 99 h 99"/>
                  <a:gd name="T6" fmla="*/ 76 w 154"/>
                  <a:gd name="T7" fmla="*/ 70 h 99"/>
                  <a:gd name="T8" fmla="*/ 109 w 154"/>
                  <a:gd name="T9" fmla="*/ 99 h 99"/>
                  <a:gd name="T10" fmla="*/ 154 w 154"/>
                  <a:gd name="T11" fmla="*/ 9 h 99"/>
                  <a:gd name="T12" fmla="*/ 154 w 154"/>
                  <a:gd name="T13" fmla="*/ 2 h 99"/>
                  <a:gd name="T14" fmla="*/ 76 w 154"/>
                  <a:gd name="T15" fmla="*/ 63 h 99"/>
                  <a:gd name="T16" fmla="*/ 0 w 15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99">
                    <a:moveTo>
                      <a:pt x="0" y="0"/>
                    </a:moveTo>
                    <a:lnTo>
                      <a:pt x="1" y="12"/>
                    </a:lnTo>
                    <a:lnTo>
                      <a:pt x="44" y="99"/>
                    </a:lnTo>
                    <a:lnTo>
                      <a:pt x="76" y="70"/>
                    </a:lnTo>
                    <a:lnTo>
                      <a:pt x="109" y="99"/>
                    </a:lnTo>
                    <a:lnTo>
                      <a:pt x="154" y="9"/>
                    </a:lnTo>
                    <a:lnTo>
                      <a:pt x="154" y="2"/>
                    </a:lnTo>
                    <a:lnTo>
                      <a:pt x="76" y="63"/>
                    </a:lnTo>
                    <a:lnTo>
                      <a:pt x="0" y="0"/>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788"/>
              <p:cNvSpPr>
                <a:spLocks/>
              </p:cNvSpPr>
              <p:nvPr/>
            </p:nvSpPr>
            <p:spPr bwMode="auto">
              <a:xfrm>
                <a:off x="4850" y="2224"/>
                <a:ext cx="16" cy="160"/>
              </a:xfrm>
              <a:custGeom>
                <a:avLst/>
                <a:gdLst>
                  <a:gd name="T0" fmla="*/ 21 w 33"/>
                  <a:gd name="T1" fmla="*/ 0 h 319"/>
                  <a:gd name="T2" fmla="*/ 0 w 33"/>
                  <a:gd name="T3" fmla="*/ 0 h 319"/>
                  <a:gd name="T4" fmla="*/ 0 w 33"/>
                  <a:gd name="T5" fmla="*/ 319 h 319"/>
                  <a:gd name="T6" fmla="*/ 0 w 33"/>
                  <a:gd name="T7" fmla="*/ 319 h 319"/>
                  <a:gd name="T8" fmla="*/ 29 w 33"/>
                  <a:gd name="T9" fmla="*/ 285 h 319"/>
                  <a:gd name="T10" fmla="*/ 10 w 33"/>
                  <a:gd name="T11" fmla="*/ 45 h 319"/>
                  <a:gd name="T12" fmla="*/ 10 w 33"/>
                  <a:gd name="T13" fmla="*/ 45 h 319"/>
                  <a:gd name="T14" fmla="*/ 10 w 33"/>
                  <a:gd name="T15" fmla="*/ 45 h 319"/>
                  <a:gd name="T16" fmla="*/ 31 w 33"/>
                  <a:gd name="T17" fmla="*/ 15 h 319"/>
                  <a:gd name="T18" fmla="*/ 33 w 33"/>
                  <a:gd name="T19" fmla="*/ 11 h 319"/>
                  <a:gd name="T20" fmla="*/ 33 w 33"/>
                  <a:gd name="T21" fmla="*/ 8 h 319"/>
                  <a:gd name="T22" fmla="*/ 31 w 33"/>
                  <a:gd name="T23" fmla="*/ 5 h 319"/>
                  <a:gd name="T24" fmla="*/ 29 w 33"/>
                  <a:gd name="T25" fmla="*/ 2 h 319"/>
                  <a:gd name="T26" fmla="*/ 26 w 33"/>
                  <a:gd name="T27" fmla="*/ 0 h 319"/>
                  <a:gd name="T28" fmla="*/ 21 w 33"/>
                  <a:gd name="T29"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9">
                    <a:moveTo>
                      <a:pt x="21" y="0"/>
                    </a:moveTo>
                    <a:lnTo>
                      <a:pt x="0" y="0"/>
                    </a:lnTo>
                    <a:lnTo>
                      <a:pt x="0" y="319"/>
                    </a:lnTo>
                    <a:lnTo>
                      <a:pt x="0" y="319"/>
                    </a:lnTo>
                    <a:lnTo>
                      <a:pt x="29" y="285"/>
                    </a:lnTo>
                    <a:lnTo>
                      <a:pt x="10" y="45"/>
                    </a:lnTo>
                    <a:lnTo>
                      <a:pt x="10" y="45"/>
                    </a:lnTo>
                    <a:lnTo>
                      <a:pt x="10" y="45"/>
                    </a:lnTo>
                    <a:lnTo>
                      <a:pt x="31" y="15"/>
                    </a:lnTo>
                    <a:lnTo>
                      <a:pt x="33" y="11"/>
                    </a:lnTo>
                    <a:lnTo>
                      <a:pt x="33" y="8"/>
                    </a:lnTo>
                    <a:lnTo>
                      <a:pt x="31" y="5"/>
                    </a:lnTo>
                    <a:lnTo>
                      <a:pt x="29" y="2"/>
                    </a:lnTo>
                    <a:lnTo>
                      <a:pt x="26" y="0"/>
                    </a:lnTo>
                    <a:lnTo>
                      <a:pt x="21" y="0"/>
                    </a:lnTo>
                    <a:close/>
                  </a:path>
                </a:pathLst>
              </a:custGeom>
              <a:solidFill>
                <a:srgbClr val="00935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789"/>
              <p:cNvSpPr>
                <a:spLocks/>
              </p:cNvSpPr>
              <p:nvPr/>
            </p:nvSpPr>
            <p:spPr bwMode="auto">
              <a:xfrm>
                <a:off x="4850" y="2190"/>
                <a:ext cx="39" cy="49"/>
              </a:xfrm>
              <a:custGeom>
                <a:avLst/>
                <a:gdLst>
                  <a:gd name="T0" fmla="*/ 0 w 78"/>
                  <a:gd name="T1" fmla="*/ 68 h 97"/>
                  <a:gd name="T2" fmla="*/ 33 w 78"/>
                  <a:gd name="T3" fmla="*/ 97 h 97"/>
                  <a:gd name="T4" fmla="*/ 78 w 78"/>
                  <a:gd name="T5" fmla="*/ 7 h 97"/>
                  <a:gd name="T6" fmla="*/ 78 w 78"/>
                  <a:gd name="T7" fmla="*/ 0 h 97"/>
                  <a:gd name="T8" fmla="*/ 0 w 78"/>
                  <a:gd name="T9" fmla="*/ 61 h 97"/>
                  <a:gd name="T10" fmla="*/ 0 w 78"/>
                  <a:gd name="T11" fmla="*/ 68 h 97"/>
                </a:gdLst>
                <a:ahLst/>
                <a:cxnLst>
                  <a:cxn ang="0">
                    <a:pos x="T0" y="T1"/>
                  </a:cxn>
                  <a:cxn ang="0">
                    <a:pos x="T2" y="T3"/>
                  </a:cxn>
                  <a:cxn ang="0">
                    <a:pos x="T4" y="T5"/>
                  </a:cxn>
                  <a:cxn ang="0">
                    <a:pos x="T6" y="T7"/>
                  </a:cxn>
                  <a:cxn ang="0">
                    <a:pos x="T8" y="T9"/>
                  </a:cxn>
                  <a:cxn ang="0">
                    <a:pos x="T10" y="T11"/>
                  </a:cxn>
                </a:cxnLst>
                <a:rect l="0" t="0" r="r" b="b"/>
                <a:pathLst>
                  <a:path w="78" h="97">
                    <a:moveTo>
                      <a:pt x="0" y="68"/>
                    </a:moveTo>
                    <a:lnTo>
                      <a:pt x="33" y="97"/>
                    </a:lnTo>
                    <a:lnTo>
                      <a:pt x="78" y="7"/>
                    </a:lnTo>
                    <a:lnTo>
                      <a:pt x="78" y="0"/>
                    </a:lnTo>
                    <a:lnTo>
                      <a:pt x="0" y="61"/>
                    </a:lnTo>
                    <a:lnTo>
                      <a:pt x="0" y="68"/>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790"/>
              <p:cNvSpPr>
                <a:spLocks/>
              </p:cNvSpPr>
              <p:nvPr/>
            </p:nvSpPr>
            <p:spPr bwMode="auto">
              <a:xfrm>
                <a:off x="4766" y="2454"/>
                <a:ext cx="168" cy="450"/>
              </a:xfrm>
              <a:custGeom>
                <a:avLst/>
                <a:gdLst>
                  <a:gd name="T0" fmla="*/ 168 w 336"/>
                  <a:gd name="T1" fmla="*/ 0 h 901"/>
                  <a:gd name="T2" fmla="*/ 23 w 336"/>
                  <a:gd name="T3" fmla="*/ 0 h 901"/>
                  <a:gd name="T4" fmla="*/ 0 w 336"/>
                  <a:gd name="T5" fmla="*/ 117 h 901"/>
                  <a:gd name="T6" fmla="*/ 0 w 336"/>
                  <a:gd name="T7" fmla="*/ 167 h 901"/>
                  <a:gd name="T8" fmla="*/ 32 w 336"/>
                  <a:gd name="T9" fmla="*/ 901 h 901"/>
                  <a:gd name="T10" fmla="*/ 127 w 336"/>
                  <a:gd name="T11" fmla="*/ 901 h 901"/>
                  <a:gd name="T12" fmla="*/ 150 w 336"/>
                  <a:gd name="T13" fmla="*/ 243 h 901"/>
                  <a:gd name="T14" fmla="*/ 151 w 336"/>
                  <a:gd name="T15" fmla="*/ 238 h 901"/>
                  <a:gd name="T16" fmla="*/ 154 w 336"/>
                  <a:gd name="T17" fmla="*/ 232 h 901"/>
                  <a:gd name="T18" fmla="*/ 157 w 336"/>
                  <a:gd name="T19" fmla="*/ 228 h 901"/>
                  <a:gd name="T20" fmla="*/ 163 w 336"/>
                  <a:gd name="T21" fmla="*/ 226 h 901"/>
                  <a:gd name="T22" fmla="*/ 168 w 336"/>
                  <a:gd name="T23" fmla="*/ 225 h 901"/>
                  <a:gd name="T24" fmla="*/ 174 w 336"/>
                  <a:gd name="T25" fmla="*/ 226 h 901"/>
                  <a:gd name="T26" fmla="*/ 180 w 336"/>
                  <a:gd name="T27" fmla="*/ 228 h 901"/>
                  <a:gd name="T28" fmla="*/ 182 w 336"/>
                  <a:gd name="T29" fmla="*/ 232 h 901"/>
                  <a:gd name="T30" fmla="*/ 185 w 336"/>
                  <a:gd name="T31" fmla="*/ 238 h 901"/>
                  <a:gd name="T32" fmla="*/ 187 w 336"/>
                  <a:gd name="T33" fmla="*/ 243 h 901"/>
                  <a:gd name="T34" fmla="*/ 209 w 336"/>
                  <a:gd name="T35" fmla="*/ 875 h 901"/>
                  <a:gd name="T36" fmla="*/ 304 w 336"/>
                  <a:gd name="T37" fmla="*/ 884 h 901"/>
                  <a:gd name="T38" fmla="*/ 336 w 336"/>
                  <a:gd name="T39" fmla="*/ 167 h 901"/>
                  <a:gd name="T40" fmla="*/ 336 w 336"/>
                  <a:gd name="T41" fmla="*/ 117 h 901"/>
                  <a:gd name="T42" fmla="*/ 314 w 336"/>
                  <a:gd name="T43" fmla="*/ 0 h 901"/>
                  <a:gd name="T44" fmla="*/ 168 w 336"/>
                  <a:gd name="T45"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901">
                    <a:moveTo>
                      <a:pt x="168" y="0"/>
                    </a:moveTo>
                    <a:lnTo>
                      <a:pt x="23" y="0"/>
                    </a:lnTo>
                    <a:lnTo>
                      <a:pt x="0" y="117"/>
                    </a:lnTo>
                    <a:lnTo>
                      <a:pt x="0" y="167"/>
                    </a:lnTo>
                    <a:lnTo>
                      <a:pt x="32" y="901"/>
                    </a:lnTo>
                    <a:lnTo>
                      <a:pt x="127" y="901"/>
                    </a:lnTo>
                    <a:lnTo>
                      <a:pt x="150" y="243"/>
                    </a:lnTo>
                    <a:lnTo>
                      <a:pt x="151" y="238"/>
                    </a:lnTo>
                    <a:lnTo>
                      <a:pt x="154" y="232"/>
                    </a:lnTo>
                    <a:lnTo>
                      <a:pt x="157" y="228"/>
                    </a:lnTo>
                    <a:lnTo>
                      <a:pt x="163" y="226"/>
                    </a:lnTo>
                    <a:lnTo>
                      <a:pt x="168" y="225"/>
                    </a:lnTo>
                    <a:lnTo>
                      <a:pt x="174" y="226"/>
                    </a:lnTo>
                    <a:lnTo>
                      <a:pt x="180" y="228"/>
                    </a:lnTo>
                    <a:lnTo>
                      <a:pt x="182" y="232"/>
                    </a:lnTo>
                    <a:lnTo>
                      <a:pt x="185" y="238"/>
                    </a:lnTo>
                    <a:lnTo>
                      <a:pt x="187" y="243"/>
                    </a:lnTo>
                    <a:lnTo>
                      <a:pt x="209" y="875"/>
                    </a:lnTo>
                    <a:lnTo>
                      <a:pt x="304" y="884"/>
                    </a:lnTo>
                    <a:lnTo>
                      <a:pt x="336" y="167"/>
                    </a:lnTo>
                    <a:lnTo>
                      <a:pt x="336" y="117"/>
                    </a:lnTo>
                    <a:lnTo>
                      <a:pt x="314" y="0"/>
                    </a:lnTo>
                    <a:lnTo>
                      <a:pt x="16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791"/>
              <p:cNvSpPr>
                <a:spLocks/>
              </p:cNvSpPr>
              <p:nvPr/>
            </p:nvSpPr>
            <p:spPr bwMode="auto">
              <a:xfrm>
                <a:off x="4850" y="2454"/>
                <a:ext cx="84" cy="450"/>
              </a:xfrm>
              <a:custGeom>
                <a:avLst/>
                <a:gdLst>
                  <a:gd name="T0" fmla="*/ 0 w 168"/>
                  <a:gd name="T1" fmla="*/ 0 h 901"/>
                  <a:gd name="T2" fmla="*/ 0 w 168"/>
                  <a:gd name="T3" fmla="*/ 0 h 901"/>
                  <a:gd name="T4" fmla="*/ 0 w 168"/>
                  <a:gd name="T5" fmla="*/ 225 h 901"/>
                  <a:gd name="T6" fmla="*/ 6 w 168"/>
                  <a:gd name="T7" fmla="*/ 226 h 901"/>
                  <a:gd name="T8" fmla="*/ 12 w 168"/>
                  <a:gd name="T9" fmla="*/ 228 h 901"/>
                  <a:gd name="T10" fmla="*/ 14 w 168"/>
                  <a:gd name="T11" fmla="*/ 232 h 901"/>
                  <a:gd name="T12" fmla="*/ 17 w 168"/>
                  <a:gd name="T13" fmla="*/ 238 h 901"/>
                  <a:gd name="T14" fmla="*/ 19 w 168"/>
                  <a:gd name="T15" fmla="*/ 243 h 901"/>
                  <a:gd name="T16" fmla="*/ 41 w 168"/>
                  <a:gd name="T17" fmla="*/ 901 h 901"/>
                  <a:gd name="T18" fmla="*/ 136 w 168"/>
                  <a:gd name="T19" fmla="*/ 901 h 901"/>
                  <a:gd name="T20" fmla="*/ 168 w 168"/>
                  <a:gd name="T21" fmla="*/ 167 h 901"/>
                  <a:gd name="T22" fmla="*/ 168 w 168"/>
                  <a:gd name="T23" fmla="*/ 117 h 901"/>
                  <a:gd name="T24" fmla="*/ 146 w 168"/>
                  <a:gd name="T25" fmla="*/ 0 h 901"/>
                  <a:gd name="T26" fmla="*/ 0 w 168"/>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901">
                    <a:moveTo>
                      <a:pt x="0" y="0"/>
                    </a:moveTo>
                    <a:lnTo>
                      <a:pt x="0" y="0"/>
                    </a:lnTo>
                    <a:lnTo>
                      <a:pt x="0" y="225"/>
                    </a:lnTo>
                    <a:lnTo>
                      <a:pt x="6" y="226"/>
                    </a:lnTo>
                    <a:lnTo>
                      <a:pt x="12" y="228"/>
                    </a:lnTo>
                    <a:lnTo>
                      <a:pt x="14" y="232"/>
                    </a:lnTo>
                    <a:lnTo>
                      <a:pt x="17" y="238"/>
                    </a:lnTo>
                    <a:lnTo>
                      <a:pt x="19" y="243"/>
                    </a:lnTo>
                    <a:lnTo>
                      <a:pt x="41" y="901"/>
                    </a:lnTo>
                    <a:lnTo>
                      <a:pt x="136" y="901"/>
                    </a:lnTo>
                    <a:lnTo>
                      <a:pt x="168" y="167"/>
                    </a:lnTo>
                    <a:lnTo>
                      <a:pt x="168" y="117"/>
                    </a:lnTo>
                    <a:lnTo>
                      <a:pt x="146"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792"/>
              <p:cNvSpPr>
                <a:spLocks/>
              </p:cNvSpPr>
              <p:nvPr/>
            </p:nvSpPr>
            <p:spPr bwMode="auto">
              <a:xfrm>
                <a:off x="4918" y="2457"/>
                <a:ext cx="37" cy="105"/>
              </a:xfrm>
              <a:custGeom>
                <a:avLst/>
                <a:gdLst>
                  <a:gd name="T0" fmla="*/ 28 w 75"/>
                  <a:gd name="T1" fmla="*/ 12 h 209"/>
                  <a:gd name="T2" fmla="*/ 34 w 75"/>
                  <a:gd name="T3" fmla="*/ 67 h 209"/>
                  <a:gd name="T4" fmla="*/ 32 w 75"/>
                  <a:gd name="T5" fmla="*/ 72 h 209"/>
                  <a:gd name="T6" fmla="*/ 31 w 75"/>
                  <a:gd name="T7" fmla="*/ 78 h 209"/>
                  <a:gd name="T8" fmla="*/ 28 w 75"/>
                  <a:gd name="T9" fmla="*/ 82 h 209"/>
                  <a:gd name="T10" fmla="*/ 24 w 75"/>
                  <a:gd name="T11" fmla="*/ 85 h 209"/>
                  <a:gd name="T12" fmla="*/ 21 w 75"/>
                  <a:gd name="T13" fmla="*/ 88 h 209"/>
                  <a:gd name="T14" fmla="*/ 17 w 75"/>
                  <a:gd name="T15" fmla="*/ 92 h 209"/>
                  <a:gd name="T16" fmla="*/ 14 w 75"/>
                  <a:gd name="T17" fmla="*/ 96 h 209"/>
                  <a:gd name="T18" fmla="*/ 10 w 75"/>
                  <a:gd name="T19" fmla="*/ 108 h 209"/>
                  <a:gd name="T20" fmla="*/ 6 w 75"/>
                  <a:gd name="T21" fmla="*/ 123 h 209"/>
                  <a:gd name="T22" fmla="*/ 3 w 75"/>
                  <a:gd name="T23" fmla="*/ 142 h 209"/>
                  <a:gd name="T24" fmla="*/ 0 w 75"/>
                  <a:gd name="T25" fmla="*/ 160 h 209"/>
                  <a:gd name="T26" fmla="*/ 0 w 75"/>
                  <a:gd name="T27" fmla="*/ 163 h 209"/>
                  <a:gd name="T28" fmla="*/ 1 w 75"/>
                  <a:gd name="T29" fmla="*/ 164 h 209"/>
                  <a:gd name="T30" fmla="*/ 4 w 75"/>
                  <a:gd name="T31" fmla="*/ 166 h 209"/>
                  <a:gd name="T32" fmla="*/ 6 w 75"/>
                  <a:gd name="T33" fmla="*/ 166 h 209"/>
                  <a:gd name="T34" fmla="*/ 8 w 75"/>
                  <a:gd name="T35" fmla="*/ 164 h 209"/>
                  <a:gd name="T36" fmla="*/ 10 w 75"/>
                  <a:gd name="T37" fmla="*/ 161 h 209"/>
                  <a:gd name="T38" fmla="*/ 14 w 75"/>
                  <a:gd name="T39" fmla="*/ 149 h 209"/>
                  <a:gd name="T40" fmla="*/ 18 w 75"/>
                  <a:gd name="T41" fmla="*/ 139 h 209"/>
                  <a:gd name="T42" fmla="*/ 21 w 75"/>
                  <a:gd name="T43" fmla="*/ 132 h 209"/>
                  <a:gd name="T44" fmla="*/ 21 w 75"/>
                  <a:gd name="T45" fmla="*/ 129 h 209"/>
                  <a:gd name="T46" fmla="*/ 21 w 75"/>
                  <a:gd name="T47" fmla="*/ 133 h 209"/>
                  <a:gd name="T48" fmla="*/ 20 w 75"/>
                  <a:gd name="T49" fmla="*/ 142 h 209"/>
                  <a:gd name="T50" fmla="*/ 17 w 75"/>
                  <a:gd name="T51" fmla="*/ 154 h 209"/>
                  <a:gd name="T52" fmla="*/ 13 w 75"/>
                  <a:gd name="T53" fmla="*/ 168 h 209"/>
                  <a:gd name="T54" fmla="*/ 7 w 75"/>
                  <a:gd name="T55" fmla="*/ 180 h 209"/>
                  <a:gd name="T56" fmla="*/ 3 w 75"/>
                  <a:gd name="T57" fmla="*/ 187 h 209"/>
                  <a:gd name="T58" fmla="*/ 0 w 75"/>
                  <a:gd name="T59" fmla="*/ 197 h 209"/>
                  <a:gd name="T60" fmla="*/ 0 w 75"/>
                  <a:gd name="T61" fmla="*/ 205 h 209"/>
                  <a:gd name="T62" fmla="*/ 3 w 75"/>
                  <a:gd name="T63" fmla="*/ 209 h 209"/>
                  <a:gd name="T64" fmla="*/ 7 w 75"/>
                  <a:gd name="T65" fmla="*/ 208 h 209"/>
                  <a:gd name="T66" fmla="*/ 23 w 75"/>
                  <a:gd name="T67" fmla="*/ 195 h 209"/>
                  <a:gd name="T68" fmla="*/ 37 w 75"/>
                  <a:gd name="T69" fmla="*/ 178 h 209"/>
                  <a:gd name="T70" fmla="*/ 48 w 75"/>
                  <a:gd name="T71" fmla="*/ 164 h 209"/>
                  <a:gd name="T72" fmla="*/ 55 w 75"/>
                  <a:gd name="T73" fmla="*/ 153 h 209"/>
                  <a:gd name="T74" fmla="*/ 58 w 75"/>
                  <a:gd name="T75" fmla="*/ 140 h 209"/>
                  <a:gd name="T76" fmla="*/ 69 w 75"/>
                  <a:gd name="T77" fmla="*/ 82 h 209"/>
                  <a:gd name="T78" fmla="*/ 68 w 75"/>
                  <a:gd name="T79" fmla="*/ 82 h 209"/>
                  <a:gd name="T80" fmla="*/ 75 w 75"/>
                  <a:gd name="T81" fmla="*/ 0 h 209"/>
                  <a:gd name="T82" fmla="*/ 28 w 75"/>
                  <a:gd name="T83" fmla="*/ 1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09">
                    <a:moveTo>
                      <a:pt x="28" y="12"/>
                    </a:moveTo>
                    <a:lnTo>
                      <a:pt x="34" y="67"/>
                    </a:lnTo>
                    <a:lnTo>
                      <a:pt x="32" y="72"/>
                    </a:lnTo>
                    <a:lnTo>
                      <a:pt x="31" y="78"/>
                    </a:lnTo>
                    <a:lnTo>
                      <a:pt x="28" y="82"/>
                    </a:lnTo>
                    <a:lnTo>
                      <a:pt x="24" y="85"/>
                    </a:lnTo>
                    <a:lnTo>
                      <a:pt x="21" y="88"/>
                    </a:lnTo>
                    <a:lnTo>
                      <a:pt x="17" y="92"/>
                    </a:lnTo>
                    <a:lnTo>
                      <a:pt x="14" y="96"/>
                    </a:lnTo>
                    <a:lnTo>
                      <a:pt x="10" y="108"/>
                    </a:lnTo>
                    <a:lnTo>
                      <a:pt x="6" y="123"/>
                    </a:lnTo>
                    <a:lnTo>
                      <a:pt x="3" y="142"/>
                    </a:lnTo>
                    <a:lnTo>
                      <a:pt x="0" y="160"/>
                    </a:lnTo>
                    <a:lnTo>
                      <a:pt x="0" y="163"/>
                    </a:lnTo>
                    <a:lnTo>
                      <a:pt x="1" y="164"/>
                    </a:lnTo>
                    <a:lnTo>
                      <a:pt x="4" y="166"/>
                    </a:lnTo>
                    <a:lnTo>
                      <a:pt x="6" y="166"/>
                    </a:lnTo>
                    <a:lnTo>
                      <a:pt x="8" y="164"/>
                    </a:lnTo>
                    <a:lnTo>
                      <a:pt x="10" y="161"/>
                    </a:lnTo>
                    <a:lnTo>
                      <a:pt x="14" y="149"/>
                    </a:lnTo>
                    <a:lnTo>
                      <a:pt x="18" y="139"/>
                    </a:lnTo>
                    <a:lnTo>
                      <a:pt x="21" y="132"/>
                    </a:lnTo>
                    <a:lnTo>
                      <a:pt x="21" y="129"/>
                    </a:lnTo>
                    <a:lnTo>
                      <a:pt x="21" y="133"/>
                    </a:lnTo>
                    <a:lnTo>
                      <a:pt x="20" y="142"/>
                    </a:lnTo>
                    <a:lnTo>
                      <a:pt x="17" y="154"/>
                    </a:lnTo>
                    <a:lnTo>
                      <a:pt x="13" y="168"/>
                    </a:lnTo>
                    <a:lnTo>
                      <a:pt x="7" y="180"/>
                    </a:lnTo>
                    <a:lnTo>
                      <a:pt x="3" y="187"/>
                    </a:lnTo>
                    <a:lnTo>
                      <a:pt x="0" y="197"/>
                    </a:lnTo>
                    <a:lnTo>
                      <a:pt x="0" y="205"/>
                    </a:lnTo>
                    <a:lnTo>
                      <a:pt x="3" y="209"/>
                    </a:lnTo>
                    <a:lnTo>
                      <a:pt x="7" y="208"/>
                    </a:lnTo>
                    <a:lnTo>
                      <a:pt x="23" y="195"/>
                    </a:lnTo>
                    <a:lnTo>
                      <a:pt x="37" y="178"/>
                    </a:lnTo>
                    <a:lnTo>
                      <a:pt x="48" y="164"/>
                    </a:lnTo>
                    <a:lnTo>
                      <a:pt x="55" y="153"/>
                    </a:lnTo>
                    <a:lnTo>
                      <a:pt x="58" y="140"/>
                    </a:lnTo>
                    <a:lnTo>
                      <a:pt x="69" y="82"/>
                    </a:lnTo>
                    <a:lnTo>
                      <a:pt x="68" y="82"/>
                    </a:lnTo>
                    <a:lnTo>
                      <a:pt x="75" y="0"/>
                    </a:lnTo>
                    <a:lnTo>
                      <a:pt x="28" y="12"/>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793"/>
              <p:cNvSpPr>
                <a:spLocks/>
              </p:cNvSpPr>
              <p:nvPr/>
            </p:nvSpPr>
            <p:spPr bwMode="auto">
              <a:xfrm>
                <a:off x="4745" y="2457"/>
                <a:ext cx="37" cy="105"/>
              </a:xfrm>
              <a:custGeom>
                <a:avLst/>
                <a:gdLst>
                  <a:gd name="T0" fmla="*/ 74 w 74"/>
                  <a:gd name="T1" fmla="*/ 160 h 209"/>
                  <a:gd name="T2" fmla="*/ 72 w 74"/>
                  <a:gd name="T3" fmla="*/ 142 h 209"/>
                  <a:gd name="T4" fmla="*/ 69 w 74"/>
                  <a:gd name="T5" fmla="*/ 123 h 209"/>
                  <a:gd name="T6" fmla="*/ 65 w 74"/>
                  <a:gd name="T7" fmla="*/ 108 h 209"/>
                  <a:gd name="T8" fmla="*/ 60 w 74"/>
                  <a:gd name="T9" fmla="*/ 96 h 209"/>
                  <a:gd name="T10" fmla="*/ 58 w 74"/>
                  <a:gd name="T11" fmla="*/ 92 h 209"/>
                  <a:gd name="T12" fmla="*/ 53 w 74"/>
                  <a:gd name="T13" fmla="*/ 88 h 209"/>
                  <a:gd name="T14" fmla="*/ 50 w 74"/>
                  <a:gd name="T15" fmla="*/ 85 h 209"/>
                  <a:gd name="T16" fmla="*/ 46 w 74"/>
                  <a:gd name="T17" fmla="*/ 82 h 209"/>
                  <a:gd name="T18" fmla="*/ 43 w 74"/>
                  <a:gd name="T19" fmla="*/ 78 h 209"/>
                  <a:gd name="T20" fmla="*/ 42 w 74"/>
                  <a:gd name="T21" fmla="*/ 72 h 209"/>
                  <a:gd name="T22" fmla="*/ 41 w 74"/>
                  <a:gd name="T23" fmla="*/ 67 h 209"/>
                  <a:gd name="T24" fmla="*/ 46 w 74"/>
                  <a:gd name="T25" fmla="*/ 12 h 209"/>
                  <a:gd name="T26" fmla="*/ 0 w 74"/>
                  <a:gd name="T27" fmla="*/ 0 h 209"/>
                  <a:gd name="T28" fmla="*/ 7 w 74"/>
                  <a:gd name="T29" fmla="*/ 82 h 209"/>
                  <a:gd name="T30" fmla="*/ 5 w 74"/>
                  <a:gd name="T31" fmla="*/ 82 h 209"/>
                  <a:gd name="T32" fmla="*/ 17 w 74"/>
                  <a:gd name="T33" fmla="*/ 140 h 209"/>
                  <a:gd name="T34" fmla="*/ 19 w 74"/>
                  <a:gd name="T35" fmla="*/ 153 h 209"/>
                  <a:gd name="T36" fmla="*/ 26 w 74"/>
                  <a:gd name="T37" fmla="*/ 164 h 209"/>
                  <a:gd name="T38" fmla="*/ 38 w 74"/>
                  <a:gd name="T39" fmla="*/ 178 h 209"/>
                  <a:gd name="T40" fmla="*/ 52 w 74"/>
                  <a:gd name="T41" fmla="*/ 195 h 209"/>
                  <a:gd name="T42" fmla="*/ 67 w 74"/>
                  <a:gd name="T43" fmla="*/ 208 h 209"/>
                  <a:gd name="T44" fmla="*/ 72 w 74"/>
                  <a:gd name="T45" fmla="*/ 209 h 209"/>
                  <a:gd name="T46" fmla="*/ 74 w 74"/>
                  <a:gd name="T47" fmla="*/ 205 h 209"/>
                  <a:gd name="T48" fmla="*/ 74 w 74"/>
                  <a:gd name="T49" fmla="*/ 197 h 209"/>
                  <a:gd name="T50" fmla="*/ 72 w 74"/>
                  <a:gd name="T51" fmla="*/ 187 h 209"/>
                  <a:gd name="T52" fmla="*/ 67 w 74"/>
                  <a:gd name="T53" fmla="*/ 180 h 209"/>
                  <a:gd name="T54" fmla="*/ 62 w 74"/>
                  <a:gd name="T55" fmla="*/ 168 h 209"/>
                  <a:gd name="T56" fmla="*/ 58 w 74"/>
                  <a:gd name="T57" fmla="*/ 154 h 209"/>
                  <a:gd name="T58" fmla="*/ 55 w 74"/>
                  <a:gd name="T59" fmla="*/ 142 h 209"/>
                  <a:gd name="T60" fmla="*/ 53 w 74"/>
                  <a:gd name="T61" fmla="*/ 133 h 209"/>
                  <a:gd name="T62" fmla="*/ 52 w 74"/>
                  <a:gd name="T63" fmla="*/ 129 h 209"/>
                  <a:gd name="T64" fmla="*/ 53 w 74"/>
                  <a:gd name="T65" fmla="*/ 132 h 209"/>
                  <a:gd name="T66" fmla="*/ 56 w 74"/>
                  <a:gd name="T67" fmla="*/ 139 h 209"/>
                  <a:gd name="T68" fmla="*/ 60 w 74"/>
                  <a:gd name="T69" fmla="*/ 149 h 209"/>
                  <a:gd name="T70" fmla="*/ 65 w 74"/>
                  <a:gd name="T71" fmla="*/ 161 h 209"/>
                  <a:gd name="T72" fmla="*/ 66 w 74"/>
                  <a:gd name="T73" fmla="*/ 164 h 209"/>
                  <a:gd name="T74" fmla="*/ 69 w 74"/>
                  <a:gd name="T75" fmla="*/ 166 h 209"/>
                  <a:gd name="T76" fmla="*/ 70 w 74"/>
                  <a:gd name="T77" fmla="*/ 166 h 209"/>
                  <a:gd name="T78" fmla="*/ 73 w 74"/>
                  <a:gd name="T79" fmla="*/ 164 h 209"/>
                  <a:gd name="T80" fmla="*/ 74 w 74"/>
                  <a:gd name="T81" fmla="*/ 163 h 209"/>
                  <a:gd name="T82" fmla="*/ 74 w 74"/>
                  <a:gd name="T83" fmla="*/ 16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209">
                    <a:moveTo>
                      <a:pt x="74" y="160"/>
                    </a:moveTo>
                    <a:lnTo>
                      <a:pt x="72" y="142"/>
                    </a:lnTo>
                    <a:lnTo>
                      <a:pt x="69" y="123"/>
                    </a:lnTo>
                    <a:lnTo>
                      <a:pt x="65" y="108"/>
                    </a:lnTo>
                    <a:lnTo>
                      <a:pt x="60" y="96"/>
                    </a:lnTo>
                    <a:lnTo>
                      <a:pt x="58" y="92"/>
                    </a:lnTo>
                    <a:lnTo>
                      <a:pt x="53" y="88"/>
                    </a:lnTo>
                    <a:lnTo>
                      <a:pt x="50" y="85"/>
                    </a:lnTo>
                    <a:lnTo>
                      <a:pt x="46" y="82"/>
                    </a:lnTo>
                    <a:lnTo>
                      <a:pt x="43" y="78"/>
                    </a:lnTo>
                    <a:lnTo>
                      <a:pt x="42" y="72"/>
                    </a:lnTo>
                    <a:lnTo>
                      <a:pt x="41" y="67"/>
                    </a:lnTo>
                    <a:lnTo>
                      <a:pt x="46" y="12"/>
                    </a:lnTo>
                    <a:lnTo>
                      <a:pt x="0" y="0"/>
                    </a:lnTo>
                    <a:lnTo>
                      <a:pt x="7" y="82"/>
                    </a:lnTo>
                    <a:lnTo>
                      <a:pt x="5" y="82"/>
                    </a:lnTo>
                    <a:lnTo>
                      <a:pt x="17" y="140"/>
                    </a:lnTo>
                    <a:lnTo>
                      <a:pt x="19" y="153"/>
                    </a:lnTo>
                    <a:lnTo>
                      <a:pt x="26" y="164"/>
                    </a:lnTo>
                    <a:lnTo>
                      <a:pt x="38" y="178"/>
                    </a:lnTo>
                    <a:lnTo>
                      <a:pt x="52" y="195"/>
                    </a:lnTo>
                    <a:lnTo>
                      <a:pt x="67" y="208"/>
                    </a:lnTo>
                    <a:lnTo>
                      <a:pt x="72" y="209"/>
                    </a:lnTo>
                    <a:lnTo>
                      <a:pt x="74" y="205"/>
                    </a:lnTo>
                    <a:lnTo>
                      <a:pt x="74" y="197"/>
                    </a:lnTo>
                    <a:lnTo>
                      <a:pt x="72" y="187"/>
                    </a:lnTo>
                    <a:lnTo>
                      <a:pt x="67" y="180"/>
                    </a:lnTo>
                    <a:lnTo>
                      <a:pt x="62" y="168"/>
                    </a:lnTo>
                    <a:lnTo>
                      <a:pt x="58" y="154"/>
                    </a:lnTo>
                    <a:lnTo>
                      <a:pt x="55" y="142"/>
                    </a:lnTo>
                    <a:lnTo>
                      <a:pt x="53" y="133"/>
                    </a:lnTo>
                    <a:lnTo>
                      <a:pt x="52" y="129"/>
                    </a:lnTo>
                    <a:lnTo>
                      <a:pt x="53" y="132"/>
                    </a:lnTo>
                    <a:lnTo>
                      <a:pt x="56" y="139"/>
                    </a:lnTo>
                    <a:lnTo>
                      <a:pt x="60" y="149"/>
                    </a:lnTo>
                    <a:lnTo>
                      <a:pt x="65" y="161"/>
                    </a:lnTo>
                    <a:lnTo>
                      <a:pt x="66" y="164"/>
                    </a:lnTo>
                    <a:lnTo>
                      <a:pt x="69" y="166"/>
                    </a:lnTo>
                    <a:lnTo>
                      <a:pt x="70" y="166"/>
                    </a:lnTo>
                    <a:lnTo>
                      <a:pt x="73" y="164"/>
                    </a:lnTo>
                    <a:lnTo>
                      <a:pt x="74" y="163"/>
                    </a:lnTo>
                    <a:lnTo>
                      <a:pt x="74" y="16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794"/>
              <p:cNvSpPr>
                <a:spLocks/>
              </p:cNvSpPr>
              <p:nvPr/>
            </p:nvSpPr>
            <p:spPr bwMode="auto">
              <a:xfrm>
                <a:off x="4727" y="2239"/>
                <a:ext cx="57" cy="253"/>
              </a:xfrm>
              <a:custGeom>
                <a:avLst/>
                <a:gdLst>
                  <a:gd name="T0" fmla="*/ 12 w 115"/>
                  <a:gd name="T1" fmla="*/ 0 h 506"/>
                  <a:gd name="T2" fmla="*/ 0 w 115"/>
                  <a:gd name="T3" fmla="*/ 222 h 506"/>
                  <a:gd name="T4" fmla="*/ 37 w 115"/>
                  <a:gd name="T5" fmla="*/ 506 h 506"/>
                  <a:gd name="T6" fmla="*/ 82 w 115"/>
                  <a:gd name="T7" fmla="*/ 499 h 506"/>
                  <a:gd name="T8" fmla="*/ 92 w 115"/>
                  <a:gd name="T9" fmla="*/ 309 h 506"/>
                  <a:gd name="T10" fmla="*/ 79 w 115"/>
                  <a:gd name="T11" fmla="*/ 222 h 506"/>
                  <a:gd name="T12" fmla="*/ 115 w 115"/>
                  <a:gd name="T13" fmla="*/ 12 h 506"/>
                  <a:gd name="T14" fmla="*/ 12 w 115"/>
                  <a:gd name="T15" fmla="*/ 0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06">
                    <a:moveTo>
                      <a:pt x="12" y="0"/>
                    </a:moveTo>
                    <a:lnTo>
                      <a:pt x="0" y="222"/>
                    </a:lnTo>
                    <a:lnTo>
                      <a:pt x="37" y="506"/>
                    </a:lnTo>
                    <a:lnTo>
                      <a:pt x="82" y="499"/>
                    </a:lnTo>
                    <a:lnTo>
                      <a:pt x="92" y="309"/>
                    </a:lnTo>
                    <a:lnTo>
                      <a:pt x="79" y="222"/>
                    </a:lnTo>
                    <a:lnTo>
                      <a:pt x="115" y="12"/>
                    </a:lnTo>
                    <a:lnTo>
                      <a:pt x="1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795"/>
              <p:cNvSpPr>
                <a:spLocks/>
              </p:cNvSpPr>
              <p:nvPr/>
            </p:nvSpPr>
            <p:spPr bwMode="auto">
              <a:xfrm>
                <a:off x="4916" y="2239"/>
                <a:ext cx="57" cy="253"/>
              </a:xfrm>
              <a:custGeom>
                <a:avLst/>
                <a:gdLst>
                  <a:gd name="T0" fmla="*/ 0 w 114"/>
                  <a:gd name="T1" fmla="*/ 12 h 506"/>
                  <a:gd name="T2" fmla="*/ 35 w 114"/>
                  <a:gd name="T3" fmla="*/ 222 h 506"/>
                  <a:gd name="T4" fmla="*/ 22 w 114"/>
                  <a:gd name="T5" fmla="*/ 309 h 506"/>
                  <a:gd name="T6" fmla="*/ 32 w 114"/>
                  <a:gd name="T7" fmla="*/ 499 h 506"/>
                  <a:gd name="T8" fmla="*/ 78 w 114"/>
                  <a:gd name="T9" fmla="*/ 506 h 506"/>
                  <a:gd name="T10" fmla="*/ 114 w 114"/>
                  <a:gd name="T11" fmla="*/ 222 h 506"/>
                  <a:gd name="T12" fmla="*/ 103 w 114"/>
                  <a:gd name="T13" fmla="*/ 0 h 506"/>
                  <a:gd name="T14" fmla="*/ 0 w 114"/>
                  <a:gd name="T15" fmla="*/ 12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06">
                    <a:moveTo>
                      <a:pt x="0" y="12"/>
                    </a:moveTo>
                    <a:lnTo>
                      <a:pt x="35" y="222"/>
                    </a:lnTo>
                    <a:lnTo>
                      <a:pt x="22" y="309"/>
                    </a:lnTo>
                    <a:lnTo>
                      <a:pt x="32" y="499"/>
                    </a:lnTo>
                    <a:lnTo>
                      <a:pt x="78" y="506"/>
                    </a:lnTo>
                    <a:lnTo>
                      <a:pt x="114" y="222"/>
                    </a:lnTo>
                    <a:lnTo>
                      <a:pt x="103" y="0"/>
                    </a:lnTo>
                    <a:lnTo>
                      <a:pt x="0"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796"/>
              <p:cNvSpPr>
                <a:spLocks/>
              </p:cNvSpPr>
              <p:nvPr/>
            </p:nvSpPr>
            <p:spPr bwMode="auto">
              <a:xfrm>
                <a:off x="4733" y="2191"/>
                <a:ext cx="105" cy="297"/>
              </a:xfrm>
              <a:custGeom>
                <a:avLst/>
                <a:gdLst>
                  <a:gd name="T0" fmla="*/ 56 w 210"/>
                  <a:gd name="T1" fmla="*/ 32 h 593"/>
                  <a:gd name="T2" fmla="*/ 38 w 210"/>
                  <a:gd name="T3" fmla="*/ 39 h 593"/>
                  <a:gd name="T4" fmla="*/ 21 w 210"/>
                  <a:gd name="T5" fmla="*/ 50 h 593"/>
                  <a:gd name="T6" fmla="*/ 9 w 210"/>
                  <a:gd name="T7" fmla="*/ 65 h 593"/>
                  <a:gd name="T8" fmla="*/ 1 w 210"/>
                  <a:gd name="T9" fmla="*/ 83 h 593"/>
                  <a:gd name="T10" fmla="*/ 0 w 210"/>
                  <a:gd name="T11" fmla="*/ 103 h 593"/>
                  <a:gd name="T12" fmla="*/ 0 w 210"/>
                  <a:gd name="T13" fmla="*/ 155 h 593"/>
                  <a:gd name="T14" fmla="*/ 79 w 210"/>
                  <a:gd name="T15" fmla="*/ 155 h 593"/>
                  <a:gd name="T16" fmla="*/ 89 w 210"/>
                  <a:gd name="T17" fmla="*/ 391 h 593"/>
                  <a:gd name="T18" fmla="*/ 70 w 210"/>
                  <a:gd name="T19" fmla="*/ 593 h 593"/>
                  <a:gd name="T20" fmla="*/ 210 w 210"/>
                  <a:gd name="T21" fmla="*/ 593 h 593"/>
                  <a:gd name="T22" fmla="*/ 210 w 210"/>
                  <a:gd name="T23" fmla="*/ 306 h 593"/>
                  <a:gd name="T24" fmla="*/ 148 w 210"/>
                  <a:gd name="T25" fmla="*/ 0 h 593"/>
                  <a:gd name="T26" fmla="*/ 56 w 210"/>
                  <a:gd name="T27" fmla="*/ 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593">
                    <a:moveTo>
                      <a:pt x="56" y="32"/>
                    </a:moveTo>
                    <a:lnTo>
                      <a:pt x="38" y="39"/>
                    </a:lnTo>
                    <a:lnTo>
                      <a:pt x="21" y="50"/>
                    </a:lnTo>
                    <a:lnTo>
                      <a:pt x="9" y="65"/>
                    </a:lnTo>
                    <a:lnTo>
                      <a:pt x="1" y="83"/>
                    </a:lnTo>
                    <a:lnTo>
                      <a:pt x="0" y="103"/>
                    </a:lnTo>
                    <a:lnTo>
                      <a:pt x="0" y="155"/>
                    </a:lnTo>
                    <a:lnTo>
                      <a:pt x="79" y="155"/>
                    </a:lnTo>
                    <a:lnTo>
                      <a:pt x="89" y="391"/>
                    </a:lnTo>
                    <a:lnTo>
                      <a:pt x="70" y="593"/>
                    </a:lnTo>
                    <a:lnTo>
                      <a:pt x="210" y="593"/>
                    </a:lnTo>
                    <a:lnTo>
                      <a:pt x="210" y="306"/>
                    </a:lnTo>
                    <a:lnTo>
                      <a:pt x="148" y="0"/>
                    </a:lnTo>
                    <a:lnTo>
                      <a:pt x="56"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797"/>
              <p:cNvSpPr>
                <a:spLocks/>
              </p:cNvSpPr>
              <p:nvPr/>
            </p:nvSpPr>
            <p:spPr bwMode="auto">
              <a:xfrm>
                <a:off x="4783" y="2189"/>
                <a:ext cx="55" cy="156"/>
              </a:xfrm>
              <a:custGeom>
                <a:avLst/>
                <a:gdLst>
                  <a:gd name="T0" fmla="*/ 0 w 110"/>
                  <a:gd name="T1" fmla="*/ 22 h 311"/>
                  <a:gd name="T2" fmla="*/ 110 w 110"/>
                  <a:gd name="T3" fmla="*/ 311 h 311"/>
                  <a:gd name="T4" fmla="*/ 58 w 110"/>
                  <a:gd name="T5" fmla="*/ 0 h 311"/>
                  <a:gd name="T6" fmla="*/ 0 w 110"/>
                  <a:gd name="T7" fmla="*/ 22 h 311"/>
                </a:gdLst>
                <a:ahLst/>
                <a:cxnLst>
                  <a:cxn ang="0">
                    <a:pos x="T0" y="T1"/>
                  </a:cxn>
                  <a:cxn ang="0">
                    <a:pos x="T2" y="T3"/>
                  </a:cxn>
                  <a:cxn ang="0">
                    <a:pos x="T4" y="T5"/>
                  </a:cxn>
                  <a:cxn ang="0">
                    <a:pos x="T6" y="T7"/>
                  </a:cxn>
                </a:cxnLst>
                <a:rect l="0" t="0" r="r" b="b"/>
                <a:pathLst>
                  <a:path w="110" h="311">
                    <a:moveTo>
                      <a:pt x="0" y="22"/>
                    </a:moveTo>
                    <a:lnTo>
                      <a:pt x="110" y="311"/>
                    </a:lnTo>
                    <a:lnTo>
                      <a:pt x="58" y="0"/>
                    </a:lnTo>
                    <a:lnTo>
                      <a:pt x="0" y="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798"/>
              <p:cNvSpPr>
                <a:spLocks/>
              </p:cNvSpPr>
              <p:nvPr/>
            </p:nvSpPr>
            <p:spPr bwMode="auto">
              <a:xfrm>
                <a:off x="4862" y="2191"/>
                <a:ext cx="105" cy="297"/>
              </a:xfrm>
              <a:custGeom>
                <a:avLst/>
                <a:gdLst>
                  <a:gd name="T0" fmla="*/ 154 w 211"/>
                  <a:gd name="T1" fmla="*/ 32 h 593"/>
                  <a:gd name="T2" fmla="*/ 62 w 211"/>
                  <a:gd name="T3" fmla="*/ 0 h 593"/>
                  <a:gd name="T4" fmla="*/ 0 w 211"/>
                  <a:gd name="T5" fmla="*/ 306 h 593"/>
                  <a:gd name="T6" fmla="*/ 0 w 211"/>
                  <a:gd name="T7" fmla="*/ 593 h 593"/>
                  <a:gd name="T8" fmla="*/ 140 w 211"/>
                  <a:gd name="T9" fmla="*/ 593 h 593"/>
                  <a:gd name="T10" fmla="*/ 122 w 211"/>
                  <a:gd name="T11" fmla="*/ 391 h 593"/>
                  <a:gd name="T12" fmla="*/ 132 w 211"/>
                  <a:gd name="T13" fmla="*/ 155 h 593"/>
                  <a:gd name="T14" fmla="*/ 211 w 211"/>
                  <a:gd name="T15" fmla="*/ 155 h 593"/>
                  <a:gd name="T16" fmla="*/ 211 w 211"/>
                  <a:gd name="T17" fmla="*/ 103 h 593"/>
                  <a:gd name="T18" fmla="*/ 210 w 211"/>
                  <a:gd name="T19" fmla="*/ 83 h 593"/>
                  <a:gd name="T20" fmla="*/ 201 w 211"/>
                  <a:gd name="T21" fmla="*/ 65 h 593"/>
                  <a:gd name="T22" fmla="*/ 190 w 211"/>
                  <a:gd name="T23" fmla="*/ 50 h 593"/>
                  <a:gd name="T24" fmla="*/ 173 w 211"/>
                  <a:gd name="T25" fmla="*/ 39 h 593"/>
                  <a:gd name="T26" fmla="*/ 154 w 211"/>
                  <a:gd name="T27" fmla="*/ 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593">
                    <a:moveTo>
                      <a:pt x="154" y="32"/>
                    </a:moveTo>
                    <a:lnTo>
                      <a:pt x="62" y="0"/>
                    </a:lnTo>
                    <a:lnTo>
                      <a:pt x="0" y="306"/>
                    </a:lnTo>
                    <a:lnTo>
                      <a:pt x="0" y="593"/>
                    </a:lnTo>
                    <a:lnTo>
                      <a:pt x="140" y="593"/>
                    </a:lnTo>
                    <a:lnTo>
                      <a:pt x="122" y="391"/>
                    </a:lnTo>
                    <a:lnTo>
                      <a:pt x="132" y="155"/>
                    </a:lnTo>
                    <a:lnTo>
                      <a:pt x="211" y="155"/>
                    </a:lnTo>
                    <a:lnTo>
                      <a:pt x="211" y="103"/>
                    </a:lnTo>
                    <a:lnTo>
                      <a:pt x="210" y="83"/>
                    </a:lnTo>
                    <a:lnTo>
                      <a:pt x="201" y="65"/>
                    </a:lnTo>
                    <a:lnTo>
                      <a:pt x="190" y="50"/>
                    </a:lnTo>
                    <a:lnTo>
                      <a:pt x="173" y="39"/>
                    </a:lnTo>
                    <a:lnTo>
                      <a:pt x="154"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799"/>
              <p:cNvSpPr>
                <a:spLocks/>
              </p:cNvSpPr>
              <p:nvPr/>
            </p:nvSpPr>
            <p:spPr bwMode="auto">
              <a:xfrm>
                <a:off x="4862" y="2190"/>
                <a:ext cx="55" cy="155"/>
              </a:xfrm>
              <a:custGeom>
                <a:avLst/>
                <a:gdLst>
                  <a:gd name="T0" fmla="*/ 0 w 111"/>
                  <a:gd name="T1" fmla="*/ 309 h 309"/>
                  <a:gd name="T2" fmla="*/ 111 w 111"/>
                  <a:gd name="T3" fmla="*/ 20 h 309"/>
                  <a:gd name="T4" fmla="*/ 54 w 111"/>
                  <a:gd name="T5" fmla="*/ 0 h 309"/>
                  <a:gd name="T6" fmla="*/ 0 w 111"/>
                  <a:gd name="T7" fmla="*/ 309 h 309"/>
                </a:gdLst>
                <a:ahLst/>
                <a:cxnLst>
                  <a:cxn ang="0">
                    <a:pos x="T0" y="T1"/>
                  </a:cxn>
                  <a:cxn ang="0">
                    <a:pos x="T2" y="T3"/>
                  </a:cxn>
                  <a:cxn ang="0">
                    <a:pos x="T4" y="T5"/>
                  </a:cxn>
                  <a:cxn ang="0">
                    <a:pos x="T6" y="T7"/>
                  </a:cxn>
                </a:cxnLst>
                <a:rect l="0" t="0" r="r" b="b"/>
                <a:pathLst>
                  <a:path w="111" h="309">
                    <a:moveTo>
                      <a:pt x="0" y="309"/>
                    </a:moveTo>
                    <a:lnTo>
                      <a:pt x="111" y="20"/>
                    </a:lnTo>
                    <a:lnTo>
                      <a:pt x="54" y="0"/>
                    </a:lnTo>
                    <a:lnTo>
                      <a:pt x="0" y="3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800"/>
              <p:cNvSpPr>
                <a:spLocks/>
              </p:cNvSpPr>
              <p:nvPr/>
            </p:nvSpPr>
            <p:spPr bwMode="auto">
              <a:xfrm>
                <a:off x="4793" y="2024"/>
                <a:ext cx="57" cy="116"/>
              </a:xfrm>
              <a:custGeom>
                <a:avLst/>
                <a:gdLst>
                  <a:gd name="T0" fmla="*/ 0 w 114"/>
                  <a:gd name="T1" fmla="*/ 47 h 232"/>
                  <a:gd name="T2" fmla="*/ 0 w 114"/>
                  <a:gd name="T3" fmla="*/ 56 h 232"/>
                  <a:gd name="T4" fmla="*/ 1 w 114"/>
                  <a:gd name="T5" fmla="*/ 71 h 232"/>
                  <a:gd name="T6" fmla="*/ 3 w 114"/>
                  <a:gd name="T7" fmla="*/ 86 h 232"/>
                  <a:gd name="T8" fmla="*/ 5 w 114"/>
                  <a:gd name="T9" fmla="*/ 103 h 232"/>
                  <a:gd name="T10" fmla="*/ 8 w 114"/>
                  <a:gd name="T11" fmla="*/ 116 h 232"/>
                  <a:gd name="T12" fmla="*/ 11 w 114"/>
                  <a:gd name="T13" fmla="*/ 126 h 232"/>
                  <a:gd name="T14" fmla="*/ 11 w 114"/>
                  <a:gd name="T15" fmla="*/ 130 h 232"/>
                  <a:gd name="T16" fmla="*/ 15 w 114"/>
                  <a:gd name="T17" fmla="*/ 157 h 232"/>
                  <a:gd name="T18" fmla="*/ 24 w 114"/>
                  <a:gd name="T19" fmla="*/ 181 h 232"/>
                  <a:gd name="T20" fmla="*/ 36 w 114"/>
                  <a:gd name="T21" fmla="*/ 202 h 232"/>
                  <a:gd name="T22" fmla="*/ 55 w 114"/>
                  <a:gd name="T23" fmla="*/ 218 h 232"/>
                  <a:gd name="T24" fmla="*/ 75 w 114"/>
                  <a:gd name="T25" fmla="*/ 228 h 232"/>
                  <a:gd name="T26" fmla="*/ 99 w 114"/>
                  <a:gd name="T27" fmla="*/ 232 h 232"/>
                  <a:gd name="T28" fmla="*/ 114 w 114"/>
                  <a:gd name="T29" fmla="*/ 232 h 232"/>
                  <a:gd name="T30" fmla="*/ 114 w 114"/>
                  <a:gd name="T31" fmla="*/ 0 h 232"/>
                  <a:gd name="T32" fmla="*/ 75 w 114"/>
                  <a:gd name="T33" fmla="*/ 3 h 232"/>
                  <a:gd name="T34" fmla="*/ 62 w 114"/>
                  <a:gd name="T35" fmla="*/ 6 h 232"/>
                  <a:gd name="T36" fmla="*/ 46 w 114"/>
                  <a:gd name="T37" fmla="*/ 10 h 232"/>
                  <a:gd name="T38" fmla="*/ 31 w 114"/>
                  <a:gd name="T39" fmla="*/ 15 h 232"/>
                  <a:gd name="T40" fmla="*/ 17 w 114"/>
                  <a:gd name="T41" fmla="*/ 23 h 232"/>
                  <a:gd name="T42" fmla="*/ 5 w 114"/>
                  <a:gd name="T43" fmla="*/ 34 h 232"/>
                  <a:gd name="T44" fmla="*/ 0 w 114"/>
                  <a:gd name="T45" fmla="*/ 4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232">
                    <a:moveTo>
                      <a:pt x="0" y="47"/>
                    </a:moveTo>
                    <a:lnTo>
                      <a:pt x="0" y="56"/>
                    </a:lnTo>
                    <a:lnTo>
                      <a:pt x="1" y="71"/>
                    </a:lnTo>
                    <a:lnTo>
                      <a:pt x="3" y="86"/>
                    </a:lnTo>
                    <a:lnTo>
                      <a:pt x="5" y="103"/>
                    </a:lnTo>
                    <a:lnTo>
                      <a:pt x="8" y="116"/>
                    </a:lnTo>
                    <a:lnTo>
                      <a:pt x="11" y="126"/>
                    </a:lnTo>
                    <a:lnTo>
                      <a:pt x="11" y="130"/>
                    </a:lnTo>
                    <a:lnTo>
                      <a:pt x="15" y="157"/>
                    </a:lnTo>
                    <a:lnTo>
                      <a:pt x="24" y="181"/>
                    </a:lnTo>
                    <a:lnTo>
                      <a:pt x="36" y="202"/>
                    </a:lnTo>
                    <a:lnTo>
                      <a:pt x="55" y="218"/>
                    </a:lnTo>
                    <a:lnTo>
                      <a:pt x="75" y="228"/>
                    </a:lnTo>
                    <a:lnTo>
                      <a:pt x="99" y="232"/>
                    </a:lnTo>
                    <a:lnTo>
                      <a:pt x="114" y="232"/>
                    </a:lnTo>
                    <a:lnTo>
                      <a:pt x="114" y="0"/>
                    </a:lnTo>
                    <a:lnTo>
                      <a:pt x="75" y="3"/>
                    </a:lnTo>
                    <a:lnTo>
                      <a:pt x="62" y="6"/>
                    </a:lnTo>
                    <a:lnTo>
                      <a:pt x="46" y="10"/>
                    </a:lnTo>
                    <a:lnTo>
                      <a:pt x="31" y="15"/>
                    </a:lnTo>
                    <a:lnTo>
                      <a:pt x="17" y="23"/>
                    </a:lnTo>
                    <a:lnTo>
                      <a:pt x="5" y="34"/>
                    </a:lnTo>
                    <a:lnTo>
                      <a:pt x="0" y="47"/>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801"/>
              <p:cNvSpPr>
                <a:spLocks/>
              </p:cNvSpPr>
              <p:nvPr/>
            </p:nvSpPr>
            <p:spPr bwMode="auto">
              <a:xfrm>
                <a:off x="4850" y="2024"/>
                <a:ext cx="57" cy="116"/>
              </a:xfrm>
              <a:custGeom>
                <a:avLst/>
                <a:gdLst>
                  <a:gd name="T0" fmla="*/ 38 w 115"/>
                  <a:gd name="T1" fmla="*/ 3 h 232"/>
                  <a:gd name="T2" fmla="*/ 0 w 115"/>
                  <a:gd name="T3" fmla="*/ 0 h 232"/>
                  <a:gd name="T4" fmla="*/ 0 w 115"/>
                  <a:gd name="T5" fmla="*/ 232 h 232"/>
                  <a:gd name="T6" fmla="*/ 16 w 115"/>
                  <a:gd name="T7" fmla="*/ 232 h 232"/>
                  <a:gd name="T8" fmla="*/ 38 w 115"/>
                  <a:gd name="T9" fmla="*/ 228 h 232"/>
                  <a:gd name="T10" fmla="*/ 60 w 115"/>
                  <a:gd name="T11" fmla="*/ 218 h 232"/>
                  <a:gd name="T12" fmla="*/ 77 w 115"/>
                  <a:gd name="T13" fmla="*/ 202 h 232"/>
                  <a:gd name="T14" fmla="*/ 91 w 115"/>
                  <a:gd name="T15" fmla="*/ 181 h 232"/>
                  <a:gd name="T16" fmla="*/ 99 w 115"/>
                  <a:gd name="T17" fmla="*/ 157 h 232"/>
                  <a:gd name="T18" fmla="*/ 102 w 115"/>
                  <a:gd name="T19" fmla="*/ 130 h 232"/>
                  <a:gd name="T20" fmla="*/ 103 w 115"/>
                  <a:gd name="T21" fmla="*/ 126 h 232"/>
                  <a:gd name="T22" fmla="*/ 105 w 115"/>
                  <a:gd name="T23" fmla="*/ 116 h 232"/>
                  <a:gd name="T24" fmla="*/ 108 w 115"/>
                  <a:gd name="T25" fmla="*/ 103 h 232"/>
                  <a:gd name="T26" fmla="*/ 111 w 115"/>
                  <a:gd name="T27" fmla="*/ 86 h 232"/>
                  <a:gd name="T28" fmla="*/ 113 w 115"/>
                  <a:gd name="T29" fmla="*/ 71 h 232"/>
                  <a:gd name="T30" fmla="*/ 115 w 115"/>
                  <a:gd name="T31" fmla="*/ 56 h 232"/>
                  <a:gd name="T32" fmla="*/ 113 w 115"/>
                  <a:gd name="T33" fmla="*/ 47 h 232"/>
                  <a:gd name="T34" fmla="*/ 108 w 115"/>
                  <a:gd name="T35" fmla="*/ 34 h 232"/>
                  <a:gd name="T36" fmla="*/ 98 w 115"/>
                  <a:gd name="T37" fmla="*/ 23 h 232"/>
                  <a:gd name="T38" fmla="*/ 84 w 115"/>
                  <a:gd name="T39" fmla="*/ 15 h 232"/>
                  <a:gd name="T40" fmla="*/ 68 w 115"/>
                  <a:gd name="T41" fmla="*/ 10 h 232"/>
                  <a:gd name="T42" fmla="*/ 53 w 115"/>
                  <a:gd name="T43" fmla="*/ 6 h 232"/>
                  <a:gd name="T44" fmla="*/ 38 w 115"/>
                  <a:gd name="T4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232">
                    <a:moveTo>
                      <a:pt x="38" y="3"/>
                    </a:moveTo>
                    <a:lnTo>
                      <a:pt x="0" y="0"/>
                    </a:lnTo>
                    <a:lnTo>
                      <a:pt x="0" y="232"/>
                    </a:lnTo>
                    <a:lnTo>
                      <a:pt x="16" y="232"/>
                    </a:lnTo>
                    <a:lnTo>
                      <a:pt x="38" y="228"/>
                    </a:lnTo>
                    <a:lnTo>
                      <a:pt x="60" y="218"/>
                    </a:lnTo>
                    <a:lnTo>
                      <a:pt x="77" y="202"/>
                    </a:lnTo>
                    <a:lnTo>
                      <a:pt x="91" y="181"/>
                    </a:lnTo>
                    <a:lnTo>
                      <a:pt x="99" y="157"/>
                    </a:lnTo>
                    <a:lnTo>
                      <a:pt x="102" y="130"/>
                    </a:lnTo>
                    <a:lnTo>
                      <a:pt x="103" y="126"/>
                    </a:lnTo>
                    <a:lnTo>
                      <a:pt x="105" y="116"/>
                    </a:lnTo>
                    <a:lnTo>
                      <a:pt x="108" y="103"/>
                    </a:lnTo>
                    <a:lnTo>
                      <a:pt x="111" y="86"/>
                    </a:lnTo>
                    <a:lnTo>
                      <a:pt x="113" y="71"/>
                    </a:lnTo>
                    <a:lnTo>
                      <a:pt x="115" y="56"/>
                    </a:lnTo>
                    <a:lnTo>
                      <a:pt x="113" y="47"/>
                    </a:lnTo>
                    <a:lnTo>
                      <a:pt x="108" y="34"/>
                    </a:lnTo>
                    <a:lnTo>
                      <a:pt x="98" y="23"/>
                    </a:lnTo>
                    <a:lnTo>
                      <a:pt x="84" y="15"/>
                    </a:lnTo>
                    <a:lnTo>
                      <a:pt x="68" y="10"/>
                    </a:lnTo>
                    <a:lnTo>
                      <a:pt x="53" y="6"/>
                    </a:lnTo>
                    <a:lnTo>
                      <a:pt x="38" y="3"/>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802"/>
              <p:cNvSpPr>
                <a:spLocks/>
              </p:cNvSpPr>
              <p:nvPr/>
            </p:nvSpPr>
            <p:spPr bwMode="auto">
              <a:xfrm>
                <a:off x="4797" y="2105"/>
                <a:ext cx="11" cy="30"/>
              </a:xfrm>
              <a:custGeom>
                <a:avLst/>
                <a:gdLst>
                  <a:gd name="T0" fmla="*/ 10 w 21"/>
                  <a:gd name="T1" fmla="*/ 0 h 61"/>
                  <a:gd name="T2" fmla="*/ 7 w 21"/>
                  <a:gd name="T3" fmla="*/ 1 h 61"/>
                  <a:gd name="T4" fmla="*/ 4 w 21"/>
                  <a:gd name="T5" fmla="*/ 3 h 61"/>
                  <a:gd name="T6" fmla="*/ 2 w 21"/>
                  <a:gd name="T7" fmla="*/ 6 h 61"/>
                  <a:gd name="T8" fmla="*/ 0 w 21"/>
                  <a:gd name="T9" fmla="*/ 10 h 61"/>
                  <a:gd name="T10" fmla="*/ 0 w 21"/>
                  <a:gd name="T11" fmla="*/ 51 h 61"/>
                  <a:gd name="T12" fmla="*/ 2 w 21"/>
                  <a:gd name="T13" fmla="*/ 55 h 61"/>
                  <a:gd name="T14" fmla="*/ 4 w 21"/>
                  <a:gd name="T15" fmla="*/ 58 h 61"/>
                  <a:gd name="T16" fmla="*/ 7 w 21"/>
                  <a:gd name="T17" fmla="*/ 61 h 61"/>
                  <a:gd name="T18" fmla="*/ 10 w 21"/>
                  <a:gd name="T19" fmla="*/ 61 h 61"/>
                  <a:gd name="T20" fmla="*/ 14 w 21"/>
                  <a:gd name="T21" fmla="*/ 61 h 61"/>
                  <a:gd name="T22" fmla="*/ 17 w 21"/>
                  <a:gd name="T23" fmla="*/ 58 h 61"/>
                  <a:gd name="T24" fmla="*/ 20 w 21"/>
                  <a:gd name="T25" fmla="*/ 55 h 61"/>
                  <a:gd name="T26" fmla="*/ 21 w 21"/>
                  <a:gd name="T27" fmla="*/ 51 h 61"/>
                  <a:gd name="T28" fmla="*/ 21 w 21"/>
                  <a:gd name="T29" fmla="*/ 10 h 61"/>
                  <a:gd name="T30" fmla="*/ 20 w 21"/>
                  <a:gd name="T31" fmla="*/ 6 h 61"/>
                  <a:gd name="T32" fmla="*/ 17 w 21"/>
                  <a:gd name="T33" fmla="*/ 3 h 61"/>
                  <a:gd name="T34" fmla="*/ 14 w 21"/>
                  <a:gd name="T35" fmla="*/ 1 h 61"/>
                  <a:gd name="T36" fmla="*/ 10 w 21"/>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61">
                    <a:moveTo>
                      <a:pt x="10" y="0"/>
                    </a:moveTo>
                    <a:lnTo>
                      <a:pt x="7" y="1"/>
                    </a:lnTo>
                    <a:lnTo>
                      <a:pt x="4" y="3"/>
                    </a:lnTo>
                    <a:lnTo>
                      <a:pt x="2" y="6"/>
                    </a:lnTo>
                    <a:lnTo>
                      <a:pt x="0" y="10"/>
                    </a:lnTo>
                    <a:lnTo>
                      <a:pt x="0" y="51"/>
                    </a:lnTo>
                    <a:lnTo>
                      <a:pt x="2" y="55"/>
                    </a:lnTo>
                    <a:lnTo>
                      <a:pt x="4" y="58"/>
                    </a:lnTo>
                    <a:lnTo>
                      <a:pt x="7" y="61"/>
                    </a:lnTo>
                    <a:lnTo>
                      <a:pt x="10" y="61"/>
                    </a:lnTo>
                    <a:lnTo>
                      <a:pt x="14" y="61"/>
                    </a:lnTo>
                    <a:lnTo>
                      <a:pt x="17" y="58"/>
                    </a:lnTo>
                    <a:lnTo>
                      <a:pt x="20" y="55"/>
                    </a:lnTo>
                    <a:lnTo>
                      <a:pt x="21" y="51"/>
                    </a:lnTo>
                    <a:lnTo>
                      <a:pt x="21" y="10"/>
                    </a:lnTo>
                    <a:lnTo>
                      <a:pt x="20" y="6"/>
                    </a:lnTo>
                    <a:lnTo>
                      <a:pt x="17" y="3"/>
                    </a:lnTo>
                    <a:lnTo>
                      <a:pt x="14" y="1"/>
                    </a:lnTo>
                    <a:lnTo>
                      <a:pt x="10"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803"/>
              <p:cNvSpPr>
                <a:spLocks/>
              </p:cNvSpPr>
              <p:nvPr/>
            </p:nvSpPr>
            <p:spPr bwMode="auto">
              <a:xfrm>
                <a:off x="4893" y="2105"/>
                <a:ext cx="9" cy="30"/>
              </a:xfrm>
              <a:custGeom>
                <a:avLst/>
                <a:gdLst>
                  <a:gd name="T0" fmla="*/ 10 w 20"/>
                  <a:gd name="T1" fmla="*/ 0 h 61"/>
                  <a:gd name="T2" fmla="*/ 6 w 20"/>
                  <a:gd name="T3" fmla="*/ 1 h 61"/>
                  <a:gd name="T4" fmla="*/ 3 w 20"/>
                  <a:gd name="T5" fmla="*/ 3 h 61"/>
                  <a:gd name="T6" fmla="*/ 0 w 20"/>
                  <a:gd name="T7" fmla="*/ 6 h 61"/>
                  <a:gd name="T8" fmla="*/ 0 w 20"/>
                  <a:gd name="T9" fmla="*/ 10 h 61"/>
                  <a:gd name="T10" fmla="*/ 0 w 20"/>
                  <a:gd name="T11" fmla="*/ 51 h 61"/>
                  <a:gd name="T12" fmla="*/ 0 w 20"/>
                  <a:gd name="T13" fmla="*/ 55 h 61"/>
                  <a:gd name="T14" fmla="*/ 3 w 20"/>
                  <a:gd name="T15" fmla="*/ 58 h 61"/>
                  <a:gd name="T16" fmla="*/ 6 w 20"/>
                  <a:gd name="T17" fmla="*/ 61 h 61"/>
                  <a:gd name="T18" fmla="*/ 10 w 20"/>
                  <a:gd name="T19" fmla="*/ 61 h 61"/>
                  <a:gd name="T20" fmla="*/ 14 w 20"/>
                  <a:gd name="T21" fmla="*/ 61 h 61"/>
                  <a:gd name="T22" fmla="*/ 17 w 20"/>
                  <a:gd name="T23" fmla="*/ 58 h 61"/>
                  <a:gd name="T24" fmla="*/ 18 w 20"/>
                  <a:gd name="T25" fmla="*/ 55 h 61"/>
                  <a:gd name="T26" fmla="*/ 20 w 20"/>
                  <a:gd name="T27" fmla="*/ 51 h 61"/>
                  <a:gd name="T28" fmla="*/ 20 w 20"/>
                  <a:gd name="T29" fmla="*/ 10 h 61"/>
                  <a:gd name="T30" fmla="*/ 18 w 20"/>
                  <a:gd name="T31" fmla="*/ 6 h 61"/>
                  <a:gd name="T32" fmla="*/ 17 w 20"/>
                  <a:gd name="T33" fmla="*/ 3 h 61"/>
                  <a:gd name="T34" fmla="*/ 14 w 20"/>
                  <a:gd name="T35" fmla="*/ 1 h 61"/>
                  <a:gd name="T36" fmla="*/ 10 w 20"/>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1">
                    <a:moveTo>
                      <a:pt x="10" y="0"/>
                    </a:moveTo>
                    <a:lnTo>
                      <a:pt x="6" y="1"/>
                    </a:lnTo>
                    <a:lnTo>
                      <a:pt x="3" y="3"/>
                    </a:lnTo>
                    <a:lnTo>
                      <a:pt x="0" y="6"/>
                    </a:lnTo>
                    <a:lnTo>
                      <a:pt x="0" y="10"/>
                    </a:lnTo>
                    <a:lnTo>
                      <a:pt x="0" y="51"/>
                    </a:lnTo>
                    <a:lnTo>
                      <a:pt x="0" y="55"/>
                    </a:lnTo>
                    <a:lnTo>
                      <a:pt x="3" y="58"/>
                    </a:lnTo>
                    <a:lnTo>
                      <a:pt x="6" y="61"/>
                    </a:lnTo>
                    <a:lnTo>
                      <a:pt x="10" y="61"/>
                    </a:lnTo>
                    <a:lnTo>
                      <a:pt x="14" y="61"/>
                    </a:lnTo>
                    <a:lnTo>
                      <a:pt x="17" y="58"/>
                    </a:lnTo>
                    <a:lnTo>
                      <a:pt x="18" y="55"/>
                    </a:lnTo>
                    <a:lnTo>
                      <a:pt x="20" y="51"/>
                    </a:lnTo>
                    <a:lnTo>
                      <a:pt x="20" y="10"/>
                    </a:lnTo>
                    <a:lnTo>
                      <a:pt x="18" y="6"/>
                    </a:lnTo>
                    <a:lnTo>
                      <a:pt x="17" y="3"/>
                    </a:lnTo>
                    <a:lnTo>
                      <a:pt x="14" y="1"/>
                    </a:lnTo>
                    <a:lnTo>
                      <a:pt x="10"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804"/>
              <p:cNvSpPr>
                <a:spLocks/>
              </p:cNvSpPr>
              <p:nvPr/>
            </p:nvSpPr>
            <p:spPr bwMode="auto">
              <a:xfrm>
                <a:off x="4804" y="2058"/>
                <a:ext cx="91" cy="124"/>
              </a:xfrm>
              <a:custGeom>
                <a:avLst/>
                <a:gdLst>
                  <a:gd name="T0" fmla="*/ 122 w 183"/>
                  <a:gd name="T1" fmla="*/ 0 h 247"/>
                  <a:gd name="T2" fmla="*/ 63 w 183"/>
                  <a:gd name="T3" fmla="*/ 0 h 247"/>
                  <a:gd name="T4" fmla="*/ 44 w 183"/>
                  <a:gd name="T5" fmla="*/ 3 h 247"/>
                  <a:gd name="T6" fmla="*/ 29 w 183"/>
                  <a:gd name="T7" fmla="*/ 12 h 247"/>
                  <a:gd name="T8" fmla="*/ 16 w 183"/>
                  <a:gd name="T9" fmla="*/ 27 h 247"/>
                  <a:gd name="T10" fmla="*/ 6 w 183"/>
                  <a:gd name="T11" fmla="*/ 45 h 247"/>
                  <a:gd name="T12" fmla="*/ 0 w 183"/>
                  <a:gd name="T13" fmla="*/ 68 h 247"/>
                  <a:gd name="T14" fmla="*/ 0 w 183"/>
                  <a:gd name="T15" fmla="*/ 169 h 247"/>
                  <a:gd name="T16" fmla="*/ 5 w 183"/>
                  <a:gd name="T17" fmla="*/ 184 h 247"/>
                  <a:gd name="T18" fmla="*/ 12 w 183"/>
                  <a:gd name="T19" fmla="*/ 195 h 247"/>
                  <a:gd name="T20" fmla="*/ 23 w 183"/>
                  <a:gd name="T21" fmla="*/ 206 h 247"/>
                  <a:gd name="T22" fmla="*/ 34 w 183"/>
                  <a:gd name="T23" fmla="*/ 217 h 247"/>
                  <a:gd name="T24" fmla="*/ 53 w 183"/>
                  <a:gd name="T25" fmla="*/ 233 h 247"/>
                  <a:gd name="T26" fmla="*/ 71 w 183"/>
                  <a:gd name="T27" fmla="*/ 244 h 247"/>
                  <a:gd name="T28" fmla="*/ 89 w 183"/>
                  <a:gd name="T29" fmla="*/ 247 h 247"/>
                  <a:gd name="T30" fmla="*/ 94 w 183"/>
                  <a:gd name="T31" fmla="*/ 247 h 247"/>
                  <a:gd name="T32" fmla="*/ 112 w 183"/>
                  <a:gd name="T33" fmla="*/ 244 h 247"/>
                  <a:gd name="T34" fmla="*/ 130 w 183"/>
                  <a:gd name="T35" fmla="*/ 233 h 247"/>
                  <a:gd name="T36" fmla="*/ 150 w 183"/>
                  <a:gd name="T37" fmla="*/ 217 h 247"/>
                  <a:gd name="T38" fmla="*/ 162 w 183"/>
                  <a:gd name="T39" fmla="*/ 206 h 247"/>
                  <a:gd name="T40" fmla="*/ 171 w 183"/>
                  <a:gd name="T41" fmla="*/ 195 h 247"/>
                  <a:gd name="T42" fmla="*/ 180 w 183"/>
                  <a:gd name="T43" fmla="*/ 184 h 247"/>
                  <a:gd name="T44" fmla="*/ 183 w 183"/>
                  <a:gd name="T45" fmla="*/ 169 h 247"/>
                  <a:gd name="T46" fmla="*/ 183 w 183"/>
                  <a:gd name="T47" fmla="*/ 68 h 247"/>
                  <a:gd name="T48" fmla="*/ 177 w 183"/>
                  <a:gd name="T49" fmla="*/ 45 h 247"/>
                  <a:gd name="T50" fmla="*/ 169 w 183"/>
                  <a:gd name="T51" fmla="*/ 27 h 247"/>
                  <a:gd name="T52" fmla="*/ 154 w 183"/>
                  <a:gd name="T53" fmla="*/ 12 h 247"/>
                  <a:gd name="T54" fmla="*/ 139 w 183"/>
                  <a:gd name="T55" fmla="*/ 3 h 247"/>
                  <a:gd name="T56" fmla="*/ 122 w 183"/>
                  <a:gd name="T5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 h="247">
                    <a:moveTo>
                      <a:pt x="122" y="0"/>
                    </a:moveTo>
                    <a:lnTo>
                      <a:pt x="63" y="0"/>
                    </a:lnTo>
                    <a:lnTo>
                      <a:pt x="44" y="3"/>
                    </a:lnTo>
                    <a:lnTo>
                      <a:pt x="29" y="12"/>
                    </a:lnTo>
                    <a:lnTo>
                      <a:pt x="16" y="27"/>
                    </a:lnTo>
                    <a:lnTo>
                      <a:pt x="6" y="45"/>
                    </a:lnTo>
                    <a:lnTo>
                      <a:pt x="0" y="68"/>
                    </a:lnTo>
                    <a:lnTo>
                      <a:pt x="0" y="169"/>
                    </a:lnTo>
                    <a:lnTo>
                      <a:pt x="5" y="184"/>
                    </a:lnTo>
                    <a:lnTo>
                      <a:pt x="12" y="195"/>
                    </a:lnTo>
                    <a:lnTo>
                      <a:pt x="23" y="206"/>
                    </a:lnTo>
                    <a:lnTo>
                      <a:pt x="34" y="217"/>
                    </a:lnTo>
                    <a:lnTo>
                      <a:pt x="53" y="233"/>
                    </a:lnTo>
                    <a:lnTo>
                      <a:pt x="71" y="244"/>
                    </a:lnTo>
                    <a:lnTo>
                      <a:pt x="89" y="247"/>
                    </a:lnTo>
                    <a:lnTo>
                      <a:pt x="94" y="247"/>
                    </a:lnTo>
                    <a:lnTo>
                      <a:pt x="112" y="244"/>
                    </a:lnTo>
                    <a:lnTo>
                      <a:pt x="130" y="233"/>
                    </a:lnTo>
                    <a:lnTo>
                      <a:pt x="150" y="217"/>
                    </a:lnTo>
                    <a:lnTo>
                      <a:pt x="162" y="206"/>
                    </a:lnTo>
                    <a:lnTo>
                      <a:pt x="171" y="195"/>
                    </a:lnTo>
                    <a:lnTo>
                      <a:pt x="180" y="184"/>
                    </a:lnTo>
                    <a:lnTo>
                      <a:pt x="183" y="169"/>
                    </a:lnTo>
                    <a:lnTo>
                      <a:pt x="183" y="68"/>
                    </a:lnTo>
                    <a:lnTo>
                      <a:pt x="177" y="45"/>
                    </a:lnTo>
                    <a:lnTo>
                      <a:pt x="169" y="27"/>
                    </a:lnTo>
                    <a:lnTo>
                      <a:pt x="154" y="12"/>
                    </a:lnTo>
                    <a:lnTo>
                      <a:pt x="139" y="3"/>
                    </a:lnTo>
                    <a:lnTo>
                      <a:pt x="122"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805"/>
              <p:cNvSpPr>
                <a:spLocks/>
              </p:cNvSpPr>
              <p:nvPr/>
            </p:nvSpPr>
            <p:spPr bwMode="auto">
              <a:xfrm>
                <a:off x="4850" y="2058"/>
                <a:ext cx="45" cy="124"/>
              </a:xfrm>
              <a:custGeom>
                <a:avLst/>
                <a:gdLst>
                  <a:gd name="T0" fmla="*/ 30 w 91"/>
                  <a:gd name="T1" fmla="*/ 0 h 247"/>
                  <a:gd name="T2" fmla="*/ 0 w 91"/>
                  <a:gd name="T3" fmla="*/ 0 h 247"/>
                  <a:gd name="T4" fmla="*/ 0 w 91"/>
                  <a:gd name="T5" fmla="*/ 247 h 247"/>
                  <a:gd name="T6" fmla="*/ 2 w 91"/>
                  <a:gd name="T7" fmla="*/ 247 h 247"/>
                  <a:gd name="T8" fmla="*/ 20 w 91"/>
                  <a:gd name="T9" fmla="*/ 244 h 247"/>
                  <a:gd name="T10" fmla="*/ 38 w 91"/>
                  <a:gd name="T11" fmla="*/ 233 h 247"/>
                  <a:gd name="T12" fmla="*/ 58 w 91"/>
                  <a:gd name="T13" fmla="*/ 217 h 247"/>
                  <a:gd name="T14" fmla="*/ 70 w 91"/>
                  <a:gd name="T15" fmla="*/ 206 h 247"/>
                  <a:gd name="T16" fmla="*/ 79 w 91"/>
                  <a:gd name="T17" fmla="*/ 195 h 247"/>
                  <a:gd name="T18" fmla="*/ 88 w 91"/>
                  <a:gd name="T19" fmla="*/ 184 h 247"/>
                  <a:gd name="T20" fmla="*/ 91 w 91"/>
                  <a:gd name="T21" fmla="*/ 169 h 247"/>
                  <a:gd name="T22" fmla="*/ 91 w 91"/>
                  <a:gd name="T23" fmla="*/ 68 h 247"/>
                  <a:gd name="T24" fmla="*/ 85 w 91"/>
                  <a:gd name="T25" fmla="*/ 45 h 247"/>
                  <a:gd name="T26" fmla="*/ 77 w 91"/>
                  <a:gd name="T27" fmla="*/ 27 h 247"/>
                  <a:gd name="T28" fmla="*/ 62 w 91"/>
                  <a:gd name="T29" fmla="*/ 12 h 247"/>
                  <a:gd name="T30" fmla="*/ 47 w 91"/>
                  <a:gd name="T31" fmla="*/ 3 h 247"/>
                  <a:gd name="T32" fmla="*/ 30 w 91"/>
                  <a:gd name="T3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247">
                    <a:moveTo>
                      <a:pt x="30" y="0"/>
                    </a:moveTo>
                    <a:lnTo>
                      <a:pt x="0" y="0"/>
                    </a:lnTo>
                    <a:lnTo>
                      <a:pt x="0" y="247"/>
                    </a:lnTo>
                    <a:lnTo>
                      <a:pt x="2" y="247"/>
                    </a:lnTo>
                    <a:lnTo>
                      <a:pt x="20" y="244"/>
                    </a:lnTo>
                    <a:lnTo>
                      <a:pt x="38" y="233"/>
                    </a:lnTo>
                    <a:lnTo>
                      <a:pt x="58" y="217"/>
                    </a:lnTo>
                    <a:lnTo>
                      <a:pt x="70" y="206"/>
                    </a:lnTo>
                    <a:lnTo>
                      <a:pt x="79" y="195"/>
                    </a:lnTo>
                    <a:lnTo>
                      <a:pt x="88" y="184"/>
                    </a:lnTo>
                    <a:lnTo>
                      <a:pt x="91" y="169"/>
                    </a:lnTo>
                    <a:lnTo>
                      <a:pt x="91" y="68"/>
                    </a:lnTo>
                    <a:lnTo>
                      <a:pt x="85" y="45"/>
                    </a:lnTo>
                    <a:lnTo>
                      <a:pt x="77" y="27"/>
                    </a:lnTo>
                    <a:lnTo>
                      <a:pt x="62" y="12"/>
                    </a:lnTo>
                    <a:lnTo>
                      <a:pt x="47" y="3"/>
                    </a:lnTo>
                    <a:lnTo>
                      <a:pt x="30"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806"/>
              <p:cNvSpPr>
                <a:spLocks/>
              </p:cNvSpPr>
              <p:nvPr/>
            </p:nvSpPr>
            <p:spPr bwMode="auto">
              <a:xfrm>
                <a:off x="4803" y="2085"/>
                <a:ext cx="47" cy="102"/>
              </a:xfrm>
              <a:custGeom>
                <a:avLst/>
                <a:gdLst>
                  <a:gd name="T0" fmla="*/ 53 w 94"/>
                  <a:gd name="T1" fmla="*/ 127 h 205"/>
                  <a:gd name="T2" fmla="*/ 43 w 94"/>
                  <a:gd name="T3" fmla="*/ 120 h 205"/>
                  <a:gd name="T4" fmla="*/ 33 w 94"/>
                  <a:gd name="T5" fmla="*/ 110 h 205"/>
                  <a:gd name="T6" fmla="*/ 22 w 94"/>
                  <a:gd name="T7" fmla="*/ 100 h 205"/>
                  <a:gd name="T8" fmla="*/ 11 w 94"/>
                  <a:gd name="T9" fmla="*/ 89 h 205"/>
                  <a:gd name="T10" fmla="*/ 2 w 94"/>
                  <a:gd name="T11" fmla="*/ 76 h 205"/>
                  <a:gd name="T12" fmla="*/ 2 w 94"/>
                  <a:gd name="T13" fmla="*/ 65 h 205"/>
                  <a:gd name="T14" fmla="*/ 2 w 94"/>
                  <a:gd name="T15" fmla="*/ 48 h 205"/>
                  <a:gd name="T16" fmla="*/ 2 w 94"/>
                  <a:gd name="T17" fmla="*/ 33 h 205"/>
                  <a:gd name="T18" fmla="*/ 2 w 94"/>
                  <a:gd name="T19" fmla="*/ 21 h 205"/>
                  <a:gd name="T20" fmla="*/ 2 w 94"/>
                  <a:gd name="T21" fmla="*/ 18 h 205"/>
                  <a:gd name="T22" fmla="*/ 2 w 94"/>
                  <a:gd name="T23" fmla="*/ 16 h 205"/>
                  <a:gd name="T24" fmla="*/ 1 w 94"/>
                  <a:gd name="T25" fmla="*/ 10 h 205"/>
                  <a:gd name="T26" fmla="*/ 0 w 94"/>
                  <a:gd name="T27" fmla="*/ 6 h 205"/>
                  <a:gd name="T28" fmla="*/ 0 w 94"/>
                  <a:gd name="T29" fmla="*/ 1 h 205"/>
                  <a:gd name="T30" fmla="*/ 0 w 94"/>
                  <a:gd name="T31" fmla="*/ 0 h 205"/>
                  <a:gd name="T32" fmla="*/ 0 w 94"/>
                  <a:gd name="T33" fmla="*/ 123 h 205"/>
                  <a:gd name="T34" fmla="*/ 2 w 94"/>
                  <a:gd name="T35" fmla="*/ 139 h 205"/>
                  <a:gd name="T36" fmla="*/ 11 w 94"/>
                  <a:gd name="T37" fmla="*/ 151 h 205"/>
                  <a:gd name="T38" fmla="*/ 22 w 94"/>
                  <a:gd name="T39" fmla="*/ 163 h 205"/>
                  <a:gd name="T40" fmla="*/ 33 w 94"/>
                  <a:gd name="T41" fmla="*/ 174 h 205"/>
                  <a:gd name="T42" fmla="*/ 53 w 94"/>
                  <a:gd name="T43" fmla="*/ 191 h 205"/>
                  <a:gd name="T44" fmla="*/ 72 w 94"/>
                  <a:gd name="T45" fmla="*/ 202 h 205"/>
                  <a:gd name="T46" fmla="*/ 91 w 94"/>
                  <a:gd name="T47" fmla="*/ 205 h 205"/>
                  <a:gd name="T48" fmla="*/ 94 w 94"/>
                  <a:gd name="T49" fmla="*/ 205 h 205"/>
                  <a:gd name="T50" fmla="*/ 94 w 94"/>
                  <a:gd name="T51" fmla="*/ 174 h 205"/>
                  <a:gd name="T52" fmla="*/ 91 w 94"/>
                  <a:gd name="T53" fmla="*/ 174 h 205"/>
                  <a:gd name="T54" fmla="*/ 74 w 94"/>
                  <a:gd name="T55" fmla="*/ 171 h 205"/>
                  <a:gd name="T56" fmla="*/ 57 w 94"/>
                  <a:gd name="T57" fmla="*/ 163 h 205"/>
                  <a:gd name="T58" fmla="*/ 57 w 94"/>
                  <a:gd name="T59" fmla="*/ 156 h 205"/>
                  <a:gd name="T60" fmla="*/ 62 w 94"/>
                  <a:gd name="T61" fmla="*/ 141 h 205"/>
                  <a:gd name="T62" fmla="*/ 70 w 94"/>
                  <a:gd name="T63" fmla="*/ 133 h 205"/>
                  <a:gd name="T64" fmla="*/ 84 w 94"/>
                  <a:gd name="T65" fmla="*/ 129 h 205"/>
                  <a:gd name="T66" fmla="*/ 94 w 94"/>
                  <a:gd name="T67" fmla="*/ 129 h 205"/>
                  <a:gd name="T68" fmla="*/ 94 w 94"/>
                  <a:gd name="T69" fmla="*/ 113 h 205"/>
                  <a:gd name="T70" fmla="*/ 84 w 94"/>
                  <a:gd name="T71" fmla="*/ 113 h 205"/>
                  <a:gd name="T72" fmla="*/ 67 w 94"/>
                  <a:gd name="T73" fmla="*/ 117 h 205"/>
                  <a:gd name="T74" fmla="*/ 53 w 94"/>
                  <a:gd name="T75"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205">
                    <a:moveTo>
                      <a:pt x="53" y="127"/>
                    </a:moveTo>
                    <a:lnTo>
                      <a:pt x="43" y="120"/>
                    </a:lnTo>
                    <a:lnTo>
                      <a:pt x="33" y="110"/>
                    </a:lnTo>
                    <a:lnTo>
                      <a:pt x="22" y="100"/>
                    </a:lnTo>
                    <a:lnTo>
                      <a:pt x="11" y="89"/>
                    </a:lnTo>
                    <a:lnTo>
                      <a:pt x="2" y="76"/>
                    </a:lnTo>
                    <a:lnTo>
                      <a:pt x="2" y="65"/>
                    </a:lnTo>
                    <a:lnTo>
                      <a:pt x="2" y="48"/>
                    </a:lnTo>
                    <a:lnTo>
                      <a:pt x="2" y="33"/>
                    </a:lnTo>
                    <a:lnTo>
                      <a:pt x="2" y="21"/>
                    </a:lnTo>
                    <a:lnTo>
                      <a:pt x="2" y="18"/>
                    </a:lnTo>
                    <a:lnTo>
                      <a:pt x="2" y="16"/>
                    </a:lnTo>
                    <a:lnTo>
                      <a:pt x="1" y="10"/>
                    </a:lnTo>
                    <a:lnTo>
                      <a:pt x="0" y="6"/>
                    </a:lnTo>
                    <a:lnTo>
                      <a:pt x="0" y="1"/>
                    </a:lnTo>
                    <a:lnTo>
                      <a:pt x="0" y="0"/>
                    </a:lnTo>
                    <a:lnTo>
                      <a:pt x="0" y="123"/>
                    </a:lnTo>
                    <a:lnTo>
                      <a:pt x="2" y="139"/>
                    </a:lnTo>
                    <a:lnTo>
                      <a:pt x="11" y="151"/>
                    </a:lnTo>
                    <a:lnTo>
                      <a:pt x="22" y="163"/>
                    </a:lnTo>
                    <a:lnTo>
                      <a:pt x="33" y="174"/>
                    </a:lnTo>
                    <a:lnTo>
                      <a:pt x="53" y="191"/>
                    </a:lnTo>
                    <a:lnTo>
                      <a:pt x="72" y="202"/>
                    </a:lnTo>
                    <a:lnTo>
                      <a:pt x="91" y="205"/>
                    </a:lnTo>
                    <a:lnTo>
                      <a:pt x="94" y="205"/>
                    </a:lnTo>
                    <a:lnTo>
                      <a:pt x="94" y="174"/>
                    </a:lnTo>
                    <a:lnTo>
                      <a:pt x="91" y="174"/>
                    </a:lnTo>
                    <a:lnTo>
                      <a:pt x="74" y="171"/>
                    </a:lnTo>
                    <a:lnTo>
                      <a:pt x="57" y="163"/>
                    </a:lnTo>
                    <a:lnTo>
                      <a:pt x="57" y="156"/>
                    </a:lnTo>
                    <a:lnTo>
                      <a:pt x="62" y="141"/>
                    </a:lnTo>
                    <a:lnTo>
                      <a:pt x="70" y="133"/>
                    </a:lnTo>
                    <a:lnTo>
                      <a:pt x="84" y="129"/>
                    </a:lnTo>
                    <a:lnTo>
                      <a:pt x="94" y="129"/>
                    </a:lnTo>
                    <a:lnTo>
                      <a:pt x="94" y="113"/>
                    </a:lnTo>
                    <a:lnTo>
                      <a:pt x="84" y="113"/>
                    </a:lnTo>
                    <a:lnTo>
                      <a:pt x="67" y="117"/>
                    </a:lnTo>
                    <a:lnTo>
                      <a:pt x="53" y="127"/>
                    </a:lnTo>
                    <a:close/>
                  </a:path>
                </a:pathLst>
              </a:custGeom>
              <a:solidFill>
                <a:srgbClr val="A44B1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807"/>
              <p:cNvSpPr>
                <a:spLocks/>
              </p:cNvSpPr>
              <p:nvPr/>
            </p:nvSpPr>
            <p:spPr bwMode="auto">
              <a:xfrm>
                <a:off x="4850" y="2085"/>
                <a:ext cx="47" cy="102"/>
              </a:xfrm>
              <a:custGeom>
                <a:avLst/>
                <a:gdLst>
                  <a:gd name="T0" fmla="*/ 91 w 95"/>
                  <a:gd name="T1" fmla="*/ 76 h 205"/>
                  <a:gd name="T2" fmla="*/ 82 w 95"/>
                  <a:gd name="T3" fmla="*/ 89 h 205"/>
                  <a:gd name="T4" fmla="*/ 71 w 95"/>
                  <a:gd name="T5" fmla="*/ 100 h 205"/>
                  <a:gd name="T6" fmla="*/ 60 w 95"/>
                  <a:gd name="T7" fmla="*/ 110 h 205"/>
                  <a:gd name="T8" fmla="*/ 50 w 95"/>
                  <a:gd name="T9" fmla="*/ 120 h 205"/>
                  <a:gd name="T10" fmla="*/ 40 w 95"/>
                  <a:gd name="T11" fmla="*/ 127 h 205"/>
                  <a:gd name="T12" fmla="*/ 27 w 95"/>
                  <a:gd name="T13" fmla="*/ 117 h 205"/>
                  <a:gd name="T14" fmla="*/ 10 w 95"/>
                  <a:gd name="T15" fmla="*/ 113 h 205"/>
                  <a:gd name="T16" fmla="*/ 0 w 95"/>
                  <a:gd name="T17" fmla="*/ 113 h 205"/>
                  <a:gd name="T18" fmla="*/ 0 w 95"/>
                  <a:gd name="T19" fmla="*/ 129 h 205"/>
                  <a:gd name="T20" fmla="*/ 10 w 95"/>
                  <a:gd name="T21" fmla="*/ 129 h 205"/>
                  <a:gd name="T22" fmla="*/ 23 w 95"/>
                  <a:gd name="T23" fmla="*/ 133 h 205"/>
                  <a:gd name="T24" fmla="*/ 31 w 95"/>
                  <a:gd name="T25" fmla="*/ 141 h 205"/>
                  <a:gd name="T26" fmla="*/ 36 w 95"/>
                  <a:gd name="T27" fmla="*/ 156 h 205"/>
                  <a:gd name="T28" fmla="*/ 36 w 95"/>
                  <a:gd name="T29" fmla="*/ 163 h 205"/>
                  <a:gd name="T30" fmla="*/ 19 w 95"/>
                  <a:gd name="T31" fmla="*/ 171 h 205"/>
                  <a:gd name="T32" fmla="*/ 2 w 95"/>
                  <a:gd name="T33" fmla="*/ 174 h 205"/>
                  <a:gd name="T34" fmla="*/ 0 w 95"/>
                  <a:gd name="T35" fmla="*/ 174 h 205"/>
                  <a:gd name="T36" fmla="*/ 0 w 95"/>
                  <a:gd name="T37" fmla="*/ 205 h 205"/>
                  <a:gd name="T38" fmla="*/ 2 w 95"/>
                  <a:gd name="T39" fmla="*/ 205 h 205"/>
                  <a:gd name="T40" fmla="*/ 21 w 95"/>
                  <a:gd name="T41" fmla="*/ 202 h 205"/>
                  <a:gd name="T42" fmla="*/ 41 w 95"/>
                  <a:gd name="T43" fmla="*/ 191 h 205"/>
                  <a:gd name="T44" fmla="*/ 60 w 95"/>
                  <a:gd name="T45" fmla="*/ 174 h 205"/>
                  <a:gd name="T46" fmla="*/ 72 w 95"/>
                  <a:gd name="T47" fmla="*/ 163 h 205"/>
                  <a:gd name="T48" fmla="*/ 84 w 95"/>
                  <a:gd name="T49" fmla="*/ 151 h 205"/>
                  <a:gd name="T50" fmla="*/ 91 w 95"/>
                  <a:gd name="T51" fmla="*/ 139 h 205"/>
                  <a:gd name="T52" fmla="*/ 95 w 95"/>
                  <a:gd name="T53" fmla="*/ 123 h 205"/>
                  <a:gd name="T54" fmla="*/ 95 w 95"/>
                  <a:gd name="T55" fmla="*/ 0 h 205"/>
                  <a:gd name="T56" fmla="*/ 94 w 95"/>
                  <a:gd name="T57" fmla="*/ 1 h 205"/>
                  <a:gd name="T58" fmla="*/ 94 w 95"/>
                  <a:gd name="T59" fmla="*/ 6 h 205"/>
                  <a:gd name="T60" fmla="*/ 92 w 95"/>
                  <a:gd name="T61" fmla="*/ 10 h 205"/>
                  <a:gd name="T62" fmla="*/ 92 w 95"/>
                  <a:gd name="T63" fmla="*/ 16 h 205"/>
                  <a:gd name="T64" fmla="*/ 91 w 95"/>
                  <a:gd name="T65" fmla="*/ 18 h 205"/>
                  <a:gd name="T66" fmla="*/ 91 w 95"/>
                  <a:gd name="T67" fmla="*/ 21 h 205"/>
                  <a:gd name="T68" fmla="*/ 91 w 95"/>
                  <a:gd name="T69" fmla="*/ 33 h 205"/>
                  <a:gd name="T70" fmla="*/ 91 w 95"/>
                  <a:gd name="T71" fmla="*/ 48 h 205"/>
                  <a:gd name="T72" fmla="*/ 91 w 95"/>
                  <a:gd name="T73" fmla="*/ 65 h 205"/>
                  <a:gd name="T74" fmla="*/ 91 w 95"/>
                  <a:gd name="T75" fmla="*/ 7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205">
                    <a:moveTo>
                      <a:pt x="91" y="76"/>
                    </a:moveTo>
                    <a:lnTo>
                      <a:pt x="82" y="89"/>
                    </a:lnTo>
                    <a:lnTo>
                      <a:pt x="71" y="100"/>
                    </a:lnTo>
                    <a:lnTo>
                      <a:pt x="60" y="110"/>
                    </a:lnTo>
                    <a:lnTo>
                      <a:pt x="50" y="120"/>
                    </a:lnTo>
                    <a:lnTo>
                      <a:pt x="40" y="127"/>
                    </a:lnTo>
                    <a:lnTo>
                      <a:pt x="27" y="117"/>
                    </a:lnTo>
                    <a:lnTo>
                      <a:pt x="10" y="113"/>
                    </a:lnTo>
                    <a:lnTo>
                      <a:pt x="0" y="113"/>
                    </a:lnTo>
                    <a:lnTo>
                      <a:pt x="0" y="129"/>
                    </a:lnTo>
                    <a:lnTo>
                      <a:pt x="10" y="129"/>
                    </a:lnTo>
                    <a:lnTo>
                      <a:pt x="23" y="133"/>
                    </a:lnTo>
                    <a:lnTo>
                      <a:pt x="31" y="141"/>
                    </a:lnTo>
                    <a:lnTo>
                      <a:pt x="36" y="156"/>
                    </a:lnTo>
                    <a:lnTo>
                      <a:pt x="36" y="163"/>
                    </a:lnTo>
                    <a:lnTo>
                      <a:pt x="19" y="171"/>
                    </a:lnTo>
                    <a:lnTo>
                      <a:pt x="2" y="174"/>
                    </a:lnTo>
                    <a:lnTo>
                      <a:pt x="0" y="174"/>
                    </a:lnTo>
                    <a:lnTo>
                      <a:pt x="0" y="205"/>
                    </a:lnTo>
                    <a:lnTo>
                      <a:pt x="2" y="205"/>
                    </a:lnTo>
                    <a:lnTo>
                      <a:pt x="21" y="202"/>
                    </a:lnTo>
                    <a:lnTo>
                      <a:pt x="41" y="191"/>
                    </a:lnTo>
                    <a:lnTo>
                      <a:pt x="60" y="174"/>
                    </a:lnTo>
                    <a:lnTo>
                      <a:pt x="72" y="163"/>
                    </a:lnTo>
                    <a:lnTo>
                      <a:pt x="84" y="151"/>
                    </a:lnTo>
                    <a:lnTo>
                      <a:pt x="91" y="139"/>
                    </a:lnTo>
                    <a:lnTo>
                      <a:pt x="95" y="123"/>
                    </a:lnTo>
                    <a:lnTo>
                      <a:pt x="95" y="0"/>
                    </a:lnTo>
                    <a:lnTo>
                      <a:pt x="94" y="1"/>
                    </a:lnTo>
                    <a:lnTo>
                      <a:pt x="94" y="6"/>
                    </a:lnTo>
                    <a:lnTo>
                      <a:pt x="92" y="10"/>
                    </a:lnTo>
                    <a:lnTo>
                      <a:pt x="92" y="16"/>
                    </a:lnTo>
                    <a:lnTo>
                      <a:pt x="91" y="18"/>
                    </a:lnTo>
                    <a:lnTo>
                      <a:pt x="91" y="21"/>
                    </a:lnTo>
                    <a:lnTo>
                      <a:pt x="91" y="33"/>
                    </a:lnTo>
                    <a:lnTo>
                      <a:pt x="91" y="48"/>
                    </a:lnTo>
                    <a:lnTo>
                      <a:pt x="91" y="65"/>
                    </a:lnTo>
                    <a:lnTo>
                      <a:pt x="91" y="76"/>
                    </a:lnTo>
                    <a:close/>
                  </a:path>
                </a:pathLst>
              </a:custGeom>
              <a:solidFill>
                <a:srgbClr val="8E2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4" name="Freeform 809"/>
            <p:cNvSpPr>
              <a:spLocks/>
            </p:cNvSpPr>
            <p:nvPr/>
          </p:nvSpPr>
          <p:spPr bwMode="auto">
            <a:xfrm>
              <a:off x="6605617" y="5389657"/>
              <a:ext cx="126152" cy="103725"/>
            </a:xfrm>
            <a:custGeom>
              <a:avLst/>
              <a:gdLst>
                <a:gd name="T0" fmla="*/ 76 w 89"/>
                <a:gd name="T1" fmla="*/ 27 h 75"/>
                <a:gd name="T2" fmla="*/ 78 w 89"/>
                <a:gd name="T3" fmla="*/ 0 h 75"/>
                <a:gd name="T4" fmla="*/ 13 w 89"/>
                <a:gd name="T5" fmla="*/ 5 h 75"/>
                <a:gd name="T6" fmla="*/ 16 w 89"/>
                <a:gd name="T7" fmla="*/ 20 h 75"/>
                <a:gd name="T8" fmla="*/ 17 w 89"/>
                <a:gd name="T9" fmla="*/ 34 h 75"/>
                <a:gd name="T10" fmla="*/ 13 w 89"/>
                <a:gd name="T11" fmla="*/ 46 h 75"/>
                <a:gd name="T12" fmla="*/ 0 w 89"/>
                <a:gd name="T13" fmla="*/ 69 h 75"/>
                <a:gd name="T14" fmla="*/ 89 w 89"/>
                <a:gd name="T15" fmla="*/ 75 h 75"/>
                <a:gd name="T16" fmla="*/ 78 w 89"/>
                <a:gd name="T17" fmla="*/ 38 h 75"/>
                <a:gd name="T18" fmla="*/ 76 w 89"/>
                <a:gd name="T19" fmla="*/ 32 h 75"/>
                <a:gd name="T20" fmla="*/ 76 w 89"/>
                <a:gd name="T21"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5">
                  <a:moveTo>
                    <a:pt x="76" y="27"/>
                  </a:moveTo>
                  <a:lnTo>
                    <a:pt x="78" y="0"/>
                  </a:lnTo>
                  <a:lnTo>
                    <a:pt x="13" y="5"/>
                  </a:lnTo>
                  <a:lnTo>
                    <a:pt x="16" y="20"/>
                  </a:lnTo>
                  <a:lnTo>
                    <a:pt x="17" y="34"/>
                  </a:lnTo>
                  <a:lnTo>
                    <a:pt x="13" y="46"/>
                  </a:lnTo>
                  <a:lnTo>
                    <a:pt x="0" y="69"/>
                  </a:lnTo>
                  <a:lnTo>
                    <a:pt x="89" y="75"/>
                  </a:lnTo>
                  <a:lnTo>
                    <a:pt x="78" y="38"/>
                  </a:lnTo>
                  <a:lnTo>
                    <a:pt x="76" y="32"/>
                  </a:lnTo>
                  <a:lnTo>
                    <a:pt x="76" y="27"/>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810"/>
            <p:cNvSpPr>
              <a:spLocks/>
            </p:cNvSpPr>
            <p:nvPr/>
          </p:nvSpPr>
          <p:spPr bwMode="auto">
            <a:xfrm>
              <a:off x="6588797" y="5507399"/>
              <a:ext cx="148579" cy="19624"/>
            </a:xfrm>
            <a:custGeom>
              <a:avLst/>
              <a:gdLst>
                <a:gd name="T0" fmla="*/ 0 w 106"/>
                <a:gd name="T1" fmla="*/ 4 h 16"/>
                <a:gd name="T2" fmla="*/ 0 w 106"/>
                <a:gd name="T3" fmla="*/ 9 h 16"/>
                <a:gd name="T4" fmla="*/ 3 w 106"/>
                <a:gd name="T5" fmla="*/ 13 h 16"/>
                <a:gd name="T6" fmla="*/ 5 w 106"/>
                <a:gd name="T7" fmla="*/ 14 h 16"/>
                <a:gd name="T8" fmla="*/ 10 w 106"/>
                <a:gd name="T9" fmla="*/ 16 h 16"/>
                <a:gd name="T10" fmla="*/ 96 w 106"/>
                <a:gd name="T11" fmla="*/ 16 h 16"/>
                <a:gd name="T12" fmla="*/ 100 w 106"/>
                <a:gd name="T13" fmla="*/ 14 h 16"/>
                <a:gd name="T14" fmla="*/ 103 w 106"/>
                <a:gd name="T15" fmla="*/ 13 h 16"/>
                <a:gd name="T16" fmla="*/ 106 w 106"/>
                <a:gd name="T17" fmla="*/ 9 h 16"/>
                <a:gd name="T18" fmla="*/ 106 w 106"/>
                <a:gd name="T19" fmla="*/ 4 h 16"/>
                <a:gd name="T20" fmla="*/ 106 w 106"/>
                <a:gd name="T21" fmla="*/ 0 h 16"/>
                <a:gd name="T22" fmla="*/ 0 w 106"/>
                <a:gd name="T23" fmla="*/ 0 h 16"/>
                <a:gd name="T24" fmla="*/ 0 w 106"/>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6">
                  <a:moveTo>
                    <a:pt x="0" y="4"/>
                  </a:moveTo>
                  <a:lnTo>
                    <a:pt x="0" y="9"/>
                  </a:lnTo>
                  <a:lnTo>
                    <a:pt x="3" y="13"/>
                  </a:lnTo>
                  <a:lnTo>
                    <a:pt x="5" y="14"/>
                  </a:lnTo>
                  <a:lnTo>
                    <a:pt x="10" y="16"/>
                  </a:lnTo>
                  <a:lnTo>
                    <a:pt x="96" y="16"/>
                  </a:lnTo>
                  <a:lnTo>
                    <a:pt x="100" y="14"/>
                  </a:lnTo>
                  <a:lnTo>
                    <a:pt x="103" y="13"/>
                  </a:lnTo>
                  <a:lnTo>
                    <a:pt x="106" y="9"/>
                  </a:lnTo>
                  <a:lnTo>
                    <a:pt x="106" y="4"/>
                  </a:lnTo>
                  <a:lnTo>
                    <a:pt x="106"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811"/>
            <p:cNvSpPr>
              <a:spLocks/>
            </p:cNvSpPr>
            <p:nvPr/>
          </p:nvSpPr>
          <p:spPr bwMode="auto">
            <a:xfrm>
              <a:off x="6591600" y="5454135"/>
              <a:ext cx="145776" cy="53264"/>
            </a:xfrm>
            <a:custGeom>
              <a:avLst/>
              <a:gdLst>
                <a:gd name="T0" fmla="*/ 52 w 103"/>
                <a:gd name="T1" fmla="*/ 0 h 39"/>
                <a:gd name="T2" fmla="*/ 31 w 103"/>
                <a:gd name="T3" fmla="*/ 3 h 39"/>
                <a:gd name="T4" fmla="*/ 16 w 103"/>
                <a:gd name="T5" fmla="*/ 12 h 39"/>
                <a:gd name="T6" fmla="*/ 4 w 103"/>
                <a:gd name="T7" fmla="*/ 24 h 39"/>
                <a:gd name="T8" fmla="*/ 0 w 103"/>
                <a:gd name="T9" fmla="*/ 39 h 39"/>
                <a:gd name="T10" fmla="*/ 103 w 103"/>
                <a:gd name="T11" fmla="*/ 39 h 39"/>
                <a:gd name="T12" fmla="*/ 99 w 103"/>
                <a:gd name="T13" fmla="*/ 24 h 39"/>
                <a:gd name="T14" fmla="*/ 89 w 103"/>
                <a:gd name="T15" fmla="*/ 12 h 39"/>
                <a:gd name="T16" fmla="*/ 72 w 103"/>
                <a:gd name="T17" fmla="*/ 3 h 39"/>
                <a:gd name="T18" fmla="*/ 52 w 103"/>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39">
                  <a:moveTo>
                    <a:pt x="52" y="0"/>
                  </a:moveTo>
                  <a:lnTo>
                    <a:pt x="31" y="3"/>
                  </a:lnTo>
                  <a:lnTo>
                    <a:pt x="16" y="12"/>
                  </a:lnTo>
                  <a:lnTo>
                    <a:pt x="4" y="24"/>
                  </a:lnTo>
                  <a:lnTo>
                    <a:pt x="0" y="39"/>
                  </a:lnTo>
                  <a:lnTo>
                    <a:pt x="103" y="39"/>
                  </a:lnTo>
                  <a:lnTo>
                    <a:pt x="99" y="24"/>
                  </a:lnTo>
                  <a:lnTo>
                    <a:pt x="89" y="12"/>
                  </a:lnTo>
                  <a:lnTo>
                    <a:pt x="72" y="3"/>
                  </a:lnTo>
                  <a:lnTo>
                    <a:pt x="52"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12"/>
            <p:cNvSpPr>
              <a:spLocks/>
            </p:cNvSpPr>
            <p:nvPr/>
          </p:nvSpPr>
          <p:spPr bwMode="auto">
            <a:xfrm>
              <a:off x="6594404" y="5456938"/>
              <a:ext cx="137365" cy="50461"/>
            </a:xfrm>
            <a:custGeom>
              <a:avLst/>
              <a:gdLst>
                <a:gd name="T0" fmla="*/ 49 w 97"/>
                <a:gd name="T1" fmla="*/ 0 h 37"/>
                <a:gd name="T2" fmla="*/ 30 w 97"/>
                <a:gd name="T3" fmla="*/ 3 h 37"/>
                <a:gd name="T4" fmla="*/ 14 w 97"/>
                <a:gd name="T5" fmla="*/ 11 h 37"/>
                <a:gd name="T6" fmla="*/ 4 w 97"/>
                <a:gd name="T7" fmla="*/ 22 h 37"/>
                <a:gd name="T8" fmla="*/ 0 w 97"/>
                <a:gd name="T9" fmla="*/ 37 h 37"/>
                <a:gd name="T10" fmla="*/ 97 w 97"/>
                <a:gd name="T11" fmla="*/ 37 h 37"/>
                <a:gd name="T12" fmla="*/ 93 w 97"/>
                <a:gd name="T13" fmla="*/ 22 h 37"/>
                <a:gd name="T14" fmla="*/ 83 w 97"/>
                <a:gd name="T15" fmla="*/ 11 h 37"/>
                <a:gd name="T16" fmla="*/ 68 w 97"/>
                <a:gd name="T17" fmla="*/ 3 h 37"/>
                <a:gd name="T18" fmla="*/ 49 w 97"/>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37">
                  <a:moveTo>
                    <a:pt x="49" y="0"/>
                  </a:moveTo>
                  <a:lnTo>
                    <a:pt x="30" y="3"/>
                  </a:lnTo>
                  <a:lnTo>
                    <a:pt x="14" y="11"/>
                  </a:lnTo>
                  <a:lnTo>
                    <a:pt x="4" y="22"/>
                  </a:lnTo>
                  <a:lnTo>
                    <a:pt x="0" y="37"/>
                  </a:lnTo>
                  <a:lnTo>
                    <a:pt x="97" y="37"/>
                  </a:lnTo>
                  <a:lnTo>
                    <a:pt x="93" y="22"/>
                  </a:lnTo>
                  <a:lnTo>
                    <a:pt x="83" y="11"/>
                  </a:lnTo>
                  <a:lnTo>
                    <a:pt x="68" y="3"/>
                  </a:lnTo>
                  <a:lnTo>
                    <a:pt x="49" y="0"/>
                  </a:lnTo>
                  <a:close/>
                </a:path>
              </a:pathLst>
            </a:custGeom>
            <a:solidFill>
              <a:srgbClr val="2E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13"/>
            <p:cNvSpPr>
              <a:spLocks/>
            </p:cNvSpPr>
            <p:nvPr/>
          </p:nvSpPr>
          <p:spPr bwMode="auto">
            <a:xfrm>
              <a:off x="6846708" y="5389657"/>
              <a:ext cx="126152" cy="103725"/>
            </a:xfrm>
            <a:custGeom>
              <a:avLst/>
              <a:gdLst>
                <a:gd name="T0" fmla="*/ 74 w 90"/>
                <a:gd name="T1" fmla="*/ 20 h 75"/>
                <a:gd name="T2" fmla="*/ 77 w 90"/>
                <a:gd name="T3" fmla="*/ 5 h 75"/>
                <a:gd name="T4" fmla="*/ 12 w 90"/>
                <a:gd name="T5" fmla="*/ 0 h 75"/>
                <a:gd name="T6" fmla="*/ 13 w 90"/>
                <a:gd name="T7" fmla="*/ 27 h 75"/>
                <a:gd name="T8" fmla="*/ 12 w 90"/>
                <a:gd name="T9" fmla="*/ 32 h 75"/>
                <a:gd name="T10" fmla="*/ 12 w 90"/>
                <a:gd name="T11" fmla="*/ 38 h 75"/>
                <a:gd name="T12" fmla="*/ 0 w 90"/>
                <a:gd name="T13" fmla="*/ 75 h 75"/>
                <a:gd name="T14" fmla="*/ 90 w 90"/>
                <a:gd name="T15" fmla="*/ 69 h 75"/>
                <a:gd name="T16" fmla="*/ 77 w 90"/>
                <a:gd name="T17" fmla="*/ 46 h 75"/>
                <a:gd name="T18" fmla="*/ 73 w 90"/>
                <a:gd name="T19" fmla="*/ 34 h 75"/>
                <a:gd name="T20" fmla="*/ 74 w 90"/>
                <a:gd name="T21"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75">
                  <a:moveTo>
                    <a:pt x="74" y="20"/>
                  </a:moveTo>
                  <a:lnTo>
                    <a:pt x="77" y="5"/>
                  </a:lnTo>
                  <a:lnTo>
                    <a:pt x="12" y="0"/>
                  </a:lnTo>
                  <a:lnTo>
                    <a:pt x="13" y="27"/>
                  </a:lnTo>
                  <a:lnTo>
                    <a:pt x="12" y="32"/>
                  </a:lnTo>
                  <a:lnTo>
                    <a:pt x="12" y="38"/>
                  </a:lnTo>
                  <a:lnTo>
                    <a:pt x="0" y="75"/>
                  </a:lnTo>
                  <a:lnTo>
                    <a:pt x="90" y="69"/>
                  </a:lnTo>
                  <a:lnTo>
                    <a:pt x="77" y="46"/>
                  </a:lnTo>
                  <a:lnTo>
                    <a:pt x="73" y="34"/>
                  </a:lnTo>
                  <a:lnTo>
                    <a:pt x="74" y="2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14"/>
            <p:cNvSpPr>
              <a:spLocks/>
            </p:cNvSpPr>
            <p:nvPr/>
          </p:nvSpPr>
          <p:spPr bwMode="auto">
            <a:xfrm>
              <a:off x="6838298" y="5507399"/>
              <a:ext cx="148579" cy="19624"/>
            </a:xfrm>
            <a:custGeom>
              <a:avLst/>
              <a:gdLst>
                <a:gd name="T0" fmla="*/ 0 w 108"/>
                <a:gd name="T1" fmla="*/ 4 h 16"/>
                <a:gd name="T2" fmla="*/ 2 w 108"/>
                <a:gd name="T3" fmla="*/ 9 h 16"/>
                <a:gd name="T4" fmla="*/ 5 w 108"/>
                <a:gd name="T5" fmla="*/ 13 h 16"/>
                <a:gd name="T6" fmla="*/ 7 w 108"/>
                <a:gd name="T7" fmla="*/ 14 h 16"/>
                <a:gd name="T8" fmla="*/ 12 w 108"/>
                <a:gd name="T9" fmla="*/ 16 h 16"/>
                <a:gd name="T10" fmla="*/ 97 w 108"/>
                <a:gd name="T11" fmla="*/ 16 h 16"/>
                <a:gd name="T12" fmla="*/ 101 w 108"/>
                <a:gd name="T13" fmla="*/ 14 h 16"/>
                <a:gd name="T14" fmla="*/ 105 w 108"/>
                <a:gd name="T15" fmla="*/ 13 h 16"/>
                <a:gd name="T16" fmla="*/ 106 w 108"/>
                <a:gd name="T17" fmla="*/ 9 h 16"/>
                <a:gd name="T18" fmla="*/ 108 w 108"/>
                <a:gd name="T19" fmla="*/ 4 h 16"/>
                <a:gd name="T20" fmla="*/ 108 w 108"/>
                <a:gd name="T21" fmla="*/ 0 h 16"/>
                <a:gd name="T22" fmla="*/ 0 w 108"/>
                <a:gd name="T23" fmla="*/ 0 h 16"/>
                <a:gd name="T24" fmla="*/ 0 w 108"/>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6">
                  <a:moveTo>
                    <a:pt x="0" y="4"/>
                  </a:moveTo>
                  <a:lnTo>
                    <a:pt x="2" y="9"/>
                  </a:lnTo>
                  <a:lnTo>
                    <a:pt x="5" y="13"/>
                  </a:lnTo>
                  <a:lnTo>
                    <a:pt x="7" y="14"/>
                  </a:lnTo>
                  <a:lnTo>
                    <a:pt x="12" y="16"/>
                  </a:lnTo>
                  <a:lnTo>
                    <a:pt x="97" y="16"/>
                  </a:lnTo>
                  <a:lnTo>
                    <a:pt x="101" y="14"/>
                  </a:lnTo>
                  <a:lnTo>
                    <a:pt x="105" y="13"/>
                  </a:lnTo>
                  <a:lnTo>
                    <a:pt x="106" y="9"/>
                  </a:lnTo>
                  <a:lnTo>
                    <a:pt x="108" y="4"/>
                  </a:lnTo>
                  <a:lnTo>
                    <a:pt x="108" y="0"/>
                  </a:lnTo>
                  <a:lnTo>
                    <a:pt x="0" y="0"/>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815"/>
            <p:cNvSpPr>
              <a:spLocks/>
            </p:cNvSpPr>
            <p:nvPr/>
          </p:nvSpPr>
          <p:spPr bwMode="auto">
            <a:xfrm>
              <a:off x="6838298" y="5454135"/>
              <a:ext cx="148579" cy="53264"/>
            </a:xfrm>
            <a:custGeom>
              <a:avLst/>
              <a:gdLst>
                <a:gd name="T0" fmla="*/ 52 w 104"/>
                <a:gd name="T1" fmla="*/ 0 h 39"/>
                <a:gd name="T2" fmla="*/ 32 w 104"/>
                <a:gd name="T3" fmla="*/ 3 h 39"/>
                <a:gd name="T4" fmla="*/ 15 w 104"/>
                <a:gd name="T5" fmla="*/ 12 h 39"/>
                <a:gd name="T6" fmla="*/ 4 w 104"/>
                <a:gd name="T7" fmla="*/ 24 h 39"/>
                <a:gd name="T8" fmla="*/ 0 w 104"/>
                <a:gd name="T9" fmla="*/ 39 h 39"/>
                <a:gd name="T10" fmla="*/ 104 w 104"/>
                <a:gd name="T11" fmla="*/ 39 h 39"/>
                <a:gd name="T12" fmla="*/ 100 w 104"/>
                <a:gd name="T13" fmla="*/ 24 h 39"/>
                <a:gd name="T14" fmla="*/ 89 w 104"/>
                <a:gd name="T15" fmla="*/ 12 h 39"/>
                <a:gd name="T16" fmla="*/ 73 w 104"/>
                <a:gd name="T17" fmla="*/ 3 h 39"/>
                <a:gd name="T18" fmla="*/ 52 w 10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39">
                  <a:moveTo>
                    <a:pt x="52" y="0"/>
                  </a:moveTo>
                  <a:lnTo>
                    <a:pt x="32" y="3"/>
                  </a:lnTo>
                  <a:lnTo>
                    <a:pt x="15" y="12"/>
                  </a:lnTo>
                  <a:lnTo>
                    <a:pt x="4" y="24"/>
                  </a:lnTo>
                  <a:lnTo>
                    <a:pt x="0" y="39"/>
                  </a:lnTo>
                  <a:lnTo>
                    <a:pt x="104" y="39"/>
                  </a:lnTo>
                  <a:lnTo>
                    <a:pt x="100" y="24"/>
                  </a:lnTo>
                  <a:lnTo>
                    <a:pt x="89" y="12"/>
                  </a:lnTo>
                  <a:lnTo>
                    <a:pt x="73" y="3"/>
                  </a:lnTo>
                  <a:lnTo>
                    <a:pt x="52" y="0"/>
                  </a:lnTo>
                  <a:close/>
                </a:path>
              </a:pathLst>
            </a:custGeom>
            <a:solidFill>
              <a:srgbClr val="47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16"/>
            <p:cNvSpPr>
              <a:spLocks/>
            </p:cNvSpPr>
            <p:nvPr/>
          </p:nvSpPr>
          <p:spPr bwMode="auto">
            <a:xfrm>
              <a:off x="6846708" y="5456938"/>
              <a:ext cx="134562" cy="50461"/>
            </a:xfrm>
            <a:custGeom>
              <a:avLst/>
              <a:gdLst>
                <a:gd name="T0" fmla="*/ 48 w 98"/>
                <a:gd name="T1" fmla="*/ 0 h 37"/>
                <a:gd name="T2" fmla="*/ 30 w 98"/>
                <a:gd name="T3" fmla="*/ 3 h 37"/>
                <a:gd name="T4" fmla="*/ 14 w 98"/>
                <a:gd name="T5" fmla="*/ 11 h 37"/>
                <a:gd name="T6" fmla="*/ 3 w 98"/>
                <a:gd name="T7" fmla="*/ 22 h 37"/>
                <a:gd name="T8" fmla="*/ 0 w 98"/>
                <a:gd name="T9" fmla="*/ 37 h 37"/>
                <a:gd name="T10" fmla="*/ 98 w 98"/>
                <a:gd name="T11" fmla="*/ 37 h 37"/>
                <a:gd name="T12" fmla="*/ 93 w 98"/>
                <a:gd name="T13" fmla="*/ 22 h 37"/>
                <a:gd name="T14" fmla="*/ 83 w 98"/>
                <a:gd name="T15" fmla="*/ 11 h 37"/>
                <a:gd name="T16" fmla="*/ 68 w 98"/>
                <a:gd name="T17" fmla="*/ 3 h 37"/>
                <a:gd name="T18" fmla="*/ 48 w 9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7">
                  <a:moveTo>
                    <a:pt x="48" y="0"/>
                  </a:moveTo>
                  <a:lnTo>
                    <a:pt x="30" y="3"/>
                  </a:lnTo>
                  <a:lnTo>
                    <a:pt x="14" y="11"/>
                  </a:lnTo>
                  <a:lnTo>
                    <a:pt x="3" y="22"/>
                  </a:lnTo>
                  <a:lnTo>
                    <a:pt x="0" y="37"/>
                  </a:lnTo>
                  <a:lnTo>
                    <a:pt x="98" y="37"/>
                  </a:lnTo>
                  <a:lnTo>
                    <a:pt x="93" y="22"/>
                  </a:lnTo>
                  <a:lnTo>
                    <a:pt x="83" y="11"/>
                  </a:lnTo>
                  <a:lnTo>
                    <a:pt x="68" y="3"/>
                  </a:lnTo>
                  <a:lnTo>
                    <a:pt x="48" y="0"/>
                  </a:lnTo>
                  <a:close/>
                </a:path>
              </a:pathLst>
            </a:custGeom>
            <a:solidFill>
              <a:srgbClr val="2E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7"/>
            <p:cNvSpPr>
              <a:spLocks/>
            </p:cNvSpPr>
            <p:nvPr/>
          </p:nvSpPr>
          <p:spPr bwMode="auto">
            <a:xfrm>
              <a:off x="6667292" y="3416081"/>
              <a:ext cx="241090" cy="782142"/>
            </a:xfrm>
            <a:custGeom>
              <a:avLst/>
              <a:gdLst>
                <a:gd name="T0" fmla="*/ 0 w 172"/>
                <a:gd name="T1" fmla="*/ 30 h 557"/>
                <a:gd name="T2" fmla="*/ 62 w 172"/>
                <a:gd name="T3" fmla="*/ 336 h 557"/>
                <a:gd name="T4" fmla="*/ 62 w 172"/>
                <a:gd name="T5" fmla="*/ 557 h 557"/>
                <a:gd name="T6" fmla="*/ 110 w 172"/>
                <a:gd name="T7" fmla="*/ 557 h 557"/>
                <a:gd name="T8" fmla="*/ 110 w 172"/>
                <a:gd name="T9" fmla="*/ 336 h 557"/>
                <a:gd name="T10" fmla="*/ 172 w 172"/>
                <a:gd name="T11" fmla="*/ 30 h 557"/>
                <a:gd name="T12" fmla="*/ 83 w 172"/>
                <a:gd name="T13" fmla="*/ 0 h 557"/>
                <a:gd name="T14" fmla="*/ 0 w 172"/>
                <a:gd name="T15" fmla="*/ 30 h 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557">
                  <a:moveTo>
                    <a:pt x="0" y="30"/>
                  </a:moveTo>
                  <a:lnTo>
                    <a:pt x="62" y="336"/>
                  </a:lnTo>
                  <a:lnTo>
                    <a:pt x="62" y="557"/>
                  </a:lnTo>
                  <a:lnTo>
                    <a:pt x="110" y="557"/>
                  </a:lnTo>
                  <a:lnTo>
                    <a:pt x="110" y="336"/>
                  </a:lnTo>
                  <a:lnTo>
                    <a:pt x="172" y="30"/>
                  </a:lnTo>
                  <a:lnTo>
                    <a:pt x="83" y="0"/>
                  </a:lnTo>
                  <a:lnTo>
                    <a:pt x="0" y="30"/>
                  </a:lnTo>
                  <a:close/>
                </a:path>
              </a:pathLst>
            </a:custGeom>
            <a:solidFill>
              <a:srgbClr val="C2F5F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18"/>
            <p:cNvSpPr>
              <a:spLocks/>
            </p:cNvSpPr>
            <p:nvPr/>
          </p:nvSpPr>
          <p:spPr bwMode="auto">
            <a:xfrm>
              <a:off x="6787837" y="3416081"/>
              <a:ext cx="120545" cy="782142"/>
            </a:xfrm>
            <a:custGeom>
              <a:avLst/>
              <a:gdLst>
                <a:gd name="T0" fmla="*/ 0 w 86"/>
                <a:gd name="T1" fmla="*/ 557 h 557"/>
                <a:gd name="T2" fmla="*/ 24 w 86"/>
                <a:gd name="T3" fmla="*/ 557 h 557"/>
                <a:gd name="T4" fmla="*/ 24 w 86"/>
                <a:gd name="T5" fmla="*/ 336 h 557"/>
                <a:gd name="T6" fmla="*/ 86 w 86"/>
                <a:gd name="T7" fmla="*/ 30 h 557"/>
                <a:gd name="T8" fmla="*/ 0 w 86"/>
                <a:gd name="T9" fmla="*/ 0 h 557"/>
                <a:gd name="T10" fmla="*/ 0 w 86"/>
                <a:gd name="T11" fmla="*/ 557 h 557"/>
              </a:gdLst>
              <a:ahLst/>
              <a:cxnLst>
                <a:cxn ang="0">
                  <a:pos x="T0" y="T1"/>
                </a:cxn>
                <a:cxn ang="0">
                  <a:pos x="T2" y="T3"/>
                </a:cxn>
                <a:cxn ang="0">
                  <a:pos x="T4" y="T5"/>
                </a:cxn>
                <a:cxn ang="0">
                  <a:pos x="T6" y="T7"/>
                </a:cxn>
                <a:cxn ang="0">
                  <a:pos x="T8" y="T9"/>
                </a:cxn>
                <a:cxn ang="0">
                  <a:pos x="T10" y="T11"/>
                </a:cxn>
              </a:cxnLst>
              <a:rect l="0" t="0" r="r" b="b"/>
              <a:pathLst>
                <a:path w="86" h="557">
                  <a:moveTo>
                    <a:pt x="0" y="557"/>
                  </a:moveTo>
                  <a:lnTo>
                    <a:pt x="24" y="557"/>
                  </a:lnTo>
                  <a:lnTo>
                    <a:pt x="24" y="336"/>
                  </a:lnTo>
                  <a:lnTo>
                    <a:pt x="86" y="30"/>
                  </a:lnTo>
                  <a:lnTo>
                    <a:pt x="0" y="0"/>
                  </a:lnTo>
                  <a:lnTo>
                    <a:pt x="0" y="557"/>
                  </a:lnTo>
                  <a:close/>
                </a:path>
              </a:pathLst>
            </a:custGeom>
            <a:solidFill>
              <a:srgbClr val="98F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Rectangle 819"/>
            <p:cNvSpPr>
              <a:spLocks noChangeArrowheads="1"/>
            </p:cNvSpPr>
            <p:nvPr/>
          </p:nvSpPr>
          <p:spPr bwMode="auto">
            <a:xfrm>
              <a:off x="6583190" y="4153369"/>
              <a:ext cx="409293" cy="42051"/>
            </a:xfrm>
            <a:prstGeom prst="rect">
              <a:avLst/>
            </a:prstGeom>
            <a:solidFill>
              <a:srgbClr val="3A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820"/>
            <p:cNvSpPr>
              <a:spLocks/>
            </p:cNvSpPr>
            <p:nvPr/>
          </p:nvSpPr>
          <p:spPr bwMode="auto">
            <a:xfrm>
              <a:off x="6678505" y="3334783"/>
              <a:ext cx="218663" cy="249500"/>
            </a:xfrm>
            <a:custGeom>
              <a:avLst/>
              <a:gdLst>
                <a:gd name="T0" fmla="*/ 5 w 156"/>
                <a:gd name="T1" fmla="*/ 0 h 177"/>
                <a:gd name="T2" fmla="*/ 0 w 156"/>
                <a:gd name="T3" fmla="*/ 92 h 177"/>
                <a:gd name="T4" fmla="*/ 78 w 156"/>
                <a:gd name="T5" fmla="*/ 177 h 177"/>
                <a:gd name="T6" fmla="*/ 156 w 156"/>
                <a:gd name="T7" fmla="*/ 92 h 177"/>
                <a:gd name="T8" fmla="*/ 152 w 156"/>
                <a:gd name="T9" fmla="*/ 0 h 177"/>
                <a:gd name="T10" fmla="*/ 5 w 156"/>
                <a:gd name="T11" fmla="*/ 0 h 177"/>
              </a:gdLst>
              <a:ahLst/>
              <a:cxnLst>
                <a:cxn ang="0">
                  <a:pos x="T0" y="T1"/>
                </a:cxn>
                <a:cxn ang="0">
                  <a:pos x="T2" y="T3"/>
                </a:cxn>
                <a:cxn ang="0">
                  <a:pos x="T4" y="T5"/>
                </a:cxn>
                <a:cxn ang="0">
                  <a:pos x="T6" y="T7"/>
                </a:cxn>
                <a:cxn ang="0">
                  <a:pos x="T8" y="T9"/>
                </a:cxn>
                <a:cxn ang="0">
                  <a:pos x="T10" y="T11"/>
                </a:cxn>
              </a:cxnLst>
              <a:rect l="0" t="0" r="r" b="b"/>
              <a:pathLst>
                <a:path w="156" h="177">
                  <a:moveTo>
                    <a:pt x="5" y="0"/>
                  </a:moveTo>
                  <a:lnTo>
                    <a:pt x="0" y="92"/>
                  </a:lnTo>
                  <a:lnTo>
                    <a:pt x="78" y="177"/>
                  </a:lnTo>
                  <a:lnTo>
                    <a:pt x="156" y="92"/>
                  </a:lnTo>
                  <a:lnTo>
                    <a:pt x="152" y="0"/>
                  </a:lnTo>
                  <a:lnTo>
                    <a:pt x="5" y="0"/>
                  </a:lnTo>
                  <a:close/>
                </a:path>
              </a:pathLst>
            </a:custGeom>
            <a:solidFill>
              <a:srgbClr val="C38B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821"/>
            <p:cNvSpPr>
              <a:spLocks/>
            </p:cNvSpPr>
            <p:nvPr/>
          </p:nvSpPr>
          <p:spPr bwMode="auto">
            <a:xfrm>
              <a:off x="6742983" y="3550643"/>
              <a:ext cx="89708" cy="448540"/>
            </a:xfrm>
            <a:custGeom>
              <a:avLst/>
              <a:gdLst>
                <a:gd name="T0" fmla="*/ 53 w 65"/>
                <a:gd name="T1" fmla="*/ 0 h 319"/>
                <a:gd name="T2" fmla="*/ 11 w 65"/>
                <a:gd name="T3" fmla="*/ 0 h 319"/>
                <a:gd name="T4" fmla="*/ 7 w 65"/>
                <a:gd name="T5" fmla="*/ 0 h 319"/>
                <a:gd name="T6" fmla="*/ 4 w 65"/>
                <a:gd name="T7" fmla="*/ 2 h 319"/>
                <a:gd name="T8" fmla="*/ 1 w 65"/>
                <a:gd name="T9" fmla="*/ 5 h 319"/>
                <a:gd name="T10" fmla="*/ 0 w 65"/>
                <a:gd name="T11" fmla="*/ 8 h 319"/>
                <a:gd name="T12" fmla="*/ 0 w 65"/>
                <a:gd name="T13" fmla="*/ 11 h 319"/>
                <a:gd name="T14" fmla="*/ 1 w 65"/>
                <a:gd name="T15" fmla="*/ 15 h 319"/>
                <a:gd name="T16" fmla="*/ 21 w 65"/>
                <a:gd name="T17" fmla="*/ 45 h 319"/>
                <a:gd name="T18" fmla="*/ 22 w 65"/>
                <a:gd name="T19" fmla="*/ 45 h 319"/>
                <a:gd name="T20" fmla="*/ 22 w 65"/>
                <a:gd name="T21" fmla="*/ 45 h 319"/>
                <a:gd name="T22" fmla="*/ 2 w 65"/>
                <a:gd name="T23" fmla="*/ 285 h 319"/>
                <a:gd name="T24" fmla="*/ 32 w 65"/>
                <a:gd name="T25" fmla="*/ 319 h 319"/>
                <a:gd name="T26" fmla="*/ 60 w 65"/>
                <a:gd name="T27" fmla="*/ 285 h 319"/>
                <a:gd name="T28" fmla="*/ 41 w 65"/>
                <a:gd name="T29" fmla="*/ 45 h 319"/>
                <a:gd name="T30" fmla="*/ 42 w 65"/>
                <a:gd name="T31" fmla="*/ 45 h 319"/>
                <a:gd name="T32" fmla="*/ 42 w 65"/>
                <a:gd name="T33" fmla="*/ 45 h 319"/>
                <a:gd name="T34" fmla="*/ 63 w 65"/>
                <a:gd name="T35" fmla="*/ 15 h 319"/>
                <a:gd name="T36" fmla="*/ 65 w 65"/>
                <a:gd name="T37" fmla="*/ 11 h 319"/>
                <a:gd name="T38" fmla="*/ 65 w 65"/>
                <a:gd name="T39" fmla="*/ 8 h 319"/>
                <a:gd name="T40" fmla="*/ 63 w 65"/>
                <a:gd name="T41" fmla="*/ 5 h 319"/>
                <a:gd name="T42" fmla="*/ 60 w 65"/>
                <a:gd name="T43" fmla="*/ 2 h 319"/>
                <a:gd name="T44" fmla="*/ 58 w 65"/>
                <a:gd name="T45" fmla="*/ 0 h 319"/>
                <a:gd name="T46" fmla="*/ 53 w 65"/>
                <a:gd name="T4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319">
                  <a:moveTo>
                    <a:pt x="53" y="0"/>
                  </a:moveTo>
                  <a:lnTo>
                    <a:pt x="11" y="0"/>
                  </a:lnTo>
                  <a:lnTo>
                    <a:pt x="7" y="0"/>
                  </a:lnTo>
                  <a:lnTo>
                    <a:pt x="4" y="2"/>
                  </a:lnTo>
                  <a:lnTo>
                    <a:pt x="1" y="5"/>
                  </a:lnTo>
                  <a:lnTo>
                    <a:pt x="0" y="8"/>
                  </a:lnTo>
                  <a:lnTo>
                    <a:pt x="0" y="11"/>
                  </a:lnTo>
                  <a:lnTo>
                    <a:pt x="1" y="15"/>
                  </a:lnTo>
                  <a:lnTo>
                    <a:pt x="21" y="45"/>
                  </a:lnTo>
                  <a:lnTo>
                    <a:pt x="22" y="45"/>
                  </a:lnTo>
                  <a:lnTo>
                    <a:pt x="22" y="45"/>
                  </a:lnTo>
                  <a:lnTo>
                    <a:pt x="2" y="285"/>
                  </a:lnTo>
                  <a:lnTo>
                    <a:pt x="32" y="319"/>
                  </a:lnTo>
                  <a:lnTo>
                    <a:pt x="60" y="285"/>
                  </a:lnTo>
                  <a:lnTo>
                    <a:pt x="41" y="45"/>
                  </a:lnTo>
                  <a:lnTo>
                    <a:pt x="42" y="45"/>
                  </a:lnTo>
                  <a:lnTo>
                    <a:pt x="42" y="45"/>
                  </a:lnTo>
                  <a:lnTo>
                    <a:pt x="63" y="15"/>
                  </a:lnTo>
                  <a:lnTo>
                    <a:pt x="65" y="11"/>
                  </a:lnTo>
                  <a:lnTo>
                    <a:pt x="65" y="8"/>
                  </a:lnTo>
                  <a:lnTo>
                    <a:pt x="63" y="5"/>
                  </a:lnTo>
                  <a:lnTo>
                    <a:pt x="60" y="2"/>
                  </a:lnTo>
                  <a:lnTo>
                    <a:pt x="58" y="0"/>
                  </a:lnTo>
                  <a:lnTo>
                    <a:pt x="53" y="0"/>
                  </a:lnTo>
                  <a:close/>
                </a:path>
              </a:pathLst>
            </a:custGeom>
            <a:solidFill>
              <a:srgbClr val="A3FE5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822"/>
            <p:cNvSpPr>
              <a:spLocks/>
            </p:cNvSpPr>
            <p:nvPr/>
          </p:nvSpPr>
          <p:spPr bwMode="auto">
            <a:xfrm>
              <a:off x="6681308" y="3452525"/>
              <a:ext cx="215860" cy="140169"/>
            </a:xfrm>
            <a:custGeom>
              <a:avLst/>
              <a:gdLst>
                <a:gd name="T0" fmla="*/ 0 w 154"/>
                <a:gd name="T1" fmla="*/ 0 h 99"/>
                <a:gd name="T2" fmla="*/ 1 w 154"/>
                <a:gd name="T3" fmla="*/ 12 h 99"/>
                <a:gd name="T4" fmla="*/ 44 w 154"/>
                <a:gd name="T5" fmla="*/ 99 h 99"/>
                <a:gd name="T6" fmla="*/ 76 w 154"/>
                <a:gd name="T7" fmla="*/ 70 h 99"/>
                <a:gd name="T8" fmla="*/ 107 w 154"/>
                <a:gd name="T9" fmla="*/ 99 h 99"/>
                <a:gd name="T10" fmla="*/ 154 w 154"/>
                <a:gd name="T11" fmla="*/ 9 h 99"/>
                <a:gd name="T12" fmla="*/ 154 w 154"/>
                <a:gd name="T13" fmla="*/ 2 h 99"/>
                <a:gd name="T14" fmla="*/ 76 w 154"/>
                <a:gd name="T15" fmla="*/ 63 h 99"/>
                <a:gd name="T16" fmla="*/ 0 w 15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99">
                  <a:moveTo>
                    <a:pt x="0" y="0"/>
                  </a:moveTo>
                  <a:lnTo>
                    <a:pt x="1" y="12"/>
                  </a:lnTo>
                  <a:lnTo>
                    <a:pt x="44" y="99"/>
                  </a:lnTo>
                  <a:lnTo>
                    <a:pt x="76" y="70"/>
                  </a:lnTo>
                  <a:lnTo>
                    <a:pt x="107" y="99"/>
                  </a:lnTo>
                  <a:lnTo>
                    <a:pt x="154" y="9"/>
                  </a:lnTo>
                  <a:lnTo>
                    <a:pt x="154" y="2"/>
                  </a:lnTo>
                  <a:lnTo>
                    <a:pt x="76" y="63"/>
                  </a:lnTo>
                  <a:lnTo>
                    <a:pt x="0" y="0"/>
                  </a:lnTo>
                  <a:close/>
                </a:path>
              </a:pathLst>
            </a:custGeom>
            <a:solidFill>
              <a:srgbClr val="D6F6F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823"/>
            <p:cNvSpPr>
              <a:spLocks/>
            </p:cNvSpPr>
            <p:nvPr/>
          </p:nvSpPr>
          <p:spPr bwMode="auto">
            <a:xfrm>
              <a:off x="6787837" y="3550643"/>
              <a:ext cx="44854" cy="448540"/>
            </a:xfrm>
            <a:custGeom>
              <a:avLst/>
              <a:gdLst>
                <a:gd name="T0" fmla="*/ 21 w 33"/>
                <a:gd name="T1" fmla="*/ 0 h 319"/>
                <a:gd name="T2" fmla="*/ 0 w 33"/>
                <a:gd name="T3" fmla="*/ 0 h 319"/>
                <a:gd name="T4" fmla="*/ 0 w 33"/>
                <a:gd name="T5" fmla="*/ 319 h 319"/>
                <a:gd name="T6" fmla="*/ 0 w 33"/>
                <a:gd name="T7" fmla="*/ 319 h 319"/>
                <a:gd name="T8" fmla="*/ 28 w 33"/>
                <a:gd name="T9" fmla="*/ 285 h 319"/>
                <a:gd name="T10" fmla="*/ 9 w 33"/>
                <a:gd name="T11" fmla="*/ 45 h 319"/>
                <a:gd name="T12" fmla="*/ 10 w 33"/>
                <a:gd name="T13" fmla="*/ 45 h 319"/>
                <a:gd name="T14" fmla="*/ 10 w 33"/>
                <a:gd name="T15" fmla="*/ 45 h 319"/>
                <a:gd name="T16" fmla="*/ 31 w 33"/>
                <a:gd name="T17" fmla="*/ 15 h 319"/>
                <a:gd name="T18" fmla="*/ 33 w 33"/>
                <a:gd name="T19" fmla="*/ 11 h 319"/>
                <a:gd name="T20" fmla="*/ 33 w 33"/>
                <a:gd name="T21" fmla="*/ 8 h 319"/>
                <a:gd name="T22" fmla="*/ 31 w 33"/>
                <a:gd name="T23" fmla="*/ 5 h 319"/>
                <a:gd name="T24" fmla="*/ 28 w 33"/>
                <a:gd name="T25" fmla="*/ 2 h 319"/>
                <a:gd name="T26" fmla="*/ 26 w 33"/>
                <a:gd name="T27" fmla="*/ 0 h 319"/>
                <a:gd name="T28" fmla="*/ 21 w 33"/>
                <a:gd name="T29"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9">
                  <a:moveTo>
                    <a:pt x="21" y="0"/>
                  </a:moveTo>
                  <a:lnTo>
                    <a:pt x="0" y="0"/>
                  </a:lnTo>
                  <a:lnTo>
                    <a:pt x="0" y="319"/>
                  </a:lnTo>
                  <a:lnTo>
                    <a:pt x="0" y="319"/>
                  </a:lnTo>
                  <a:lnTo>
                    <a:pt x="28" y="285"/>
                  </a:lnTo>
                  <a:lnTo>
                    <a:pt x="9" y="45"/>
                  </a:lnTo>
                  <a:lnTo>
                    <a:pt x="10" y="45"/>
                  </a:lnTo>
                  <a:lnTo>
                    <a:pt x="10" y="45"/>
                  </a:lnTo>
                  <a:lnTo>
                    <a:pt x="31" y="15"/>
                  </a:lnTo>
                  <a:lnTo>
                    <a:pt x="33" y="11"/>
                  </a:lnTo>
                  <a:lnTo>
                    <a:pt x="33" y="8"/>
                  </a:lnTo>
                  <a:lnTo>
                    <a:pt x="31" y="5"/>
                  </a:lnTo>
                  <a:lnTo>
                    <a:pt x="28" y="2"/>
                  </a:lnTo>
                  <a:lnTo>
                    <a:pt x="26" y="0"/>
                  </a:lnTo>
                  <a:lnTo>
                    <a:pt x="21" y="0"/>
                  </a:lnTo>
                  <a:close/>
                </a:path>
              </a:pathLst>
            </a:custGeom>
            <a:solidFill>
              <a:srgbClr val="66FF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824"/>
            <p:cNvSpPr>
              <a:spLocks/>
            </p:cNvSpPr>
            <p:nvPr/>
          </p:nvSpPr>
          <p:spPr bwMode="auto">
            <a:xfrm>
              <a:off x="6787837" y="3455328"/>
              <a:ext cx="109332" cy="137365"/>
            </a:xfrm>
            <a:custGeom>
              <a:avLst/>
              <a:gdLst>
                <a:gd name="T0" fmla="*/ 0 w 78"/>
                <a:gd name="T1" fmla="*/ 68 h 97"/>
                <a:gd name="T2" fmla="*/ 31 w 78"/>
                <a:gd name="T3" fmla="*/ 97 h 97"/>
                <a:gd name="T4" fmla="*/ 78 w 78"/>
                <a:gd name="T5" fmla="*/ 7 h 97"/>
                <a:gd name="T6" fmla="*/ 78 w 78"/>
                <a:gd name="T7" fmla="*/ 0 h 97"/>
                <a:gd name="T8" fmla="*/ 0 w 78"/>
                <a:gd name="T9" fmla="*/ 61 h 97"/>
                <a:gd name="T10" fmla="*/ 0 w 78"/>
                <a:gd name="T11" fmla="*/ 68 h 97"/>
              </a:gdLst>
              <a:ahLst/>
              <a:cxnLst>
                <a:cxn ang="0">
                  <a:pos x="T0" y="T1"/>
                </a:cxn>
                <a:cxn ang="0">
                  <a:pos x="T2" y="T3"/>
                </a:cxn>
                <a:cxn ang="0">
                  <a:pos x="T4" y="T5"/>
                </a:cxn>
                <a:cxn ang="0">
                  <a:pos x="T6" y="T7"/>
                </a:cxn>
                <a:cxn ang="0">
                  <a:pos x="T8" y="T9"/>
                </a:cxn>
                <a:cxn ang="0">
                  <a:pos x="T10" y="T11"/>
                </a:cxn>
              </a:cxnLst>
              <a:rect l="0" t="0" r="r" b="b"/>
              <a:pathLst>
                <a:path w="78" h="97">
                  <a:moveTo>
                    <a:pt x="0" y="68"/>
                  </a:moveTo>
                  <a:lnTo>
                    <a:pt x="31" y="97"/>
                  </a:lnTo>
                  <a:lnTo>
                    <a:pt x="78" y="7"/>
                  </a:lnTo>
                  <a:lnTo>
                    <a:pt x="78" y="0"/>
                  </a:lnTo>
                  <a:lnTo>
                    <a:pt x="0" y="61"/>
                  </a:lnTo>
                  <a:lnTo>
                    <a:pt x="0" y="68"/>
                  </a:lnTo>
                  <a:close/>
                </a:path>
              </a:pathLst>
            </a:custGeom>
            <a:solidFill>
              <a:srgbClr val="B2F5F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825"/>
            <p:cNvSpPr>
              <a:spLocks/>
            </p:cNvSpPr>
            <p:nvPr/>
          </p:nvSpPr>
          <p:spPr bwMode="auto">
            <a:xfrm>
              <a:off x="6552353" y="4195419"/>
              <a:ext cx="470967" cy="1261519"/>
            </a:xfrm>
            <a:custGeom>
              <a:avLst/>
              <a:gdLst>
                <a:gd name="T0" fmla="*/ 168 w 336"/>
                <a:gd name="T1" fmla="*/ 0 h 901"/>
                <a:gd name="T2" fmla="*/ 22 w 336"/>
                <a:gd name="T3" fmla="*/ 0 h 901"/>
                <a:gd name="T4" fmla="*/ 0 w 336"/>
                <a:gd name="T5" fmla="*/ 117 h 901"/>
                <a:gd name="T6" fmla="*/ 0 w 336"/>
                <a:gd name="T7" fmla="*/ 167 h 901"/>
                <a:gd name="T8" fmla="*/ 31 w 336"/>
                <a:gd name="T9" fmla="*/ 901 h 901"/>
                <a:gd name="T10" fmla="*/ 127 w 336"/>
                <a:gd name="T11" fmla="*/ 901 h 901"/>
                <a:gd name="T12" fmla="*/ 150 w 336"/>
                <a:gd name="T13" fmla="*/ 243 h 901"/>
                <a:gd name="T14" fmla="*/ 151 w 336"/>
                <a:gd name="T15" fmla="*/ 238 h 901"/>
                <a:gd name="T16" fmla="*/ 154 w 336"/>
                <a:gd name="T17" fmla="*/ 232 h 901"/>
                <a:gd name="T18" fmla="*/ 157 w 336"/>
                <a:gd name="T19" fmla="*/ 228 h 901"/>
                <a:gd name="T20" fmla="*/ 162 w 336"/>
                <a:gd name="T21" fmla="*/ 226 h 901"/>
                <a:gd name="T22" fmla="*/ 168 w 336"/>
                <a:gd name="T23" fmla="*/ 225 h 901"/>
                <a:gd name="T24" fmla="*/ 174 w 336"/>
                <a:gd name="T25" fmla="*/ 226 h 901"/>
                <a:gd name="T26" fmla="*/ 178 w 336"/>
                <a:gd name="T27" fmla="*/ 228 h 901"/>
                <a:gd name="T28" fmla="*/ 182 w 336"/>
                <a:gd name="T29" fmla="*/ 232 h 901"/>
                <a:gd name="T30" fmla="*/ 185 w 336"/>
                <a:gd name="T31" fmla="*/ 238 h 901"/>
                <a:gd name="T32" fmla="*/ 186 w 336"/>
                <a:gd name="T33" fmla="*/ 243 h 901"/>
                <a:gd name="T34" fmla="*/ 209 w 336"/>
                <a:gd name="T35" fmla="*/ 875 h 901"/>
                <a:gd name="T36" fmla="*/ 304 w 336"/>
                <a:gd name="T37" fmla="*/ 884 h 901"/>
                <a:gd name="T38" fmla="*/ 336 w 336"/>
                <a:gd name="T39" fmla="*/ 167 h 901"/>
                <a:gd name="T40" fmla="*/ 336 w 336"/>
                <a:gd name="T41" fmla="*/ 117 h 901"/>
                <a:gd name="T42" fmla="*/ 314 w 336"/>
                <a:gd name="T43" fmla="*/ 0 h 901"/>
                <a:gd name="T44" fmla="*/ 168 w 336"/>
                <a:gd name="T45"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901">
                  <a:moveTo>
                    <a:pt x="168" y="0"/>
                  </a:moveTo>
                  <a:lnTo>
                    <a:pt x="22" y="0"/>
                  </a:lnTo>
                  <a:lnTo>
                    <a:pt x="0" y="117"/>
                  </a:lnTo>
                  <a:lnTo>
                    <a:pt x="0" y="167"/>
                  </a:lnTo>
                  <a:lnTo>
                    <a:pt x="31" y="901"/>
                  </a:lnTo>
                  <a:lnTo>
                    <a:pt x="127" y="901"/>
                  </a:lnTo>
                  <a:lnTo>
                    <a:pt x="150" y="243"/>
                  </a:lnTo>
                  <a:lnTo>
                    <a:pt x="151" y="238"/>
                  </a:lnTo>
                  <a:lnTo>
                    <a:pt x="154" y="232"/>
                  </a:lnTo>
                  <a:lnTo>
                    <a:pt x="157" y="228"/>
                  </a:lnTo>
                  <a:lnTo>
                    <a:pt x="162" y="226"/>
                  </a:lnTo>
                  <a:lnTo>
                    <a:pt x="168" y="225"/>
                  </a:lnTo>
                  <a:lnTo>
                    <a:pt x="174" y="226"/>
                  </a:lnTo>
                  <a:lnTo>
                    <a:pt x="178" y="228"/>
                  </a:lnTo>
                  <a:lnTo>
                    <a:pt x="182" y="232"/>
                  </a:lnTo>
                  <a:lnTo>
                    <a:pt x="185" y="238"/>
                  </a:lnTo>
                  <a:lnTo>
                    <a:pt x="186" y="243"/>
                  </a:lnTo>
                  <a:lnTo>
                    <a:pt x="209" y="875"/>
                  </a:lnTo>
                  <a:lnTo>
                    <a:pt x="304" y="884"/>
                  </a:lnTo>
                  <a:lnTo>
                    <a:pt x="336" y="167"/>
                  </a:lnTo>
                  <a:lnTo>
                    <a:pt x="336" y="117"/>
                  </a:lnTo>
                  <a:lnTo>
                    <a:pt x="314" y="0"/>
                  </a:lnTo>
                  <a:lnTo>
                    <a:pt x="16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26"/>
            <p:cNvSpPr>
              <a:spLocks/>
            </p:cNvSpPr>
            <p:nvPr/>
          </p:nvSpPr>
          <p:spPr bwMode="auto">
            <a:xfrm>
              <a:off x="6787837" y="4195419"/>
              <a:ext cx="235484" cy="1261519"/>
            </a:xfrm>
            <a:custGeom>
              <a:avLst/>
              <a:gdLst>
                <a:gd name="T0" fmla="*/ 0 w 168"/>
                <a:gd name="T1" fmla="*/ 0 h 901"/>
                <a:gd name="T2" fmla="*/ 0 w 168"/>
                <a:gd name="T3" fmla="*/ 0 h 901"/>
                <a:gd name="T4" fmla="*/ 0 w 168"/>
                <a:gd name="T5" fmla="*/ 225 h 901"/>
                <a:gd name="T6" fmla="*/ 6 w 168"/>
                <a:gd name="T7" fmla="*/ 226 h 901"/>
                <a:gd name="T8" fmla="*/ 10 w 168"/>
                <a:gd name="T9" fmla="*/ 228 h 901"/>
                <a:gd name="T10" fmla="*/ 14 w 168"/>
                <a:gd name="T11" fmla="*/ 232 h 901"/>
                <a:gd name="T12" fmla="*/ 17 w 168"/>
                <a:gd name="T13" fmla="*/ 238 h 901"/>
                <a:gd name="T14" fmla="*/ 18 w 168"/>
                <a:gd name="T15" fmla="*/ 243 h 901"/>
                <a:gd name="T16" fmla="*/ 41 w 168"/>
                <a:gd name="T17" fmla="*/ 901 h 901"/>
                <a:gd name="T18" fmla="*/ 136 w 168"/>
                <a:gd name="T19" fmla="*/ 901 h 901"/>
                <a:gd name="T20" fmla="*/ 168 w 168"/>
                <a:gd name="T21" fmla="*/ 167 h 901"/>
                <a:gd name="T22" fmla="*/ 168 w 168"/>
                <a:gd name="T23" fmla="*/ 117 h 901"/>
                <a:gd name="T24" fmla="*/ 146 w 168"/>
                <a:gd name="T25" fmla="*/ 0 h 901"/>
                <a:gd name="T26" fmla="*/ 0 w 168"/>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901">
                  <a:moveTo>
                    <a:pt x="0" y="0"/>
                  </a:moveTo>
                  <a:lnTo>
                    <a:pt x="0" y="0"/>
                  </a:lnTo>
                  <a:lnTo>
                    <a:pt x="0" y="225"/>
                  </a:lnTo>
                  <a:lnTo>
                    <a:pt x="6" y="226"/>
                  </a:lnTo>
                  <a:lnTo>
                    <a:pt x="10" y="228"/>
                  </a:lnTo>
                  <a:lnTo>
                    <a:pt x="14" y="232"/>
                  </a:lnTo>
                  <a:lnTo>
                    <a:pt x="17" y="238"/>
                  </a:lnTo>
                  <a:lnTo>
                    <a:pt x="18" y="243"/>
                  </a:lnTo>
                  <a:lnTo>
                    <a:pt x="41" y="901"/>
                  </a:lnTo>
                  <a:lnTo>
                    <a:pt x="136" y="901"/>
                  </a:lnTo>
                  <a:lnTo>
                    <a:pt x="168" y="167"/>
                  </a:lnTo>
                  <a:lnTo>
                    <a:pt x="168" y="117"/>
                  </a:lnTo>
                  <a:lnTo>
                    <a:pt x="146"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27"/>
            <p:cNvSpPr>
              <a:spLocks/>
            </p:cNvSpPr>
            <p:nvPr/>
          </p:nvSpPr>
          <p:spPr bwMode="auto">
            <a:xfrm>
              <a:off x="6978466" y="4203829"/>
              <a:ext cx="103725" cy="294354"/>
            </a:xfrm>
            <a:custGeom>
              <a:avLst/>
              <a:gdLst>
                <a:gd name="T0" fmla="*/ 28 w 75"/>
                <a:gd name="T1" fmla="*/ 12 h 209"/>
                <a:gd name="T2" fmla="*/ 32 w 75"/>
                <a:gd name="T3" fmla="*/ 67 h 209"/>
                <a:gd name="T4" fmla="*/ 32 w 75"/>
                <a:gd name="T5" fmla="*/ 72 h 209"/>
                <a:gd name="T6" fmla="*/ 31 w 75"/>
                <a:gd name="T7" fmla="*/ 78 h 209"/>
                <a:gd name="T8" fmla="*/ 28 w 75"/>
                <a:gd name="T9" fmla="*/ 82 h 209"/>
                <a:gd name="T10" fmla="*/ 24 w 75"/>
                <a:gd name="T11" fmla="*/ 85 h 209"/>
                <a:gd name="T12" fmla="*/ 20 w 75"/>
                <a:gd name="T13" fmla="*/ 88 h 209"/>
                <a:gd name="T14" fmla="*/ 17 w 75"/>
                <a:gd name="T15" fmla="*/ 92 h 209"/>
                <a:gd name="T16" fmla="*/ 14 w 75"/>
                <a:gd name="T17" fmla="*/ 96 h 209"/>
                <a:gd name="T18" fmla="*/ 10 w 75"/>
                <a:gd name="T19" fmla="*/ 108 h 209"/>
                <a:gd name="T20" fmla="*/ 5 w 75"/>
                <a:gd name="T21" fmla="*/ 123 h 209"/>
                <a:gd name="T22" fmla="*/ 3 w 75"/>
                <a:gd name="T23" fmla="*/ 142 h 209"/>
                <a:gd name="T24" fmla="*/ 0 w 75"/>
                <a:gd name="T25" fmla="*/ 160 h 209"/>
                <a:gd name="T26" fmla="*/ 0 w 75"/>
                <a:gd name="T27" fmla="*/ 163 h 209"/>
                <a:gd name="T28" fmla="*/ 1 w 75"/>
                <a:gd name="T29" fmla="*/ 164 h 209"/>
                <a:gd name="T30" fmla="*/ 4 w 75"/>
                <a:gd name="T31" fmla="*/ 166 h 209"/>
                <a:gd name="T32" fmla="*/ 5 w 75"/>
                <a:gd name="T33" fmla="*/ 166 h 209"/>
                <a:gd name="T34" fmla="*/ 8 w 75"/>
                <a:gd name="T35" fmla="*/ 164 h 209"/>
                <a:gd name="T36" fmla="*/ 10 w 75"/>
                <a:gd name="T37" fmla="*/ 161 h 209"/>
                <a:gd name="T38" fmla="*/ 14 w 75"/>
                <a:gd name="T39" fmla="*/ 149 h 209"/>
                <a:gd name="T40" fmla="*/ 18 w 75"/>
                <a:gd name="T41" fmla="*/ 139 h 209"/>
                <a:gd name="T42" fmla="*/ 21 w 75"/>
                <a:gd name="T43" fmla="*/ 132 h 209"/>
                <a:gd name="T44" fmla="*/ 21 w 75"/>
                <a:gd name="T45" fmla="*/ 129 h 209"/>
                <a:gd name="T46" fmla="*/ 21 w 75"/>
                <a:gd name="T47" fmla="*/ 133 h 209"/>
                <a:gd name="T48" fmla="*/ 20 w 75"/>
                <a:gd name="T49" fmla="*/ 142 h 209"/>
                <a:gd name="T50" fmla="*/ 17 w 75"/>
                <a:gd name="T51" fmla="*/ 154 h 209"/>
                <a:gd name="T52" fmla="*/ 13 w 75"/>
                <a:gd name="T53" fmla="*/ 168 h 209"/>
                <a:gd name="T54" fmla="*/ 7 w 75"/>
                <a:gd name="T55" fmla="*/ 180 h 209"/>
                <a:gd name="T56" fmla="*/ 3 w 75"/>
                <a:gd name="T57" fmla="*/ 187 h 209"/>
                <a:gd name="T58" fmla="*/ 0 w 75"/>
                <a:gd name="T59" fmla="*/ 197 h 209"/>
                <a:gd name="T60" fmla="*/ 0 w 75"/>
                <a:gd name="T61" fmla="*/ 205 h 209"/>
                <a:gd name="T62" fmla="*/ 3 w 75"/>
                <a:gd name="T63" fmla="*/ 209 h 209"/>
                <a:gd name="T64" fmla="*/ 7 w 75"/>
                <a:gd name="T65" fmla="*/ 208 h 209"/>
                <a:gd name="T66" fmla="*/ 22 w 75"/>
                <a:gd name="T67" fmla="*/ 195 h 209"/>
                <a:gd name="T68" fmla="*/ 37 w 75"/>
                <a:gd name="T69" fmla="*/ 178 h 209"/>
                <a:gd name="T70" fmla="*/ 48 w 75"/>
                <a:gd name="T71" fmla="*/ 164 h 209"/>
                <a:gd name="T72" fmla="*/ 54 w 75"/>
                <a:gd name="T73" fmla="*/ 153 h 209"/>
                <a:gd name="T74" fmla="*/ 58 w 75"/>
                <a:gd name="T75" fmla="*/ 140 h 209"/>
                <a:gd name="T76" fmla="*/ 68 w 75"/>
                <a:gd name="T77" fmla="*/ 82 h 209"/>
                <a:gd name="T78" fmla="*/ 68 w 75"/>
                <a:gd name="T79" fmla="*/ 82 h 209"/>
                <a:gd name="T80" fmla="*/ 75 w 75"/>
                <a:gd name="T81" fmla="*/ 0 h 209"/>
                <a:gd name="T82" fmla="*/ 28 w 75"/>
                <a:gd name="T83" fmla="*/ 1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09">
                  <a:moveTo>
                    <a:pt x="28" y="12"/>
                  </a:moveTo>
                  <a:lnTo>
                    <a:pt x="32" y="67"/>
                  </a:lnTo>
                  <a:lnTo>
                    <a:pt x="32" y="72"/>
                  </a:lnTo>
                  <a:lnTo>
                    <a:pt x="31" y="78"/>
                  </a:lnTo>
                  <a:lnTo>
                    <a:pt x="28" y="82"/>
                  </a:lnTo>
                  <a:lnTo>
                    <a:pt x="24" y="85"/>
                  </a:lnTo>
                  <a:lnTo>
                    <a:pt x="20" y="88"/>
                  </a:lnTo>
                  <a:lnTo>
                    <a:pt x="17" y="92"/>
                  </a:lnTo>
                  <a:lnTo>
                    <a:pt x="14" y="96"/>
                  </a:lnTo>
                  <a:lnTo>
                    <a:pt x="10" y="108"/>
                  </a:lnTo>
                  <a:lnTo>
                    <a:pt x="5" y="123"/>
                  </a:lnTo>
                  <a:lnTo>
                    <a:pt x="3" y="142"/>
                  </a:lnTo>
                  <a:lnTo>
                    <a:pt x="0" y="160"/>
                  </a:lnTo>
                  <a:lnTo>
                    <a:pt x="0" y="163"/>
                  </a:lnTo>
                  <a:lnTo>
                    <a:pt x="1" y="164"/>
                  </a:lnTo>
                  <a:lnTo>
                    <a:pt x="4" y="166"/>
                  </a:lnTo>
                  <a:lnTo>
                    <a:pt x="5" y="166"/>
                  </a:lnTo>
                  <a:lnTo>
                    <a:pt x="8" y="164"/>
                  </a:lnTo>
                  <a:lnTo>
                    <a:pt x="10" y="161"/>
                  </a:lnTo>
                  <a:lnTo>
                    <a:pt x="14" y="149"/>
                  </a:lnTo>
                  <a:lnTo>
                    <a:pt x="18" y="139"/>
                  </a:lnTo>
                  <a:lnTo>
                    <a:pt x="21" y="132"/>
                  </a:lnTo>
                  <a:lnTo>
                    <a:pt x="21" y="129"/>
                  </a:lnTo>
                  <a:lnTo>
                    <a:pt x="21" y="133"/>
                  </a:lnTo>
                  <a:lnTo>
                    <a:pt x="20" y="142"/>
                  </a:lnTo>
                  <a:lnTo>
                    <a:pt x="17" y="154"/>
                  </a:lnTo>
                  <a:lnTo>
                    <a:pt x="13" y="168"/>
                  </a:lnTo>
                  <a:lnTo>
                    <a:pt x="7" y="180"/>
                  </a:lnTo>
                  <a:lnTo>
                    <a:pt x="3" y="187"/>
                  </a:lnTo>
                  <a:lnTo>
                    <a:pt x="0" y="197"/>
                  </a:lnTo>
                  <a:lnTo>
                    <a:pt x="0" y="205"/>
                  </a:lnTo>
                  <a:lnTo>
                    <a:pt x="3" y="209"/>
                  </a:lnTo>
                  <a:lnTo>
                    <a:pt x="7" y="208"/>
                  </a:lnTo>
                  <a:lnTo>
                    <a:pt x="22" y="195"/>
                  </a:lnTo>
                  <a:lnTo>
                    <a:pt x="37" y="178"/>
                  </a:lnTo>
                  <a:lnTo>
                    <a:pt x="48" y="164"/>
                  </a:lnTo>
                  <a:lnTo>
                    <a:pt x="54" y="153"/>
                  </a:lnTo>
                  <a:lnTo>
                    <a:pt x="58" y="140"/>
                  </a:lnTo>
                  <a:lnTo>
                    <a:pt x="68" y="82"/>
                  </a:lnTo>
                  <a:lnTo>
                    <a:pt x="68" y="82"/>
                  </a:lnTo>
                  <a:lnTo>
                    <a:pt x="75" y="0"/>
                  </a:lnTo>
                  <a:lnTo>
                    <a:pt x="28" y="12"/>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8"/>
            <p:cNvSpPr>
              <a:spLocks/>
            </p:cNvSpPr>
            <p:nvPr/>
          </p:nvSpPr>
          <p:spPr bwMode="auto">
            <a:xfrm>
              <a:off x="6493482" y="4203829"/>
              <a:ext cx="103725" cy="294354"/>
            </a:xfrm>
            <a:custGeom>
              <a:avLst/>
              <a:gdLst>
                <a:gd name="T0" fmla="*/ 75 w 75"/>
                <a:gd name="T1" fmla="*/ 160 h 209"/>
                <a:gd name="T2" fmla="*/ 73 w 75"/>
                <a:gd name="T3" fmla="*/ 142 h 209"/>
                <a:gd name="T4" fmla="*/ 70 w 75"/>
                <a:gd name="T5" fmla="*/ 123 h 209"/>
                <a:gd name="T6" fmla="*/ 65 w 75"/>
                <a:gd name="T7" fmla="*/ 108 h 209"/>
                <a:gd name="T8" fmla="*/ 61 w 75"/>
                <a:gd name="T9" fmla="*/ 96 h 209"/>
                <a:gd name="T10" fmla="*/ 58 w 75"/>
                <a:gd name="T11" fmla="*/ 92 h 209"/>
                <a:gd name="T12" fmla="*/ 54 w 75"/>
                <a:gd name="T13" fmla="*/ 88 h 209"/>
                <a:gd name="T14" fmla="*/ 51 w 75"/>
                <a:gd name="T15" fmla="*/ 85 h 209"/>
                <a:gd name="T16" fmla="*/ 47 w 75"/>
                <a:gd name="T17" fmla="*/ 82 h 209"/>
                <a:gd name="T18" fmla="*/ 44 w 75"/>
                <a:gd name="T19" fmla="*/ 78 h 209"/>
                <a:gd name="T20" fmla="*/ 41 w 75"/>
                <a:gd name="T21" fmla="*/ 72 h 209"/>
                <a:gd name="T22" fmla="*/ 41 w 75"/>
                <a:gd name="T23" fmla="*/ 67 h 209"/>
                <a:gd name="T24" fmla="*/ 47 w 75"/>
                <a:gd name="T25" fmla="*/ 12 h 209"/>
                <a:gd name="T26" fmla="*/ 0 w 75"/>
                <a:gd name="T27" fmla="*/ 0 h 209"/>
                <a:gd name="T28" fmla="*/ 6 w 75"/>
                <a:gd name="T29" fmla="*/ 82 h 209"/>
                <a:gd name="T30" fmla="*/ 6 w 75"/>
                <a:gd name="T31" fmla="*/ 82 h 209"/>
                <a:gd name="T32" fmla="*/ 16 w 75"/>
                <a:gd name="T33" fmla="*/ 140 h 209"/>
                <a:gd name="T34" fmla="*/ 20 w 75"/>
                <a:gd name="T35" fmla="*/ 153 h 209"/>
                <a:gd name="T36" fmla="*/ 27 w 75"/>
                <a:gd name="T37" fmla="*/ 164 h 209"/>
                <a:gd name="T38" fmla="*/ 39 w 75"/>
                <a:gd name="T39" fmla="*/ 178 h 209"/>
                <a:gd name="T40" fmla="*/ 53 w 75"/>
                <a:gd name="T41" fmla="*/ 195 h 209"/>
                <a:gd name="T42" fmla="*/ 68 w 75"/>
                <a:gd name="T43" fmla="*/ 208 h 209"/>
                <a:gd name="T44" fmla="*/ 73 w 75"/>
                <a:gd name="T45" fmla="*/ 209 h 209"/>
                <a:gd name="T46" fmla="*/ 75 w 75"/>
                <a:gd name="T47" fmla="*/ 205 h 209"/>
                <a:gd name="T48" fmla="*/ 75 w 75"/>
                <a:gd name="T49" fmla="*/ 197 h 209"/>
                <a:gd name="T50" fmla="*/ 73 w 75"/>
                <a:gd name="T51" fmla="*/ 187 h 209"/>
                <a:gd name="T52" fmla="*/ 68 w 75"/>
                <a:gd name="T53" fmla="*/ 180 h 209"/>
                <a:gd name="T54" fmla="*/ 63 w 75"/>
                <a:gd name="T55" fmla="*/ 168 h 209"/>
                <a:gd name="T56" fmla="*/ 57 w 75"/>
                <a:gd name="T57" fmla="*/ 154 h 209"/>
                <a:gd name="T58" fmla="*/ 56 w 75"/>
                <a:gd name="T59" fmla="*/ 142 h 209"/>
                <a:gd name="T60" fmla="*/ 54 w 75"/>
                <a:gd name="T61" fmla="*/ 133 h 209"/>
                <a:gd name="T62" fmla="*/ 53 w 75"/>
                <a:gd name="T63" fmla="*/ 129 h 209"/>
                <a:gd name="T64" fmla="*/ 54 w 75"/>
                <a:gd name="T65" fmla="*/ 132 h 209"/>
                <a:gd name="T66" fmla="*/ 57 w 75"/>
                <a:gd name="T67" fmla="*/ 139 h 209"/>
                <a:gd name="T68" fmla="*/ 61 w 75"/>
                <a:gd name="T69" fmla="*/ 149 h 209"/>
                <a:gd name="T70" fmla="*/ 65 w 75"/>
                <a:gd name="T71" fmla="*/ 161 h 209"/>
                <a:gd name="T72" fmla="*/ 67 w 75"/>
                <a:gd name="T73" fmla="*/ 164 h 209"/>
                <a:gd name="T74" fmla="*/ 70 w 75"/>
                <a:gd name="T75" fmla="*/ 166 h 209"/>
                <a:gd name="T76" fmla="*/ 71 w 75"/>
                <a:gd name="T77" fmla="*/ 166 h 209"/>
                <a:gd name="T78" fmla="*/ 74 w 75"/>
                <a:gd name="T79" fmla="*/ 164 h 209"/>
                <a:gd name="T80" fmla="*/ 75 w 75"/>
                <a:gd name="T81" fmla="*/ 163 h 209"/>
                <a:gd name="T82" fmla="*/ 75 w 75"/>
                <a:gd name="T83" fmla="*/ 16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209">
                  <a:moveTo>
                    <a:pt x="75" y="160"/>
                  </a:moveTo>
                  <a:lnTo>
                    <a:pt x="73" y="142"/>
                  </a:lnTo>
                  <a:lnTo>
                    <a:pt x="70" y="123"/>
                  </a:lnTo>
                  <a:lnTo>
                    <a:pt x="65" y="108"/>
                  </a:lnTo>
                  <a:lnTo>
                    <a:pt x="61" y="96"/>
                  </a:lnTo>
                  <a:lnTo>
                    <a:pt x="58" y="92"/>
                  </a:lnTo>
                  <a:lnTo>
                    <a:pt x="54" y="88"/>
                  </a:lnTo>
                  <a:lnTo>
                    <a:pt x="51" y="85"/>
                  </a:lnTo>
                  <a:lnTo>
                    <a:pt x="47" y="82"/>
                  </a:lnTo>
                  <a:lnTo>
                    <a:pt x="44" y="78"/>
                  </a:lnTo>
                  <a:lnTo>
                    <a:pt x="41" y="72"/>
                  </a:lnTo>
                  <a:lnTo>
                    <a:pt x="41" y="67"/>
                  </a:lnTo>
                  <a:lnTo>
                    <a:pt x="47" y="12"/>
                  </a:lnTo>
                  <a:lnTo>
                    <a:pt x="0" y="0"/>
                  </a:lnTo>
                  <a:lnTo>
                    <a:pt x="6" y="82"/>
                  </a:lnTo>
                  <a:lnTo>
                    <a:pt x="6" y="82"/>
                  </a:lnTo>
                  <a:lnTo>
                    <a:pt x="16" y="140"/>
                  </a:lnTo>
                  <a:lnTo>
                    <a:pt x="20" y="153"/>
                  </a:lnTo>
                  <a:lnTo>
                    <a:pt x="27" y="164"/>
                  </a:lnTo>
                  <a:lnTo>
                    <a:pt x="39" y="178"/>
                  </a:lnTo>
                  <a:lnTo>
                    <a:pt x="53" y="195"/>
                  </a:lnTo>
                  <a:lnTo>
                    <a:pt x="68" y="208"/>
                  </a:lnTo>
                  <a:lnTo>
                    <a:pt x="73" y="209"/>
                  </a:lnTo>
                  <a:lnTo>
                    <a:pt x="75" y="205"/>
                  </a:lnTo>
                  <a:lnTo>
                    <a:pt x="75" y="197"/>
                  </a:lnTo>
                  <a:lnTo>
                    <a:pt x="73" y="187"/>
                  </a:lnTo>
                  <a:lnTo>
                    <a:pt x="68" y="180"/>
                  </a:lnTo>
                  <a:lnTo>
                    <a:pt x="63" y="168"/>
                  </a:lnTo>
                  <a:lnTo>
                    <a:pt x="57" y="154"/>
                  </a:lnTo>
                  <a:lnTo>
                    <a:pt x="56" y="142"/>
                  </a:lnTo>
                  <a:lnTo>
                    <a:pt x="54" y="133"/>
                  </a:lnTo>
                  <a:lnTo>
                    <a:pt x="53" y="129"/>
                  </a:lnTo>
                  <a:lnTo>
                    <a:pt x="54" y="132"/>
                  </a:lnTo>
                  <a:lnTo>
                    <a:pt x="57" y="139"/>
                  </a:lnTo>
                  <a:lnTo>
                    <a:pt x="61" y="149"/>
                  </a:lnTo>
                  <a:lnTo>
                    <a:pt x="65" y="161"/>
                  </a:lnTo>
                  <a:lnTo>
                    <a:pt x="67" y="164"/>
                  </a:lnTo>
                  <a:lnTo>
                    <a:pt x="70" y="166"/>
                  </a:lnTo>
                  <a:lnTo>
                    <a:pt x="71" y="166"/>
                  </a:lnTo>
                  <a:lnTo>
                    <a:pt x="74" y="164"/>
                  </a:lnTo>
                  <a:lnTo>
                    <a:pt x="75" y="163"/>
                  </a:lnTo>
                  <a:lnTo>
                    <a:pt x="75" y="16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829"/>
            <p:cNvSpPr>
              <a:spLocks/>
            </p:cNvSpPr>
            <p:nvPr/>
          </p:nvSpPr>
          <p:spPr bwMode="auto">
            <a:xfrm>
              <a:off x="6443022" y="3592694"/>
              <a:ext cx="159792" cy="709254"/>
            </a:xfrm>
            <a:custGeom>
              <a:avLst/>
              <a:gdLst>
                <a:gd name="T0" fmla="*/ 10 w 115"/>
                <a:gd name="T1" fmla="*/ 0 h 506"/>
                <a:gd name="T2" fmla="*/ 0 w 115"/>
                <a:gd name="T3" fmla="*/ 222 h 506"/>
                <a:gd name="T4" fmla="*/ 37 w 115"/>
                <a:gd name="T5" fmla="*/ 506 h 506"/>
                <a:gd name="T6" fmla="*/ 81 w 115"/>
                <a:gd name="T7" fmla="*/ 499 h 506"/>
                <a:gd name="T8" fmla="*/ 92 w 115"/>
                <a:gd name="T9" fmla="*/ 309 h 506"/>
                <a:gd name="T10" fmla="*/ 79 w 115"/>
                <a:gd name="T11" fmla="*/ 222 h 506"/>
                <a:gd name="T12" fmla="*/ 115 w 115"/>
                <a:gd name="T13" fmla="*/ 12 h 506"/>
                <a:gd name="T14" fmla="*/ 10 w 115"/>
                <a:gd name="T15" fmla="*/ 0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06">
                  <a:moveTo>
                    <a:pt x="10" y="0"/>
                  </a:moveTo>
                  <a:lnTo>
                    <a:pt x="0" y="222"/>
                  </a:lnTo>
                  <a:lnTo>
                    <a:pt x="37" y="506"/>
                  </a:lnTo>
                  <a:lnTo>
                    <a:pt x="81" y="499"/>
                  </a:lnTo>
                  <a:lnTo>
                    <a:pt x="92" y="309"/>
                  </a:lnTo>
                  <a:lnTo>
                    <a:pt x="79" y="222"/>
                  </a:lnTo>
                  <a:lnTo>
                    <a:pt x="115" y="12"/>
                  </a:lnTo>
                  <a:lnTo>
                    <a:pt x="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830"/>
            <p:cNvSpPr>
              <a:spLocks/>
            </p:cNvSpPr>
            <p:nvPr/>
          </p:nvSpPr>
          <p:spPr bwMode="auto">
            <a:xfrm>
              <a:off x="6972860" y="3592694"/>
              <a:ext cx="156989" cy="709254"/>
            </a:xfrm>
            <a:custGeom>
              <a:avLst/>
              <a:gdLst>
                <a:gd name="T0" fmla="*/ 0 w 113"/>
                <a:gd name="T1" fmla="*/ 12 h 506"/>
                <a:gd name="T2" fmla="*/ 35 w 113"/>
                <a:gd name="T3" fmla="*/ 222 h 506"/>
                <a:gd name="T4" fmla="*/ 22 w 113"/>
                <a:gd name="T5" fmla="*/ 309 h 506"/>
                <a:gd name="T6" fmla="*/ 32 w 113"/>
                <a:gd name="T7" fmla="*/ 499 h 506"/>
                <a:gd name="T8" fmla="*/ 77 w 113"/>
                <a:gd name="T9" fmla="*/ 506 h 506"/>
                <a:gd name="T10" fmla="*/ 113 w 113"/>
                <a:gd name="T11" fmla="*/ 222 h 506"/>
                <a:gd name="T12" fmla="*/ 103 w 113"/>
                <a:gd name="T13" fmla="*/ 0 h 506"/>
                <a:gd name="T14" fmla="*/ 0 w 113"/>
                <a:gd name="T15" fmla="*/ 12 h 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506">
                  <a:moveTo>
                    <a:pt x="0" y="12"/>
                  </a:moveTo>
                  <a:lnTo>
                    <a:pt x="35" y="222"/>
                  </a:lnTo>
                  <a:lnTo>
                    <a:pt x="22" y="309"/>
                  </a:lnTo>
                  <a:lnTo>
                    <a:pt x="32" y="499"/>
                  </a:lnTo>
                  <a:lnTo>
                    <a:pt x="77" y="506"/>
                  </a:lnTo>
                  <a:lnTo>
                    <a:pt x="113" y="222"/>
                  </a:lnTo>
                  <a:lnTo>
                    <a:pt x="103" y="0"/>
                  </a:lnTo>
                  <a:lnTo>
                    <a:pt x="0"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831"/>
            <p:cNvSpPr>
              <a:spLocks/>
            </p:cNvSpPr>
            <p:nvPr/>
          </p:nvSpPr>
          <p:spPr bwMode="auto">
            <a:xfrm>
              <a:off x="6457038" y="3458132"/>
              <a:ext cx="297158" cy="832602"/>
            </a:xfrm>
            <a:custGeom>
              <a:avLst/>
              <a:gdLst>
                <a:gd name="T0" fmla="*/ 58 w 212"/>
                <a:gd name="T1" fmla="*/ 32 h 593"/>
                <a:gd name="T2" fmla="*/ 38 w 212"/>
                <a:gd name="T3" fmla="*/ 39 h 593"/>
                <a:gd name="T4" fmla="*/ 23 w 212"/>
                <a:gd name="T5" fmla="*/ 50 h 593"/>
                <a:gd name="T6" fmla="*/ 11 w 212"/>
                <a:gd name="T7" fmla="*/ 65 h 593"/>
                <a:gd name="T8" fmla="*/ 3 w 212"/>
                <a:gd name="T9" fmla="*/ 83 h 593"/>
                <a:gd name="T10" fmla="*/ 0 w 212"/>
                <a:gd name="T11" fmla="*/ 103 h 593"/>
                <a:gd name="T12" fmla="*/ 0 w 212"/>
                <a:gd name="T13" fmla="*/ 155 h 593"/>
                <a:gd name="T14" fmla="*/ 79 w 212"/>
                <a:gd name="T15" fmla="*/ 155 h 593"/>
                <a:gd name="T16" fmla="*/ 90 w 212"/>
                <a:gd name="T17" fmla="*/ 391 h 593"/>
                <a:gd name="T18" fmla="*/ 71 w 212"/>
                <a:gd name="T19" fmla="*/ 593 h 593"/>
                <a:gd name="T20" fmla="*/ 212 w 212"/>
                <a:gd name="T21" fmla="*/ 593 h 593"/>
                <a:gd name="T22" fmla="*/ 212 w 212"/>
                <a:gd name="T23" fmla="*/ 306 h 593"/>
                <a:gd name="T24" fmla="*/ 150 w 212"/>
                <a:gd name="T25" fmla="*/ 0 h 593"/>
                <a:gd name="T26" fmla="*/ 58 w 212"/>
                <a:gd name="T27" fmla="*/ 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593">
                  <a:moveTo>
                    <a:pt x="58" y="32"/>
                  </a:moveTo>
                  <a:lnTo>
                    <a:pt x="38" y="39"/>
                  </a:lnTo>
                  <a:lnTo>
                    <a:pt x="23" y="50"/>
                  </a:lnTo>
                  <a:lnTo>
                    <a:pt x="11" y="65"/>
                  </a:lnTo>
                  <a:lnTo>
                    <a:pt x="3" y="83"/>
                  </a:lnTo>
                  <a:lnTo>
                    <a:pt x="0" y="103"/>
                  </a:lnTo>
                  <a:lnTo>
                    <a:pt x="0" y="155"/>
                  </a:lnTo>
                  <a:lnTo>
                    <a:pt x="79" y="155"/>
                  </a:lnTo>
                  <a:lnTo>
                    <a:pt x="90" y="391"/>
                  </a:lnTo>
                  <a:lnTo>
                    <a:pt x="71" y="593"/>
                  </a:lnTo>
                  <a:lnTo>
                    <a:pt x="212" y="593"/>
                  </a:lnTo>
                  <a:lnTo>
                    <a:pt x="212" y="306"/>
                  </a:lnTo>
                  <a:lnTo>
                    <a:pt x="150" y="0"/>
                  </a:lnTo>
                  <a:lnTo>
                    <a:pt x="58"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832"/>
            <p:cNvSpPr>
              <a:spLocks/>
            </p:cNvSpPr>
            <p:nvPr/>
          </p:nvSpPr>
          <p:spPr bwMode="auto">
            <a:xfrm>
              <a:off x="6600011" y="3452525"/>
              <a:ext cx="154186" cy="437326"/>
            </a:xfrm>
            <a:custGeom>
              <a:avLst/>
              <a:gdLst>
                <a:gd name="T0" fmla="*/ 0 w 110"/>
                <a:gd name="T1" fmla="*/ 22 h 311"/>
                <a:gd name="T2" fmla="*/ 110 w 110"/>
                <a:gd name="T3" fmla="*/ 311 h 311"/>
                <a:gd name="T4" fmla="*/ 58 w 110"/>
                <a:gd name="T5" fmla="*/ 0 h 311"/>
                <a:gd name="T6" fmla="*/ 0 w 110"/>
                <a:gd name="T7" fmla="*/ 22 h 311"/>
              </a:gdLst>
              <a:ahLst/>
              <a:cxnLst>
                <a:cxn ang="0">
                  <a:pos x="T0" y="T1"/>
                </a:cxn>
                <a:cxn ang="0">
                  <a:pos x="T2" y="T3"/>
                </a:cxn>
                <a:cxn ang="0">
                  <a:pos x="T4" y="T5"/>
                </a:cxn>
                <a:cxn ang="0">
                  <a:pos x="T6" y="T7"/>
                </a:cxn>
              </a:cxnLst>
              <a:rect l="0" t="0" r="r" b="b"/>
              <a:pathLst>
                <a:path w="110" h="311">
                  <a:moveTo>
                    <a:pt x="0" y="22"/>
                  </a:moveTo>
                  <a:lnTo>
                    <a:pt x="110" y="311"/>
                  </a:lnTo>
                  <a:lnTo>
                    <a:pt x="58" y="0"/>
                  </a:lnTo>
                  <a:lnTo>
                    <a:pt x="0" y="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833"/>
            <p:cNvSpPr>
              <a:spLocks/>
            </p:cNvSpPr>
            <p:nvPr/>
          </p:nvSpPr>
          <p:spPr bwMode="auto">
            <a:xfrm>
              <a:off x="6821477" y="3458132"/>
              <a:ext cx="294354" cy="832602"/>
            </a:xfrm>
            <a:custGeom>
              <a:avLst/>
              <a:gdLst>
                <a:gd name="T0" fmla="*/ 154 w 211"/>
                <a:gd name="T1" fmla="*/ 32 h 593"/>
                <a:gd name="T2" fmla="*/ 62 w 211"/>
                <a:gd name="T3" fmla="*/ 0 h 593"/>
                <a:gd name="T4" fmla="*/ 0 w 211"/>
                <a:gd name="T5" fmla="*/ 306 h 593"/>
                <a:gd name="T6" fmla="*/ 0 w 211"/>
                <a:gd name="T7" fmla="*/ 593 h 593"/>
                <a:gd name="T8" fmla="*/ 140 w 211"/>
                <a:gd name="T9" fmla="*/ 593 h 593"/>
                <a:gd name="T10" fmla="*/ 122 w 211"/>
                <a:gd name="T11" fmla="*/ 391 h 593"/>
                <a:gd name="T12" fmla="*/ 132 w 211"/>
                <a:gd name="T13" fmla="*/ 155 h 593"/>
                <a:gd name="T14" fmla="*/ 211 w 211"/>
                <a:gd name="T15" fmla="*/ 155 h 593"/>
                <a:gd name="T16" fmla="*/ 211 w 211"/>
                <a:gd name="T17" fmla="*/ 103 h 593"/>
                <a:gd name="T18" fmla="*/ 208 w 211"/>
                <a:gd name="T19" fmla="*/ 83 h 593"/>
                <a:gd name="T20" fmla="*/ 201 w 211"/>
                <a:gd name="T21" fmla="*/ 65 h 593"/>
                <a:gd name="T22" fmla="*/ 188 w 211"/>
                <a:gd name="T23" fmla="*/ 50 h 593"/>
                <a:gd name="T24" fmla="*/ 173 w 211"/>
                <a:gd name="T25" fmla="*/ 39 h 593"/>
                <a:gd name="T26" fmla="*/ 154 w 211"/>
                <a:gd name="T27" fmla="*/ 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593">
                  <a:moveTo>
                    <a:pt x="154" y="32"/>
                  </a:moveTo>
                  <a:lnTo>
                    <a:pt x="62" y="0"/>
                  </a:lnTo>
                  <a:lnTo>
                    <a:pt x="0" y="306"/>
                  </a:lnTo>
                  <a:lnTo>
                    <a:pt x="0" y="593"/>
                  </a:lnTo>
                  <a:lnTo>
                    <a:pt x="140" y="593"/>
                  </a:lnTo>
                  <a:lnTo>
                    <a:pt x="122" y="391"/>
                  </a:lnTo>
                  <a:lnTo>
                    <a:pt x="132" y="155"/>
                  </a:lnTo>
                  <a:lnTo>
                    <a:pt x="211" y="155"/>
                  </a:lnTo>
                  <a:lnTo>
                    <a:pt x="211" y="103"/>
                  </a:lnTo>
                  <a:lnTo>
                    <a:pt x="208" y="83"/>
                  </a:lnTo>
                  <a:lnTo>
                    <a:pt x="201" y="65"/>
                  </a:lnTo>
                  <a:lnTo>
                    <a:pt x="188" y="50"/>
                  </a:lnTo>
                  <a:lnTo>
                    <a:pt x="173" y="39"/>
                  </a:lnTo>
                  <a:lnTo>
                    <a:pt x="154"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34"/>
            <p:cNvSpPr>
              <a:spLocks/>
            </p:cNvSpPr>
            <p:nvPr/>
          </p:nvSpPr>
          <p:spPr bwMode="auto">
            <a:xfrm>
              <a:off x="6821477" y="3455328"/>
              <a:ext cx="154186" cy="434523"/>
            </a:xfrm>
            <a:custGeom>
              <a:avLst/>
              <a:gdLst>
                <a:gd name="T0" fmla="*/ 0 w 110"/>
                <a:gd name="T1" fmla="*/ 309 h 309"/>
                <a:gd name="T2" fmla="*/ 110 w 110"/>
                <a:gd name="T3" fmla="*/ 20 h 309"/>
                <a:gd name="T4" fmla="*/ 54 w 110"/>
                <a:gd name="T5" fmla="*/ 0 h 309"/>
                <a:gd name="T6" fmla="*/ 0 w 110"/>
                <a:gd name="T7" fmla="*/ 309 h 309"/>
              </a:gdLst>
              <a:ahLst/>
              <a:cxnLst>
                <a:cxn ang="0">
                  <a:pos x="T0" y="T1"/>
                </a:cxn>
                <a:cxn ang="0">
                  <a:pos x="T2" y="T3"/>
                </a:cxn>
                <a:cxn ang="0">
                  <a:pos x="T4" y="T5"/>
                </a:cxn>
                <a:cxn ang="0">
                  <a:pos x="T6" y="T7"/>
                </a:cxn>
              </a:cxnLst>
              <a:rect l="0" t="0" r="r" b="b"/>
              <a:pathLst>
                <a:path w="110" h="309">
                  <a:moveTo>
                    <a:pt x="0" y="309"/>
                  </a:moveTo>
                  <a:lnTo>
                    <a:pt x="110" y="20"/>
                  </a:lnTo>
                  <a:lnTo>
                    <a:pt x="54" y="0"/>
                  </a:lnTo>
                  <a:lnTo>
                    <a:pt x="0" y="3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35"/>
            <p:cNvSpPr>
              <a:spLocks/>
            </p:cNvSpPr>
            <p:nvPr/>
          </p:nvSpPr>
          <p:spPr bwMode="auto">
            <a:xfrm>
              <a:off x="6787837" y="3029215"/>
              <a:ext cx="137365" cy="277534"/>
            </a:xfrm>
            <a:custGeom>
              <a:avLst/>
              <a:gdLst>
                <a:gd name="T0" fmla="*/ 27 w 98"/>
                <a:gd name="T1" fmla="*/ 1 h 198"/>
                <a:gd name="T2" fmla="*/ 13 w 98"/>
                <a:gd name="T3" fmla="*/ 0 h 198"/>
                <a:gd name="T4" fmla="*/ 3 w 98"/>
                <a:gd name="T5" fmla="*/ 0 h 198"/>
                <a:gd name="T6" fmla="*/ 0 w 98"/>
                <a:gd name="T7" fmla="*/ 0 h 198"/>
                <a:gd name="T8" fmla="*/ 0 w 98"/>
                <a:gd name="T9" fmla="*/ 198 h 198"/>
                <a:gd name="T10" fmla="*/ 14 w 98"/>
                <a:gd name="T11" fmla="*/ 198 h 198"/>
                <a:gd name="T12" fmla="*/ 37 w 98"/>
                <a:gd name="T13" fmla="*/ 193 h 198"/>
                <a:gd name="T14" fmla="*/ 57 w 98"/>
                <a:gd name="T15" fmla="*/ 184 h 198"/>
                <a:gd name="T16" fmla="*/ 74 w 98"/>
                <a:gd name="T17" fmla="*/ 168 h 198"/>
                <a:gd name="T18" fmla="*/ 86 w 98"/>
                <a:gd name="T19" fmla="*/ 148 h 198"/>
                <a:gd name="T20" fmla="*/ 95 w 98"/>
                <a:gd name="T21" fmla="*/ 126 h 198"/>
                <a:gd name="T22" fmla="*/ 98 w 98"/>
                <a:gd name="T23" fmla="*/ 99 h 198"/>
                <a:gd name="T24" fmla="*/ 98 w 98"/>
                <a:gd name="T25" fmla="*/ 97 h 198"/>
                <a:gd name="T26" fmla="*/ 95 w 98"/>
                <a:gd name="T27" fmla="*/ 69 h 198"/>
                <a:gd name="T28" fmla="*/ 85 w 98"/>
                <a:gd name="T29" fmla="*/ 44 h 198"/>
                <a:gd name="T30" fmla="*/ 69 w 98"/>
                <a:gd name="T31" fmla="*/ 24 h 198"/>
                <a:gd name="T32" fmla="*/ 50 w 98"/>
                <a:gd name="T33" fmla="*/ 8 h 198"/>
                <a:gd name="T34" fmla="*/ 27 w 98"/>
                <a:gd name="T35" fmla="*/ 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98">
                  <a:moveTo>
                    <a:pt x="27" y="1"/>
                  </a:moveTo>
                  <a:lnTo>
                    <a:pt x="13" y="0"/>
                  </a:lnTo>
                  <a:lnTo>
                    <a:pt x="3" y="0"/>
                  </a:lnTo>
                  <a:lnTo>
                    <a:pt x="0" y="0"/>
                  </a:lnTo>
                  <a:lnTo>
                    <a:pt x="0" y="198"/>
                  </a:lnTo>
                  <a:lnTo>
                    <a:pt x="14" y="198"/>
                  </a:lnTo>
                  <a:lnTo>
                    <a:pt x="37" y="193"/>
                  </a:lnTo>
                  <a:lnTo>
                    <a:pt x="57" y="184"/>
                  </a:lnTo>
                  <a:lnTo>
                    <a:pt x="74" y="168"/>
                  </a:lnTo>
                  <a:lnTo>
                    <a:pt x="86" y="148"/>
                  </a:lnTo>
                  <a:lnTo>
                    <a:pt x="95" y="126"/>
                  </a:lnTo>
                  <a:lnTo>
                    <a:pt x="98" y="99"/>
                  </a:lnTo>
                  <a:lnTo>
                    <a:pt x="98" y="97"/>
                  </a:lnTo>
                  <a:lnTo>
                    <a:pt x="95" y="69"/>
                  </a:lnTo>
                  <a:lnTo>
                    <a:pt x="85" y="44"/>
                  </a:lnTo>
                  <a:lnTo>
                    <a:pt x="69" y="24"/>
                  </a:lnTo>
                  <a:lnTo>
                    <a:pt x="50" y="8"/>
                  </a:lnTo>
                  <a:lnTo>
                    <a:pt x="27" y="1"/>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36"/>
            <p:cNvSpPr>
              <a:spLocks/>
            </p:cNvSpPr>
            <p:nvPr/>
          </p:nvSpPr>
          <p:spPr bwMode="auto">
            <a:xfrm>
              <a:off x="6650471" y="3029215"/>
              <a:ext cx="137365" cy="277534"/>
            </a:xfrm>
            <a:custGeom>
              <a:avLst/>
              <a:gdLst>
                <a:gd name="T0" fmla="*/ 0 w 99"/>
                <a:gd name="T1" fmla="*/ 97 h 198"/>
                <a:gd name="T2" fmla="*/ 0 w 99"/>
                <a:gd name="T3" fmla="*/ 99 h 198"/>
                <a:gd name="T4" fmla="*/ 3 w 99"/>
                <a:gd name="T5" fmla="*/ 126 h 198"/>
                <a:gd name="T6" fmla="*/ 11 w 99"/>
                <a:gd name="T7" fmla="*/ 148 h 198"/>
                <a:gd name="T8" fmla="*/ 24 w 99"/>
                <a:gd name="T9" fmla="*/ 168 h 198"/>
                <a:gd name="T10" fmla="*/ 41 w 99"/>
                <a:gd name="T11" fmla="*/ 184 h 198"/>
                <a:gd name="T12" fmla="*/ 61 w 99"/>
                <a:gd name="T13" fmla="*/ 193 h 198"/>
                <a:gd name="T14" fmla="*/ 84 w 99"/>
                <a:gd name="T15" fmla="*/ 198 h 198"/>
                <a:gd name="T16" fmla="*/ 99 w 99"/>
                <a:gd name="T17" fmla="*/ 198 h 198"/>
                <a:gd name="T18" fmla="*/ 99 w 99"/>
                <a:gd name="T19" fmla="*/ 0 h 198"/>
                <a:gd name="T20" fmla="*/ 95 w 99"/>
                <a:gd name="T21" fmla="*/ 0 h 198"/>
                <a:gd name="T22" fmla="*/ 86 w 99"/>
                <a:gd name="T23" fmla="*/ 0 h 198"/>
                <a:gd name="T24" fmla="*/ 71 w 99"/>
                <a:gd name="T25" fmla="*/ 1 h 198"/>
                <a:gd name="T26" fmla="*/ 48 w 99"/>
                <a:gd name="T27" fmla="*/ 8 h 198"/>
                <a:gd name="T28" fmla="*/ 28 w 99"/>
                <a:gd name="T29" fmla="*/ 24 h 198"/>
                <a:gd name="T30" fmla="*/ 14 w 99"/>
                <a:gd name="T31" fmla="*/ 44 h 198"/>
                <a:gd name="T32" fmla="*/ 4 w 99"/>
                <a:gd name="T33" fmla="*/ 69 h 198"/>
                <a:gd name="T34" fmla="*/ 0 w 99"/>
                <a:gd name="T35" fmla="*/ 97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98">
                  <a:moveTo>
                    <a:pt x="0" y="97"/>
                  </a:moveTo>
                  <a:lnTo>
                    <a:pt x="0" y="99"/>
                  </a:lnTo>
                  <a:lnTo>
                    <a:pt x="3" y="126"/>
                  </a:lnTo>
                  <a:lnTo>
                    <a:pt x="11" y="148"/>
                  </a:lnTo>
                  <a:lnTo>
                    <a:pt x="24" y="168"/>
                  </a:lnTo>
                  <a:lnTo>
                    <a:pt x="41" y="184"/>
                  </a:lnTo>
                  <a:lnTo>
                    <a:pt x="61" y="193"/>
                  </a:lnTo>
                  <a:lnTo>
                    <a:pt x="84" y="198"/>
                  </a:lnTo>
                  <a:lnTo>
                    <a:pt x="99" y="198"/>
                  </a:lnTo>
                  <a:lnTo>
                    <a:pt x="99" y="0"/>
                  </a:lnTo>
                  <a:lnTo>
                    <a:pt x="95" y="0"/>
                  </a:lnTo>
                  <a:lnTo>
                    <a:pt x="86" y="0"/>
                  </a:lnTo>
                  <a:lnTo>
                    <a:pt x="71" y="1"/>
                  </a:lnTo>
                  <a:lnTo>
                    <a:pt x="48" y="8"/>
                  </a:lnTo>
                  <a:lnTo>
                    <a:pt x="28" y="24"/>
                  </a:lnTo>
                  <a:lnTo>
                    <a:pt x="14" y="44"/>
                  </a:lnTo>
                  <a:lnTo>
                    <a:pt x="4" y="69"/>
                  </a:lnTo>
                  <a:lnTo>
                    <a:pt x="0" y="97"/>
                  </a:lnTo>
                  <a:close/>
                </a:path>
              </a:pathLst>
            </a:custGeom>
            <a:solidFill>
              <a:srgbClr val="DEC1B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837"/>
            <p:cNvSpPr>
              <a:spLocks/>
            </p:cNvSpPr>
            <p:nvPr/>
          </p:nvSpPr>
          <p:spPr bwMode="auto">
            <a:xfrm>
              <a:off x="6644865" y="3211435"/>
              <a:ext cx="28034" cy="81298"/>
            </a:xfrm>
            <a:custGeom>
              <a:avLst/>
              <a:gdLst>
                <a:gd name="T0" fmla="*/ 10 w 20"/>
                <a:gd name="T1" fmla="*/ 0 h 58"/>
                <a:gd name="T2" fmla="*/ 6 w 20"/>
                <a:gd name="T3" fmla="*/ 0 h 58"/>
                <a:gd name="T4" fmla="*/ 3 w 20"/>
                <a:gd name="T5" fmla="*/ 1 h 58"/>
                <a:gd name="T6" fmla="*/ 2 w 20"/>
                <a:gd name="T7" fmla="*/ 5 h 58"/>
                <a:gd name="T8" fmla="*/ 0 w 20"/>
                <a:gd name="T9" fmla="*/ 8 h 58"/>
                <a:gd name="T10" fmla="*/ 0 w 20"/>
                <a:gd name="T11" fmla="*/ 49 h 58"/>
                <a:gd name="T12" fmla="*/ 2 w 20"/>
                <a:gd name="T13" fmla="*/ 52 h 58"/>
                <a:gd name="T14" fmla="*/ 3 w 20"/>
                <a:gd name="T15" fmla="*/ 55 h 58"/>
                <a:gd name="T16" fmla="*/ 6 w 20"/>
                <a:gd name="T17" fmla="*/ 58 h 58"/>
                <a:gd name="T18" fmla="*/ 10 w 20"/>
                <a:gd name="T19" fmla="*/ 58 h 58"/>
                <a:gd name="T20" fmla="*/ 14 w 20"/>
                <a:gd name="T21" fmla="*/ 58 h 58"/>
                <a:gd name="T22" fmla="*/ 17 w 20"/>
                <a:gd name="T23" fmla="*/ 55 h 58"/>
                <a:gd name="T24" fmla="*/ 19 w 20"/>
                <a:gd name="T25" fmla="*/ 52 h 58"/>
                <a:gd name="T26" fmla="*/ 20 w 20"/>
                <a:gd name="T27" fmla="*/ 49 h 58"/>
                <a:gd name="T28" fmla="*/ 20 w 20"/>
                <a:gd name="T29" fmla="*/ 8 h 58"/>
                <a:gd name="T30" fmla="*/ 19 w 20"/>
                <a:gd name="T31" fmla="*/ 5 h 58"/>
                <a:gd name="T32" fmla="*/ 17 w 20"/>
                <a:gd name="T33" fmla="*/ 1 h 58"/>
                <a:gd name="T34" fmla="*/ 14 w 20"/>
                <a:gd name="T35" fmla="*/ 0 h 58"/>
                <a:gd name="T36" fmla="*/ 10 w 20"/>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8">
                  <a:moveTo>
                    <a:pt x="10" y="0"/>
                  </a:moveTo>
                  <a:lnTo>
                    <a:pt x="6" y="0"/>
                  </a:lnTo>
                  <a:lnTo>
                    <a:pt x="3" y="1"/>
                  </a:lnTo>
                  <a:lnTo>
                    <a:pt x="2" y="5"/>
                  </a:lnTo>
                  <a:lnTo>
                    <a:pt x="0" y="8"/>
                  </a:lnTo>
                  <a:lnTo>
                    <a:pt x="0" y="49"/>
                  </a:lnTo>
                  <a:lnTo>
                    <a:pt x="2" y="52"/>
                  </a:lnTo>
                  <a:lnTo>
                    <a:pt x="3" y="55"/>
                  </a:lnTo>
                  <a:lnTo>
                    <a:pt x="6" y="58"/>
                  </a:lnTo>
                  <a:lnTo>
                    <a:pt x="10" y="58"/>
                  </a:lnTo>
                  <a:lnTo>
                    <a:pt x="14" y="58"/>
                  </a:lnTo>
                  <a:lnTo>
                    <a:pt x="17" y="55"/>
                  </a:lnTo>
                  <a:lnTo>
                    <a:pt x="19" y="52"/>
                  </a:lnTo>
                  <a:lnTo>
                    <a:pt x="20" y="49"/>
                  </a:lnTo>
                  <a:lnTo>
                    <a:pt x="20" y="8"/>
                  </a:lnTo>
                  <a:lnTo>
                    <a:pt x="19" y="5"/>
                  </a:lnTo>
                  <a:lnTo>
                    <a:pt x="17" y="1"/>
                  </a:lnTo>
                  <a:lnTo>
                    <a:pt x="14" y="0"/>
                  </a:lnTo>
                  <a:lnTo>
                    <a:pt x="10"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38"/>
            <p:cNvSpPr>
              <a:spLocks/>
            </p:cNvSpPr>
            <p:nvPr/>
          </p:nvSpPr>
          <p:spPr bwMode="auto">
            <a:xfrm>
              <a:off x="6902775" y="3211435"/>
              <a:ext cx="25230" cy="81298"/>
            </a:xfrm>
            <a:custGeom>
              <a:avLst/>
              <a:gdLst>
                <a:gd name="T0" fmla="*/ 9 w 18"/>
                <a:gd name="T1" fmla="*/ 0 h 58"/>
                <a:gd name="T2" fmla="*/ 6 w 18"/>
                <a:gd name="T3" fmla="*/ 0 h 58"/>
                <a:gd name="T4" fmla="*/ 3 w 18"/>
                <a:gd name="T5" fmla="*/ 1 h 58"/>
                <a:gd name="T6" fmla="*/ 0 w 18"/>
                <a:gd name="T7" fmla="*/ 5 h 58"/>
                <a:gd name="T8" fmla="*/ 0 w 18"/>
                <a:gd name="T9" fmla="*/ 8 h 58"/>
                <a:gd name="T10" fmla="*/ 0 w 18"/>
                <a:gd name="T11" fmla="*/ 49 h 58"/>
                <a:gd name="T12" fmla="*/ 0 w 18"/>
                <a:gd name="T13" fmla="*/ 52 h 58"/>
                <a:gd name="T14" fmla="*/ 3 w 18"/>
                <a:gd name="T15" fmla="*/ 55 h 58"/>
                <a:gd name="T16" fmla="*/ 6 w 18"/>
                <a:gd name="T17" fmla="*/ 58 h 58"/>
                <a:gd name="T18" fmla="*/ 9 w 18"/>
                <a:gd name="T19" fmla="*/ 58 h 58"/>
                <a:gd name="T20" fmla="*/ 13 w 18"/>
                <a:gd name="T21" fmla="*/ 58 h 58"/>
                <a:gd name="T22" fmla="*/ 16 w 18"/>
                <a:gd name="T23" fmla="*/ 55 h 58"/>
                <a:gd name="T24" fmla="*/ 18 w 18"/>
                <a:gd name="T25" fmla="*/ 52 h 58"/>
                <a:gd name="T26" fmla="*/ 18 w 18"/>
                <a:gd name="T27" fmla="*/ 49 h 58"/>
                <a:gd name="T28" fmla="*/ 18 w 18"/>
                <a:gd name="T29" fmla="*/ 8 h 58"/>
                <a:gd name="T30" fmla="*/ 18 w 18"/>
                <a:gd name="T31" fmla="*/ 5 h 58"/>
                <a:gd name="T32" fmla="*/ 16 w 18"/>
                <a:gd name="T33" fmla="*/ 1 h 58"/>
                <a:gd name="T34" fmla="*/ 13 w 18"/>
                <a:gd name="T35" fmla="*/ 0 h 58"/>
                <a:gd name="T36" fmla="*/ 9 w 18"/>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8">
                  <a:moveTo>
                    <a:pt x="9" y="0"/>
                  </a:moveTo>
                  <a:lnTo>
                    <a:pt x="6" y="0"/>
                  </a:lnTo>
                  <a:lnTo>
                    <a:pt x="3" y="1"/>
                  </a:lnTo>
                  <a:lnTo>
                    <a:pt x="0" y="5"/>
                  </a:lnTo>
                  <a:lnTo>
                    <a:pt x="0" y="8"/>
                  </a:lnTo>
                  <a:lnTo>
                    <a:pt x="0" y="49"/>
                  </a:lnTo>
                  <a:lnTo>
                    <a:pt x="0" y="52"/>
                  </a:lnTo>
                  <a:lnTo>
                    <a:pt x="3" y="55"/>
                  </a:lnTo>
                  <a:lnTo>
                    <a:pt x="6" y="58"/>
                  </a:lnTo>
                  <a:lnTo>
                    <a:pt x="9" y="58"/>
                  </a:lnTo>
                  <a:lnTo>
                    <a:pt x="13" y="58"/>
                  </a:lnTo>
                  <a:lnTo>
                    <a:pt x="16" y="55"/>
                  </a:lnTo>
                  <a:lnTo>
                    <a:pt x="18" y="52"/>
                  </a:lnTo>
                  <a:lnTo>
                    <a:pt x="18" y="49"/>
                  </a:lnTo>
                  <a:lnTo>
                    <a:pt x="18" y="8"/>
                  </a:lnTo>
                  <a:lnTo>
                    <a:pt x="18" y="5"/>
                  </a:lnTo>
                  <a:lnTo>
                    <a:pt x="16" y="1"/>
                  </a:lnTo>
                  <a:lnTo>
                    <a:pt x="13" y="0"/>
                  </a:lnTo>
                  <a:lnTo>
                    <a:pt x="9"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39"/>
            <p:cNvSpPr>
              <a:spLocks/>
            </p:cNvSpPr>
            <p:nvPr/>
          </p:nvSpPr>
          <p:spPr bwMode="auto">
            <a:xfrm>
              <a:off x="6664488" y="3085283"/>
              <a:ext cx="246697" cy="333602"/>
            </a:xfrm>
            <a:custGeom>
              <a:avLst/>
              <a:gdLst>
                <a:gd name="T0" fmla="*/ 116 w 176"/>
                <a:gd name="T1" fmla="*/ 0 h 239"/>
                <a:gd name="T2" fmla="*/ 58 w 176"/>
                <a:gd name="T3" fmla="*/ 0 h 239"/>
                <a:gd name="T4" fmla="*/ 41 w 176"/>
                <a:gd name="T5" fmla="*/ 3 h 239"/>
                <a:gd name="T6" fmla="*/ 26 w 176"/>
                <a:gd name="T7" fmla="*/ 13 h 239"/>
                <a:gd name="T8" fmla="*/ 15 w 176"/>
                <a:gd name="T9" fmla="*/ 27 h 239"/>
                <a:gd name="T10" fmla="*/ 5 w 176"/>
                <a:gd name="T11" fmla="*/ 44 h 239"/>
                <a:gd name="T12" fmla="*/ 0 w 176"/>
                <a:gd name="T13" fmla="*/ 65 h 239"/>
                <a:gd name="T14" fmla="*/ 0 w 176"/>
                <a:gd name="T15" fmla="*/ 163 h 239"/>
                <a:gd name="T16" fmla="*/ 3 w 176"/>
                <a:gd name="T17" fmla="*/ 177 h 239"/>
                <a:gd name="T18" fmla="*/ 10 w 176"/>
                <a:gd name="T19" fmla="*/ 188 h 239"/>
                <a:gd name="T20" fmla="*/ 20 w 176"/>
                <a:gd name="T21" fmla="*/ 198 h 239"/>
                <a:gd name="T22" fmla="*/ 32 w 176"/>
                <a:gd name="T23" fmla="*/ 210 h 239"/>
                <a:gd name="T24" fmla="*/ 50 w 176"/>
                <a:gd name="T25" fmla="*/ 225 h 239"/>
                <a:gd name="T26" fmla="*/ 68 w 176"/>
                <a:gd name="T27" fmla="*/ 235 h 239"/>
                <a:gd name="T28" fmla="*/ 85 w 176"/>
                <a:gd name="T29" fmla="*/ 239 h 239"/>
                <a:gd name="T30" fmla="*/ 89 w 176"/>
                <a:gd name="T31" fmla="*/ 239 h 239"/>
                <a:gd name="T32" fmla="*/ 108 w 176"/>
                <a:gd name="T33" fmla="*/ 235 h 239"/>
                <a:gd name="T34" fmla="*/ 125 w 176"/>
                <a:gd name="T35" fmla="*/ 225 h 239"/>
                <a:gd name="T36" fmla="*/ 143 w 176"/>
                <a:gd name="T37" fmla="*/ 210 h 239"/>
                <a:gd name="T38" fmla="*/ 155 w 176"/>
                <a:gd name="T39" fmla="*/ 198 h 239"/>
                <a:gd name="T40" fmla="*/ 164 w 176"/>
                <a:gd name="T41" fmla="*/ 188 h 239"/>
                <a:gd name="T42" fmla="*/ 171 w 176"/>
                <a:gd name="T43" fmla="*/ 177 h 239"/>
                <a:gd name="T44" fmla="*/ 176 w 176"/>
                <a:gd name="T45" fmla="*/ 163 h 239"/>
                <a:gd name="T46" fmla="*/ 176 w 176"/>
                <a:gd name="T47" fmla="*/ 65 h 239"/>
                <a:gd name="T48" fmla="*/ 170 w 176"/>
                <a:gd name="T49" fmla="*/ 44 h 239"/>
                <a:gd name="T50" fmla="*/ 162 w 176"/>
                <a:gd name="T51" fmla="*/ 27 h 239"/>
                <a:gd name="T52" fmla="*/ 149 w 176"/>
                <a:gd name="T53" fmla="*/ 13 h 239"/>
                <a:gd name="T54" fmla="*/ 133 w 176"/>
                <a:gd name="T55" fmla="*/ 3 h 239"/>
                <a:gd name="T56" fmla="*/ 116 w 176"/>
                <a:gd name="T5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239">
                  <a:moveTo>
                    <a:pt x="116" y="0"/>
                  </a:moveTo>
                  <a:lnTo>
                    <a:pt x="58" y="0"/>
                  </a:lnTo>
                  <a:lnTo>
                    <a:pt x="41" y="3"/>
                  </a:lnTo>
                  <a:lnTo>
                    <a:pt x="26" y="13"/>
                  </a:lnTo>
                  <a:lnTo>
                    <a:pt x="15" y="27"/>
                  </a:lnTo>
                  <a:lnTo>
                    <a:pt x="5" y="44"/>
                  </a:lnTo>
                  <a:lnTo>
                    <a:pt x="0" y="65"/>
                  </a:lnTo>
                  <a:lnTo>
                    <a:pt x="0" y="163"/>
                  </a:lnTo>
                  <a:lnTo>
                    <a:pt x="3" y="177"/>
                  </a:lnTo>
                  <a:lnTo>
                    <a:pt x="10" y="188"/>
                  </a:lnTo>
                  <a:lnTo>
                    <a:pt x="20" y="198"/>
                  </a:lnTo>
                  <a:lnTo>
                    <a:pt x="32" y="210"/>
                  </a:lnTo>
                  <a:lnTo>
                    <a:pt x="50" y="225"/>
                  </a:lnTo>
                  <a:lnTo>
                    <a:pt x="68" y="235"/>
                  </a:lnTo>
                  <a:lnTo>
                    <a:pt x="85" y="239"/>
                  </a:lnTo>
                  <a:lnTo>
                    <a:pt x="89" y="239"/>
                  </a:lnTo>
                  <a:lnTo>
                    <a:pt x="108" y="235"/>
                  </a:lnTo>
                  <a:lnTo>
                    <a:pt x="125" y="225"/>
                  </a:lnTo>
                  <a:lnTo>
                    <a:pt x="143" y="210"/>
                  </a:lnTo>
                  <a:lnTo>
                    <a:pt x="155" y="198"/>
                  </a:lnTo>
                  <a:lnTo>
                    <a:pt x="164" y="188"/>
                  </a:lnTo>
                  <a:lnTo>
                    <a:pt x="171" y="177"/>
                  </a:lnTo>
                  <a:lnTo>
                    <a:pt x="176" y="163"/>
                  </a:lnTo>
                  <a:lnTo>
                    <a:pt x="176" y="65"/>
                  </a:lnTo>
                  <a:lnTo>
                    <a:pt x="170" y="44"/>
                  </a:lnTo>
                  <a:lnTo>
                    <a:pt x="162" y="27"/>
                  </a:lnTo>
                  <a:lnTo>
                    <a:pt x="149" y="13"/>
                  </a:lnTo>
                  <a:lnTo>
                    <a:pt x="133" y="3"/>
                  </a:lnTo>
                  <a:lnTo>
                    <a:pt x="116" y="0"/>
                  </a:lnTo>
                  <a:close/>
                </a:path>
              </a:pathLst>
            </a:custGeom>
            <a:solidFill>
              <a:srgbClr val="D6B1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40"/>
            <p:cNvSpPr>
              <a:spLocks/>
            </p:cNvSpPr>
            <p:nvPr/>
          </p:nvSpPr>
          <p:spPr bwMode="auto">
            <a:xfrm>
              <a:off x="6787837" y="3085283"/>
              <a:ext cx="123349" cy="333602"/>
            </a:xfrm>
            <a:custGeom>
              <a:avLst/>
              <a:gdLst>
                <a:gd name="T0" fmla="*/ 28 w 88"/>
                <a:gd name="T1" fmla="*/ 0 h 239"/>
                <a:gd name="T2" fmla="*/ 0 w 88"/>
                <a:gd name="T3" fmla="*/ 0 h 239"/>
                <a:gd name="T4" fmla="*/ 0 w 88"/>
                <a:gd name="T5" fmla="*/ 239 h 239"/>
                <a:gd name="T6" fmla="*/ 1 w 88"/>
                <a:gd name="T7" fmla="*/ 239 h 239"/>
                <a:gd name="T8" fmla="*/ 20 w 88"/>
                <a:gd name="T9" fmla="*/ 235 h 239"/>
                <a:gd name="T10" fmla="*/ 37 w 88"/>
                <a:gd name="T11" fmla="*/ 225 h 239"/>
                <a:gd name="T12" fmla="*/ 55 w 88"/>
                <a:gd name="T13" fmla="*/ 210 h 239"/>
                <a:gd name="T14" fmla="*/ 67 w 88"/>
                <a:gd name="T15" fmla="*/ 198 h 239"/>
                <a:gd name="T16" fmla="*/ 76 w 88"/>
                <a:gd name="T17" fmla="*/ 188 h 239"/>
                <a:gd name="T18" fmla="*/ 83 w 88"/>
                <a:gd name="T19" fmla="*/ 177 h 239"/>
                <a:gd name="T20" fmla="*/ 88 w 88"/>
                <a:gd name="T21" fmla="*/ 163 h 239"/>
                <a:gd name="T22" fmla="*/ 88 w 88"/>
                <a:gd name="T23" fmla="*/ 65 h 239"/>
                <a:gd name="T24" fmla="*/ 82 w 88"/>
                <a:gd name="T25" fmla="*/ 44 h 239"/>
                <a:gd name="T26" fmla="*/ 74 w 88"/>
                <a:gd name="T27" fmla="*/ 27 h 239"/>
                <a:gd name="T28" fmla="*/ 61 w 88"/>
                <a:gd name="T29" fmla="*/ 13 h 239"/>
                <a:gd name="T30" fmla="*/ 45 w 88"/>
                <a:gd name="T31" fmla="*/ 3 h 239"/>
                <a:gd name="T32" fmla="*/ 28 w 88"/>
                <a:gd name="T3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239">
                  <a:moveTo>
                    <a:pt x="28" y="0"/>
                  </a:moveTo>
                  <a:lnTo>
                    <a:pt x="0" y="0"/>
                  </a:lnTo>
                  <a:lnTo>
                    <a:pt x="0" y="239"/>
                  </a:lnTo>
                  <a:lnTo>
                    <a:pt x="1" y="239"/>
                  </a:lnTo>
                  <a:lnTo>
                    <a:pt x="20" y="235"/>
                  </a:lnTo>
                  <a:lnTo>
                    <a:pt x="37" y="225"/>
                  </a:lnTo>
                  <a:lnTo>
                    <a:pt x="55" y="210"/>
                  </a:lnTo>
                  <a:lnTo>
                    <a:pt x="67" y="198"/>
                  </a:lnTo>
                  <a:lnTo>
                    <a:pt x="76" y="188"/>
                  </a:lnTo>
                  <a:lnTo>
                    <a:pt x="83" y="177"/>
                  </a:lnTo>
                  <a:lnTo>
                    <a:pt x="88" y="163"/>
                  </a:lnTo>
                  <a:lnTo>
                    <a:pt x="88" y="65"/>
                  </a:lnTo>
                  <a:lnTo>
                    <a:pt x="82" y="44"/>
                  </a:lnTo>
                  <a:lnTo>
                    <a:pt x="74" y="27"/>
                  </a:lnTo>
                  <a:lnTo>
                    <a:pt x="61" y="13"/>
                  </a:lnTo>
                  <a:lnTo>
                    <a:pt x="45" y="3"/>
                  </a:lnTo>
                  <a:lnTo>
                    <a:pt x="28" y="0"/>
                  </a:lnTo>
                  <a:close/>
                </a:path>
              </a:pathLst>
            </a:custGeom>
            <a:solidFill>
              <a:srgbClr val="CC9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841"/>
            <p:cNvSpPr>
              <a:spLocks/>
            </p:cNvSpPr>
            <p:nvPr/>
          </p:nvSpPr>
          <p:spPr bwMode="auto">
            <a:xfrm>
              <a:off x="6658881" y="3208631"/>
              <a:ext cx="126152" cy="235483"/>
            </a:xfrm>
            <a:custGeom>
              <a:avLst/>
              <a:gdLst>
                <a:gd name="T0" fmla="*/ 52 w 91"/>
                <a:gd name="T1" fmla="*/ 95 h 170"/>
                <a:gd name="T2" fmla="*/ 43 w 91"/>
                <a:gd name="T3" fmla="*/ 88 h 170"/>
                <a:gd name="T4" fmla="*/ 33 w 91"/>
                <a:gd name="T5" fmla="*/ 78 h 170"/>
                <a:gd name="T6" fmla="*/ 23 w 91"/>
                <a:gd name="T7" fmla="*/ 68 h 170"/>
                <a:gd name="T8" fmla="*/ 11 w 91"/>
                <a:gd name="T9" fmla="*/ 57 h 170"/>
                <a:gd name="T10" fmla="*/ 4 w 91"/>
                <a:gd name="T11" fmla="*/ 45 h 170"/>
                <a:gd name="T12" fmla="*/ 4 w 91"/>
                <a:gd name="T13" fmla="*/ 37 h 170"/>
                <a:gd name="T14" fmla="*/ 4 w 91"/>
                <a:gd name="T15" fmla="*/ 30 h 170"/>
                <a:gd name="T16" fmla="*/ 4 w 91"/>
                <a:gd name="T17" fmla="*/ 21 h 170"/>
                <a:gd name="T18" fmla="*/ 3 w 91"/>
                <a:gd name="T19" fmla="*/ 20 h 170"/>
                <a:gd name="T20" fmla="*/ 3 w 91"/>
                <a:gd name="T21" fmla="*/ 16 h 170"/>
                <a:gd name="T22" fmla="*/ 2 w 91"/>
                <a:gd name="T23" fmla="*/ 13 h 170"/>
                <a:gd name="T24" fmla="*/ 2 w 91"/>
                <a:gd name="T25" fmla="*/ 8 h 170"/>
                <a:gd name="T26" fmla="*/ 0 w 91"/>
                <a:gd name="T27" fmla="*/ 4 h 170"/>
                <a:gd name="T28" fmla="*/ 0 w 91"/>
                <a:gd name="T29" fmla="*/ 1 h 170"/>
                <a:gd name="T30" fmla="*/ 0 w 91"/>
                <a:gd name="T31" fmla="*/ 0 h 170"/>
                <a:gd name="T32" fmla="*/ 0 w 91"/>
                <a:gd name="T33" fmla="*/ 90 h 170"/>
                <a:gd name="T34" fmla="*/ 3 w 91"/>
                <a:gd name="T35" fmla="*/ 105 h 170"/>
                <a:gd name="T36" fmla="*/ 11 w 91"/>
                <a:gd name="T37" fmla="*/ 116 h 170"/>
                <a:gd name="T38" fmla="*/ 21 w 91"/>
                <a:gd name="T39" fmla="*/ 127 h 170"/>
                <a:gd name="T40" fmla="*/ 33 w 91"/>
                <a:gd name="T41" fmla="*/ 139 h 170"/>
                <a:gd name="T42" fmla="*/ 52 w 91"/>
                <a:gd name="T43" fmla="*/ 156 h 170"/>
                <a:gd name="T44" fmla="*/ 71 w 91"/>
                <a:gd name="T45" fmla="*/ 165 h 170"/>
                <a:gd name="T46" fmla="*/ 89 w 91"/>
                <a:gd name="T47" fmla="*/ 170 h 170"/>
                <a:gd name="T48" fmla="*/ 91 w 91"/>
                <a:gd name="T49" fmla="*/ 170 h 170"/>
                <a:gd name="T50" fmla="*/ 91 w 91"/>
                <a:gd name="T51" fmla="*/ 139 h 170"/>
                <a:gd name="T52" fmla="*/ 89 w 91"/>
                <a:gd name="T53" fmla="*/ 139 h 170"/>
                <a:gd name="T54" fmla="*/ 72 w 91"/>
                <a:gd name="T55" fmla="*/ 136 h 170"/>
                <a:gd name="T56" fmla="*/ 57 w 91"/>
                <a:gd name="T57" fmla="*/ 127 h 170"/>
                <a:gd name="T58" fmla="*/ 57 w 91"/>
                <a:gd name="T59" fmla="*/ 120 h 170"/>
                <a:gd name="T60" fmla="*/ 60 w 91"/>
                <a:gd name="T61" fmla="*/ 107 h 170"/>
                <a:gd name="T62" fmla="*/ 69 w 91"/>
                <a:gd name="T63" fmla="*/ 99 h 170"/>
                <a:gd name="T64" fmla="*/ 82 w 91"/>
                <a:gd name="T65" fmla="*/ 96 h 170"/>
                <a:gd name="T66" fmla="*/ 91 w 91"/>
                <a:gd name="T67" fmla="*/ 96 h 170"/>
                <a:gd name="T68" fmla="*/ 91 w 91"/>
                <a:gd name="T69" fmla="*/ 81 h 170"/>
                <a:gd name="T70" fmla="*/ 82 w 91"/>
                <a:gd name="T71" fmla="*/ 81 h 170"/>
                <a:gd name="T72" fmla="*/ 65 w 91"/>
                <a:gd name="T73" fmla="*/ 85 h 170"/>
                <a:gd name="T74" fmla="*/ 52 w 91"/>
                <a:gd name="T75" fmla="*/ 9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170">
                  <a:moveTo>
                    <a:pt x="52" y="95"/>
                  </a:moveTo>
                  <a:lnTo>
                    <a:pt x="43" y="88"/>
                  </a:lnTo>
                  <a:lnTo>
                    <a:pt x="33" y="78"/>
                  </a:lnTo>
                  <a:lnTo>
                    <a:pt x="23" y="68"/>
                  </a:lnTo>
                  <a:lnTo>
                    <a:pt x="11" y="57"/>
                  </a:lnTo>
                  <a:lnTo>
                    <a:pt x="4" y="45"/>
                  </a:lnTo>
                  <a:lnTo>
                    <a:pt x="4" y="37"/>
                  </a:lnTo>
                  <a:lnTo>
                    <a:pt x="4" y="30"/>
                  </a:lnTo>
                  <a:lnTo>
                    <a:pt x="4" y="21"/>
                  </a:lnTo>
                  <a:lnTo>
                    <a:pt x="3" y="20"/>
                  </a:lnTo>
                  <a:lnTo>
                    <a:pt x="3" y="16"/>
                  </a:lnTo>
                  <a:lnTo>
                    <a:pt x="2" y="13"/>
                  </a:lnTo>
                  <a:lnTo>
                    <a:pt x="2" y="8"/>
                  </a:lnTo>
                  <a:lnTo>
                    <a:pt x="0" y="4"/>
                  </a:lnTo>
                  <a:lnTo>
                    <a:pt x="0" y="1"/>
                  </a:lnTo>
                  <a:lnTo>
                    <a:pt x="0" y="0"/>
                  </a:lnTo>
                  <a:lnTo>
                    <a:pt x="0" y="90"/>
                  </a:lnTo>
                  <a:lnTo>
                    <a:pt x="3" y="105"/>
                  </a:lnTo>
                  <a:lnTo>
                    <a:pt x="11" y="116"/>
                  </a:lnTo>
                  <a:lnTo>
                    <a:pt x="21" y="127"/>
                  </a:lnTo>
                  <a:lnTo>
                    <a:pt x="33" y="139"/>
                  </a:lnTo>
                  <a:lnTo>
                    <a:pt x="52" y="156"/>
                  </a:lnTo>
                  <a:lnTo>
                    <a:pt x="71" y="165"/>
                  </a:lnTo>
                  <a:lnTo>
                    <a:pt x="89" y="170"/>
                  </a:lnTo>
                  <a:lnTo>
                    <a:pt x="91" y="170"/>
                  </a:lnTo>
                  <a:lnTo>
                    <a:pt x="91" y="139"/>
                  </a:lnTo>
                  <a:lnTo>
                    <a:pt x="89" y="139"/>
                  </a:lnTo>
                  <a:lnTo>
                    <a:pt x="72" y="136"/>
                  </a:lnTo>
                  <a:lnTo>
                    <a:pt x="57" y="127"/>
                  </a:lnTo>
                  <a:lnTo>
                    <a:pt x="57" y="120"/>
                  </a:lnTo>
                  <a:lnTo>
                    <a:pt x="60" y="107"/>
                  </a:lnTo>
                  <a:lnTo>
                    <a:pt x="69" y="99"/>
                  </a:lnTo>
                  <a:lnTo>
                    <a:pt x="82" y="96"/>
                  </a:lnTo>
                  <a:lnTo>
                    <a:pt x="91" y="96"/>
                  </a:lnTo>
                  <a:lnTo>
                    <a:pt x="91" y="81"/>
                  </a:lnTo>
                  <a:lnTo>
                    <a:pt x="82" y="81"/>
                  </a:lnTo>
                  <a:lnTo>
                    <a:pt x="65" y="85"/>
                  </a:lnTo>
                  <a:lnTo>
                    <a:pt x="52" y="9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42"/>
            <p:cNvSpPr>
              <a:spLocks/>
            </p:cNvSpPr>
            <p:nvPr/>
          </p:nvSpPr>
          <p:spPr bwMode="auto">
            <a:xfrm>
              <a:off x="6785033" y="3208631"/>
              <a:ext cx="128955" cy="235483"/>
            </a:xfrm>
            <a:custGeom>
              <a:avLst/>
              <a:gdLst>
                <a:gd name="T0" fmla="*/ 87 w 92"/>
                <a:gd name="T1" fmla="*/ 45 h 170"/>
                <a:gd name="T2" fmla="*/ 80 w 92"/>
                <a:gd name="T3" fmla="*/ 57 h 170"/>
                <a:gd name="T4" fmla="*/ 69 w 92"/>
                <a:gd name="T5" fmla="*/ 68 h 170"/>
                <a:gd name="T6" fmla="*/ 59 w 92"/>
                <a:gd name="T7" fmla="*/ 78 h 170"/>
                <a:gd name="T8" fmla="*/ 49 w 92"/>
                <a:gd name="T9" fmla="*/ 88 h 170"/>
                <a:gd name="T10" fmla="*/ 39 w 92"/>
                <a:gd name="T11" fmla="*/ 95 h 170"/>
                <a:gd name="T12" fmla="*/ 27 w 92"/>
                <a:gd name="T13" fmla="*/ 85 h 170"/>
                <a:gd name="T14" fmla="*/ 10 w 92"/>
                <a:gd name="T15" fmla="*/ 81 h 170"/>
                <a:gd name="T16" fmla="*/ 0 w 92"/>
                <a:gd name="T17" fmla="*/ 81 h 170"/>
                <a:gd name="T18" fmla="*/ 0 w 92"/>
                <a:gd name="T19" fmla="*/ 96 h 170"/>
                <a:gd name="T20" fmla="*/ 10 w 92"/>
                <a:gd name="T21" fmla="*/ 96 h 170"/>
                <a:gd name="T22" fmla="*/ 22 w 92"/>
                <a:gd name="T23" fmla="*/ 99 h 170"/>
                <a:gd name="T24" fmla="*/ 31 w 92"/>
                <a:gd name="T25" fmla="*/ 107 h 170"/>
                <a:gd name="T26" fmla="*/ 35 w 92"/>
                <a:gd name="T27" fmla="*/ 120 h 170"/>
                <a:gd name="T28" fmla="*/ 35 w 92"/>
                <a:gd name="T29" fmla="*/ 127 h 170"/>
                <a:gd name="T30" fmla="*/ 18 w 92"/>
                <a:gd name="T31" fmla="*/ 136 h 170"/>
                <a:gd name="T32" fmla="*/ 2 w 92"/>
                <a:gd name="T33" fmla="*/ 139 h 170"/>
                <a:gd name="T34" fmla="*/ 0 w 92"/>
                <a:gd name="T35" fmla="*/ 139 h 170"/>
                <a:gd name="T36" fmla="*/ 0 w 92"/>
                <a:gd name="T37" fmla="*/ 170 h 170"/>
                <a:gd name="T38" fmla="*/ 2 w 92"/>
                <a:gd name="T39" fmla="*/ 170 h 170"/>
                <a:gd name="T40" fmla="*/ 21 w 92"/>
                <a:gd name="T41" fmla="*/ 165 h 170"/>
                <a:gd name="T42" fmla="*/ 39 w 92"/>
                <a:gd name="T43" fmla="*/ 156 h 170"/>
                <a:gd name="T44" fmla="*/ 59 w 92"/>
                <a:gd name="T45" fmla="*/ 139 h 170"/>
                <a:gd name="T46" fmla="*/ 70 w 92"/>
                <a:gd name="T47" fmla="*/ 127 h 170"/>
                <a:gd name="T48" fmla="*/ 80 w 92"/>
                <a:gd name="T49" fmla="*/ 116 h 170"/>
                <a:gd name="T50" fmla="*/ 89 w 92"/>
                <a:gd name="T51" fmla="*/ 105 h 170"/>
                <a:gd name="T52" fmla="*/ 92 w 92"/>
                <a:gd name="T53" fmla="*/ 90 h 170"/>
                <a:gd name="T54" fmla="*/ 92 w 92"/>
                <a:gd name="T55" fmla="*/ 0 h 170"/>
                <a:gd name="T56" fmla="*/ 92 w 92"/>
                <a:gd name="T57" fmla="*/ 1 h 170"/>
                <a:gd name="T58" fmla="*/ 90 w 92"/>
                <a:gd name="T59" fmla="*/ 4 h 170"/>
                <a:gd name="T60" fmla="*/ 90 w 92"/>
                <a:gd name="T61" fmla="*/ 8 h 170"/>
                <a:gd name="T62" fmla="*/ 90 w 92"/>
                <a:gd name="T63" fmla="*/ 13 h 170"/>
                <a:gd name="T64" fmla="*/ 89 w 92"/>
                <a:gd name="T65" fmla="*/ 16 h 170"/>
                <a:gd name="T66" fmla="*/ 89 w 92"/>
                <a:gd name="T67" fmla="*/ 20 h 170"/>
                <a:gd name="T68" fmla="*/ 87 w 92"/>
                <a:gd name="T69" fmla="*/ 21 h 170"/>
                <a:gd name="T70" fmla="*/ 87 w 92"/>
                <a:gd name="T71" fmla="*/ 30 h 170"/>
                <a:gd name="T72" fmla="*/ 87 w 92"/>
                <a:gd name="T73" fmla="*/ 37 h 170"/>
                <a:gd name="T74" fmla="*/ 87 w 92"/>
                <a:gd name="T75" fmla="*/ 4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70">
                  <a:moveTo>
                    <a:pt x="87" y="45"/>
                  </a:moveTo>
                  <a:lnTo>
                    <a:pt x="80" y="57"/>
                  </a:lnTo>
                  <a:lnTo>
                    <a:pt x="69" y="68"/>
                  </a:lnTo>
                  <a:lnTo>
                    <a:pt x="59" y="78"/>
                  </a:lnTo>
                  <a:lnTo>
                    <a:pt x="49" y="88"/>
                  </a:lnTo>
                  <a:lnTo>
                    <a:pt x="39" y="95"/>
                  </a:lnTo>
                  <a:lnTo>
                    <a:pt x="27" y="85"/>
                  </a:lnTo>
                  <a:lnTo>
                    <a:pt x="10" y="81"/>
                  </a:lnTo>
                  <a:lnTo>
                    <a:pt x="0" y="81"/>
                  </a:lnTo>
                  <a:lnTo>
                    <a:pt x="0" y="96"/>
                  </a:lnTo>
                  <a:lnTo>
                    <a:pt x="10" y="96"/>
                  </a:lnTo>
                  <a:lnTo>
                    <a:pt x="22" y="99"/>
                  </a:lnTo>
                  <a:lnTo>
                    <a:pt x="31" y="107"/>
                  </a:lnTo>
                  <a:lnTo>
                    <a:pt x="35" y="120"/>
                  </a:lnTo>
                  <a:lnTo>
                    <a:pt x="35" y="127"/>
                  </a:lnTo>
                  <a:lnTo>
                    <a:pt x="18" y="136"/>
                  </a:lnTo>
                  <a:lnTo>
                    <a:pt x="2" y="139"/>
                  </a:lnTo>
                  <a:lnTo>
                    <a:pt x="0" y="139"/>
                  </a:lnTo>
                  <a:lnTo>
                    <a:pt x="0" y="170"/>
                  </a:lnTo>
                  <a:lnTo>
                    <a:pt x="2" y="170"/>
                  </a:lnTo>
                  <a:lnTo>
                    <a:pt x="21" y="165"/>
                  </a:lnTo>
                  <a:lnTo>
                    <a:pt x="39" y="156"/>
                  </a:lnTo>
                  <a:lnTo>
                    <a:pt x="59" y="139"/>
                  </a:lnTo>
                  <a:lnTo>
                    <a:pt x="70" y="127"/>
                  </a:lnTo>
                  <a:lnTo>
                    <a:pt x="80" y="116"/>
                  </a:lnTo>
                  <a:lnTo>
                    <a:pt x="89" y="105"/>
                  </a:lnTo>
                  <a:lnTo>
                    <a:pt x="92" y="90"/>
                  </a:lnTo>
                  <a:lnTo>
                    <a:pt x="92" y="0"/>
                  </a:lnTo>
                  <a:lnTo>
                    <a:pt x="92" y="1"/>
                  </a:lnTo>
                  <a:lnTo>
                    <a:pt x="90" y="4"/>
                  </a:lnTo>
                  <a:lnTo>
                    <a:pt x="90" y="8"/>
                  </a:lnTo>
                  <a:lnTo>
                    <a:pt x="90" y="13"/>
                  </a:lnTo>
                  <a:lnTo>
                    <a:pt x="89" y="16"/>
                  </a:lnTo>
                  <a:lnTo>
                    <a:pt x="89" y="20"/>
                  </a:lnTo>
                  <a:lnTo>
                    <a:pt x="87" y="21"/>
                  </a:lnTo>
                  <a:lnTo>
                    <a:pt x="87" y="30"/>
                  </a:lnTo>
                  <a:lnTo>
                    <a:pt x="87" y="37"/>
                  </a:lnTo>
                  <a:lnTo>
                    <a:pt x="87" y="4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43"/>
            <p:cNvSpPr>
              <a:spLocks noEditPoints="1"/>
            </p:cNvSpPr>
            <p:nvPr/>
          </p:nvSpPr>
          <p:spPr bwMode="auto">
            <a:xfrm>
              <a:off x="6653275" y="3186204"/>
              <a:ext cx="266321" cy="89708"/>
            </a:xfrm>
            <a:custGeom>
              <a:avLst/>
              <a:gdLst>
                <a:gd name="T0" fmla="*/ 137 w 191"/>
                <a:gd name="T1" fmla="*/ 1 h 63"/>
                <a:gd name="T2" fmla="*/ 109 w 191"/>
                <a:gd name="T3" fmla="*/ 7 h 63"/>
                <a:gd name="T4" fmla="*/ 96 w 191"/>
                <a:gd name="T5" fmla="*/ 10 h 63"/>
                <a:gd name="T6" fmla="*/ 75 w 191"/>
                <a:gd name="T7" fmla="*/ 4 h 63"/>
                <a:gd name="T8" fmla="*/ 44 w 191"/>
                <a:gd name="T9" fmla="*/ 0 h 63"/>
                <a:gd name="T10" fmla="*/ 14 w 191"/>
                <a:gd name="T11" fmla="*/ 1 h 63"/>
                <a:gd name="T12" fmla="*/ 1 w 191"/>
                <a:gd name="T13" fmla="*/ 6 h 63"/>
                <a:gd name="T14" fmla="*/ 1 w 191"/>
                <a:gd name="T15" fmla="*/ 17 h 63"/>
                <a:gd name="T16" fmla="*/ 6 w 191"/>
                <a:gd name="T17" fmla="*/ 20 h 63"/>
                <a:gd name="T18" fmla="*/ 8 w 191"/>
                <a:gd name="T19" fmla="*/ 27 h 63"/>
                <a:gd name="T20" fmla="*/ 11 w 191"/>
                <a:gd name="T21" fmla="*/ 38 h 63"/>
                <a:gd name="T22" fmla="*/ 14 w 191"/>
                <a:gd name="T23" fmla="*/ 48 h 63"/>
                <a:gd name="T24" fmla="*/ 27 w 191"/>
                <a:gd name="T25" fmla="*/ 61 h 63"/>
                <a:gd name="T26" fmla="*/ 62 w 191"/>
                <a:gd name="T27" fmla="*/ 62 h 63"/>
                <a:gd name="T28" fmla="*/ 76 w 191"/>
                <a:gd name="T29" fmla="*/ 55 h 63"/>
                <a:gd name="T30" fmla="*/ 85 w 191"/>
                <a:gd name="T31" fmla="*/ 44 h 63"/>
                <a:gd name="T32" fmla="*/ 90 w 191"/>
                <a:gd name="T33" fmla="*/ 27 h 63"/>
                <a:gd name="T34" fmla="*/ 97 w 191"/>
                <a:gd name="T35" fmla="*/ 24 h 63"/>
                <a:gd name="T36" fmla="*/ 103 w 191"/>
                <a:gd name="T37" fmla="*/ 35 h 63"/>
                <a:gd name="T38" fmla="*/ 112 w 191"/>
                <a:gd name="T39" fmla="*/ 51 h 63"/>
                <a:gd name="T40" fmla="*/ 119 w 191"/>
                <a:gd name="T41" fmla="*/ 58 h 63"/>
                <a:gd name="T42" fmla="*/ 143 w 191"/>
                <a:gd name="T43" fmla="*/ 63 h 63"/>
                <a:gd name="T44" fmla="*/ 172 w 191"/>
                <a:gd name="T45" fmla="*/ 56 h 63"/>
                <a:gd name="T46" fmla="*/ 178 w 191"/>
                <a:gd name="T47" fmla="*/ 44 h 63"/>
                <a:gd name="T48" fmla="*/ 181 w 191"/>
                <a:gd name="T49" fmla="*/ 34 h 63"/>
                <a:gd name="T50" fmla="*/ 184 w 191"/>
                <a:gd name="T51" fmla="*/ 24 h 63"/>
                <a:gd name="T52" fmla="*/ 185 w 191"/>
                <a:gd name="T53" fmla="*/ 20 h 63"/>
                <a:gd name="T54" fmla="*/ 189 w 191"/>
                <a:gd name="T55" fmla="*/ 13 h 63"/>
                <a:gd name="T56" fmla="*/ 189 w 191"/>
                <a:gd name="T57" fmla="*/ 4 h 63"/>
                <a:gd name="T58" fmla="*/ 164 w 191"/>
                <a:gd name="T59" fmla="*/ 0 h 63"/>
                <a:gd name="T60" fmla="*/ 62 w 191"/>
                <a:gd name="T61" fmla="*/ 56 h 63"/>
                <a:gd name="T62" fmla="*/ 34 w 191"/>
                <a:gd name="T63" fmla="*/ 56 h 63"/>
                <a:gd name="T64" fmla="*/ 17 w 191"/>
                <a:gd name="T65" fmla="*/ 32 h 63"/>
                <a:gd name="T66" fmla="*/ 23 w 191"/>
                <a:gd name="T67" fmla="*/ 11 h 63"/>
                <a:gd name="T68" fmla="*/ 34 w 191"/>
                <a:gd name="T69" fmla="*/ 8 h 63"/>
                <a:gd name="T70" fmla="*/ 72 w 191"/>
                <a:gd name="T71" fmla="*/ 11 h 63"/>
                <a:gd name="T72" fmla="*/ 81 w 191"/>
                <a:gd name="T73" fmla="*/ 22 h 63"/>
                <a:gd name="T74" fmla="*/ 73 w 191"/>
                <a:gd name="T75" fmla="*/ 47 h 63"/>
                <a:gd name="T76" fmla="*/ 157 w 191"/>
                <a:gd name="T77" fmla="*/ 56 h 63"/>
                <a:gd name="T78" fmla="*/ 129 w 191"/>
                <a:gd name="T79" fmla="*/ 56 h 63"/>
                <a:gd name="T80" fmla="*/ 113 w 191"/>
                <a:gd name="T81" fmla="*/ 37 h 63"/>
                <a:gd name="T82" fmla="*/ 110 w 191"/>
                <a:gd name="T83" fmla="*/ 18 h 63"/>
                <a:gd name="T84" fmla="*/ 133 w 191"/>
                <a:gd name="T85" fmla="*/ 8 h 63"/>
                <a:gd name="T86" fmla="*/ 163 w 191"/>
                <a:gd name="T87" fmla="*/ 8 h 63"/>
                <a:gd name="T88" fmla="*/ 171 w 191"/>
                <a:gd name="T89" fmla="*/ 13 h 63"/>
                <a:gd name="T90" fmla="*/ 171 w 191"/>
                <a:gd name="T91" fmla="*/ 4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1" h="63">
                  <a:moveTo>
                    <a:pt x="154" y="0"/>
                  </a:moveTo>
                  <a:lnTo>
                    <a:pt x="148" y="0"/>
                  </a:lnTo>
                  <a:lnTo>
                    <a:pt x="137" y="1"/>
                  </a:lnTo>
                  <a:lnTo>
                    <a:pt x="127" y="3"/>
                  </a:lnTo>
                  <a:lnTo>
                    <a:pt x="116" y="4"/>
                  </a:lnTo>
                  <a:lnTo>
                    <a:pt x="109" y="7"/>
                  </a:lnTo>
                  <a:lnTo>
                    <a:pt x="102" y="8"/>
                  </a:lnTo>
                  <a:lnTo>
                    <a:pt x="96" y="10"/>
                  </a:lnTo>
                  <a:lnTo>
                    <a:pt x="96" y="10"/>
                  </a:lnTo>
                  <a:lnTo>
                    <a:pt x="90" y="8"/>
                  </a:lnTo>
                  <a:lnTo>
                    <a:pt x="83" y="7"/>
                  </a:lnTo>
                  <a:lnTo>
                    <a:pt x="75" y="4"/>
                  </a:lnTo>
                  <a:lnTo>
                    <a:pt x="65" y="3"/>
                  </a:lnTo>
                  <a:lnTo>
                    <a:pt x="54" y="1"/>
                  </a:lnTo>
                  <a:lnTo>
                    <a:pt x="44" y="0"/>
                  </a:lnTo>
                  <a:lnTo>
                    <a:pt x="37" y="0"/>
                  </a:lnTo>
                  <a:lnTo>
                    <a:pt x="27" y="0"/>
                  </a:lnTo>
                  <a:lnTo>
                    <a:pt x="14" y="1"/>
                  </a:lnTo>
                  <a:lnTo>
                    <a:pt x="4" y="3"/>
                  </a:lnTo>
                  <a:lnTo>
                    <a:pt x="1" y="4"/>
                  </a:lnTo>
                  <a:lnTo>
                    <a:pt x="1" y="6"/>
                  </a:lnTo>
                  <a:lnTo>
                    <a:pt x="0" y="7"/>
                  </a:lnTo>
                  <a:lnTo>
                    <a:pt x="1" y="13"/>
                  </a:lnTo>
                  <a:lnTo>
                    <a:pt x="1" y="17"/>
                  </a:lnTo>
                  <a:lnTo>
                    <a:pt x="3" y="18"/>
                  </a:lnTo>
                  <a:lnTo>
                    <a:pt x="6" y="20"/>
                  </a:lnTo>
                  <a:lnTo>
                    <a:pt x="6" y="20"/>
                  </a:lnTo>
                  <a:lnTo>
                    <a:pt x="7" y="22"/>
                  </a:lnTo>
                  <a:lnTo>
                    <a:pt x="7" y="24"/>
                  </a:lnTo>
                  <a:lnTo>
                    <a:pt x="8" y="27"/>
                  </a:lnTo>
                  <a:lnTo>
                    <a:pt x="8" y="31"/>
                  </a:lnTo>
                  <a:lnTo>
                    <a:pt x="10" y="34"/>
                  </a:lnTo>
                  <a:lnTo>
                    <a:pt x="11" y="38"/>
                  </a:lnTo>
                  <a:lnTo>
                    <a:pt x="11" y="39"/>
                  </a:lnTo>
                  <a:lnTo>
                    <a:pt x="13" y="44"/>
                  </a:lnTo>
                  <a:lnTo>
                    <a:pt x="14" y="48"/>
                  </a:lnTo>
                  <a:lnTo>
                    <a:pt x="15" y="52"/>
                  </a:lnTo>
                  <a:lnTo>
                    <a:pt x="20" y="56"/>
                  </a:lnTo>
                  <a:lnTo>
                    <a:pt x="27" y="61"/>
                  </a:lnTo>
                  <a:lnTo>
                    <a:pt x="37" y="63"/>
                  </a:lnTo>
                  <a:lnTo>
                    <a:pt x="48" y="63"/>
                  </a:lnTo>
                  <a:lnTo>
                    <a:pt x="62" y="62"/>
                  </a:lnTo>
                  <a:lnTo>
                    <a:pt x="72" y="58"/>
                  </a:lnTo>
                  <a:lnTo>
                    <a:pt x="73" y="56"/>
                  </a:lnTo>
                  <a:lnTo>
                    <a:pt x="76" y="55"/>
                  </a:lnTo>
                  <a:lnTo>
                    <a:pt x="79" y="51"/>
                  </a:lnTo>
                  <a:lnTo>
                    <a:pt x="82" y="48"/>
                  </a:lnTo>
                  <a:lnTo>
                    <a:pt x="85" y="44"/>
                  </a:lnTo>
                  <a:lnTo>
                    <a:pt x="88" y="35"/>
                  </a:lnTo>
                  <a:lnTo>
                    <a:pt x="89" y="30"/>
                  </a:lnTo>
                  <a:lnTo>
                    <a:pt x="90" y="27"/>
                  </a:lnTo>
                  <a:lnTo>
                    <a:pt x="93" y="24"/>
                  </a:lnTo>
                  <a:lnTo>
                    <a:pt x="96" y="22"/>
                  </a:lnTo>
                  <a:lnTo>
                    <a:pt x="97" y="24"/>
                  </a:lnTo>
                  <a:lnTo>
                    <a:pt x="100" y="27"/>
                  </a:lnTo>
                  <a:lnTo>
                    <a:pt x="102" y="30"/>
                  </a:lnTo>
                  <a:lnTo>
                    <a:pt x="103" y="35"/>
                  </a:lnTo>
                  <a:lnTo>
                    <a:pt x="107" y="44"/>
                  </a:lnTo>
                  <a:lnTo>
                    <a:pt x="109" y="48"/>
                  </a:lnTo>
                  <a:lnTo>
                    <a:pt x="112" y="51"/>
                  </a:lnTo>
                  <a:lnTo>
                    <a:pt x="114" y="55"/>
                  </a:lnTo>
                  <a:lnTo>
                    <a:pt x="117" y="56"/>
                  </a:lnTo>
                  <a:lnTo>
                    <a:pt x="119" y="58"/>
                  </a:lnTo>
                  <a:lnTo>
                    <a:pt x="129" y="62"/>
                  </a:lnTo>
                  <a:lnTo>
                    <a:pt x="143" y="63"/>
                  </a:lnTo>
                  <a:lnTo>
                    <a:pt x="143" y="63"/>
                  </a:lnTo>
                  <a:lnTo>
                    <a:pt x="154" y="63"/>
                  </a:lnTo>
                  <a:lnTo>
                    <a:pt x="164" y="61"/>
                  </a:lnTo>
                  <a:lnTo>
                    <a:pt x="172" y="56"/>
                  </a:lnTo>
                  <a:lnTo>
                    <a:pt x="175" y="52"/>
                  </a:lnTo>
                  <a:lnTo>
                    <a:pt x="177" y="48"/>
                  </a:lnTo>
                  <a:lnTo>
                    <a:pt x="178" y="44"/>
                  </a:lnTo>
                  <a:lnTo>
                    <a:pt x="179" y="39"/>
                  </a:lnTo>
                  <a:lnTo>
                    <a:pt x="181" y="38"/>
                  </a:lnTo>
                  <a:lnTo>
                    <a:pt x="181" y="34"/>
                  </a:lnTo>
                  <a:lnTo>
                    <a:pt x="182" y="31"/>
                  </a:lnTo>
                  <a:lnTo>
                    <a:pt x="182" y="27"/>
                  </a:lnTo>
                  <a:lnTo>
                    <a:pt x="184" y="24"/>
                  </a:lnTo>
                  <a:lnTo>
                    <a:pt x="184" y="22"/>
                  </a:lnTo>
                  <a:lnTo>
                    <a:pt x="185" y="20"/>
                  </a:lnTo>
                  <a:lnTo>
                    <a:pt x="185" y="20"/>
                  </a:lnTo>
                  <a:lnTo>
                    <a:pt x="188" y="18"/>
                  </a:lnTo>
                  <a:lnTo>
                    <a:pt x="189" y="17"/>
                  </a:lnTo>
                  <a:lnTo>
                    <a:pt x="189" y="13"/>
                  </a:lnTo>
                  <a:lnTo>
                    <a:pt x="191" y="7"/>
                  </a:lnTo>
                  <a:lnTo>
                    <a:pt x="191" y="6"/>
                  </a:lnTo>
                  <a:lnTo>
                    <a:pt x="189" y="4"/>
                  </a:lnTo>
                  <a:lnTo>
                    <a:pt x="188" y="3"/>
                  </a:lnTo>
                  <a:lnTo>
                    <a:pt x="177" y="1"/>
                  </a:lnTo>
                  <a:lnTo>
                    <a:pt x="164" y="0"/>
                  </a:lnTo>
                  <a:lnTo>
                    <a:pt x="154" y="0"/>
                  </a:lnTo>
                  <a:close/>
                  <a:moveTo>
                    <a:pt x="68" y="54"/>
                  </a:moveTo>
                  <a:lnTo>
                    <a:pt x="62" y="56"/>
                  </a:lnTo>
                  <a:lnTo>
                    <a:pt x="56" y="58"/>
                  </a:lnTo>
                  <a:lnTo>
                    <a:pt x="48" y="58"/>
                  </a:lnTo>
                  <a:lnTo>
                    <a:pt x="34" y="56"/>
                  </a:lnTo>
                  <a:lnTo>
                    <a:pt x="24" y="52"/>
                  </a:lnTo>
                  <a:lnTo>
                    <a:pt x="20" y="44"/>
                  </a:lnTo>
                  <a:lnTo>
                    <a:pt x="17" y="32"/>
                  </a:lnTo>
                  <a:lnTo>
                    <a:pt x="18" y="21"/>
                  </a:lnTo>
                  <a:lnTo>
                    <a:pt x="21" y="13"/>
                  </a:lnTo>
                  <a:lnTo>
                    <a:pt x="23" y="11"/>
                  </a:lnTo>
                  <a:lnTo>
                    <a:pt x="25" y="10"/>
                  </a:lnTo>
                  <a:lnTo>
                    <a:pt x="28" y="8"/>
                  </a:lnTo>
                  <a:lnTo>
                    <a:pt x="34" y="8"/>
                  </a:lnTo>
                  <a:lnTo>
                    <a:pt x="41" y="8"/>
                  </a:lnTo>
                  <a:lnTo>
                    <a:pt x="58" y="8"/>
                  </a:lnTo>
                  <a:lnTo>
                    <a:pt x="72" y="11"/>
                  </a:lnTo>
                  <a:lnTo>
                    <a:pt x="79" y="15"/>
                  </a:lnTo>
                  <a:lnTo>
                    <a:pt x="81" y="18"/>
                  </a:lnTo>
                  <a:lnTo>
                    <a:pt x="81" y="22"/>
                  </a:lnTo>
                  <a:lnTo>
                    <a:pt x="81" y="27"/>
                  </a:lnTo>
                  <a:lnTo>
                    <a:pt x="78" y="37"/>
                  </a:lnTo>
                  <a:lnTo>
                    <a:pt x="73" y="47"/>
                  </a:lnTo>
                  <a:lnTo>
                    <a:pt x="68" y="54"/>
                  </a:lnTo>
                  <a:close/>
                  <a:moveTo>
                    <a:pt x="167" y="52"/>
                  </a:moveTo>
                  <a:lnTo>
                    <a:pt x="157" y="56"/>
                  </a:lnTo>
                  <a:lnTo>
                    <a:pt x="143" y="58"/>
                  </a:lnTo>
                  <a:lnTo>
                    <a:pt x="136" y="58"/>
                  </a:lnTo>
                  <a:lnTo>
                    <a:pt x="129" y="56"/>
                  </a:lnTo>
                  <a:lnTo>
                    <a:pt x="124" y="54"/>
                  </a:lnTo>
                  <a:lnTo>
                    <a:pt x="117" y="47"/>
                  </a:lnTo>
                  <a:lnTo>
                    <a:pt x="113" y="37"/>
                  </a:lnTo>
                  <a:lnTo>
                    <a:pt x="110" y="27"/>
                  </a:lnTo>
                  <a:lnTo>
                    <a:pt x="110" y="22"/>
                  </a:lnTo>
                  <a:lnTo>
                    <a:pt x="110" y="18"/>
                  </a:lnTo>
                  <a:lnTo>
                    <a:pt x="112" y="15"/>
                  </a:lnTo>
                  <a:lnTo>
                    <a:pt x="119" y="11"/>
                  </a:lnTo>
                  <a:lnTo>
                    <a:pt x="133" y="8"/>
                  </a:lnTo>
                  <a:lnTo>
                    <a:pt x="150" y="8"/>
                  </a:lnTo>
                  <a:lnTo>
                    <a:pt x="157" y="8"/>
                  </a:lnTo>
                  <a:lnTo>
                    <a:pt x="163" y="8"/>
                  </a:lnTo>
                  <a:lnTo>
                    <a:pt x="167" y="10"/>
                  </a:lnTo>
                  <a:lnTo>
                    <a:pt x="170" y="11"/>
                  </a:lnTo>
                  <a:lnTo>
                    <a:pt x="171" y="13"/>
                  </a:lnTo>
                  <a:lnTo>
                    <a:pt x="174" y="21"/>
                  </a:lnTo>
                  <a:lnTo>
                    <a:pt x="174" y="32"/>
                  </a:lnTo>
                  <a:lnTo>
                    <a:pt x="171" y="44"/>
                  </a:lnTo>
                  <a:lnTo>
                    <a:pt x="167" y="5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49" name="TextBox 848"/>
          <p:cNvSpPr txBox="1"/>
          <p:nvPr/>
        </p:nvSpPr>
        <p:spPr>
          <a:xfrm>
            <a:off x="2455065" y="3780197"/>
            <a:ext cx="1610225" cy="778571"/>
          </a:xfrm>
          <a:prstGeom prst="rect">
            <a:avLst/>
          </a:prstGeom>
          <a:noFill/>
        </p:spPr>
        <p:txBody>
          <a:bodyPr wrap="square" lIns="54610" tIns="54610" rIns="54610" bIns="54610" rtlCol="0">
            <a:noAutofit/>
          </a:bodyPr>
          <a:lstStyle/>
          <a:p>
            <a:pPr algn="ctr">
              <a:lnSpc>
                <a:spcPts val="2400"/>
              </a:lnSpc>
              <a:spcAft>
                <a:spcPts val="600"/>
              </a:spcAft>
            </a:pPr>
            <a:r>
              <a:rPr lang="en-GB" dirty="0">
                <a:solidFill>
                  <a:schemeClr val="tx1">
                    <a:lumMod val="65000"/>
                    <a:lumOff val="35000"/>
                  </a:schemeClr>
                </a:solidFill>
                <a:latin typeface="Trebuchet MS" charset="0"/>
                <a:ea typeface="Trebuchet MS" charset="0"/>
                <a:cs typeface="Trebuchet MS" charset="0"/>
              </a:rPr>
              <a:t>Financial Impact</a:t>
            </a:r>
          </a:p>
        </p:txBody>
      </p:sp>
      <p:sp>
        <p:nvSpPr>
          <p:cNvPr id="850" name="TextBox 849"/>
          <p:cNvSpPr txBox="1"/>
          <p:nvPr/>
        </p:nvSpPr>
        <p:spPr>
          <a:xfrm>
            <a:off x="7438627" y="3784850"/>
            <a:ext cx="1917456" cy="778571"/>
          </a:xfrm>
          <a:prstGeom prst="rect">
            <a:avLst/>
          </a:prstGeom>
          <a:noFill/>
        </p:spPr>
        <p:txBody>
          <a:bodyPr wrap="square" lIns="54610" tIns="54610" rIns="54610" bIns="54610" rtlCol="0">
            <a:noAutofit/>
          </a:bodyPr>
          <a:lstStyle/>
          <a:p>
            <a:pPr algn="ctr">
              <a:lnSpc>
                <a:spcPts val="2400"/>
              </a:lnSpc>
              <a:spcAft>
                <a:spcPts val="600"/>
              </a:spcAft>
            </a:pPr>
            <a:r>
              <a:rPr lang="en-GB" dirty="0">
                <a:solidFill>
                  <a:schemeClr val="tx1">
                    <a:lumMod val="65000"/>
                    <a:lumOff val="35000"/>
                  </a:schemeClr>
                </a:solidFill>
                <a:latin typeface="Trebuchet MS" charset="0"/>
                <a:ea typeface="Trebuchet MS" charset="0"/>
                <a:cs typeface="Trebuchet MS" charset="0"/>
              </a:rPr>
              <a:t>Reputational Impact</a:t>
            </a:r>
          </a:p>
        </p:txBody>
      </p:sp>
      <p:sp>
        <p:nvSpPr>
          <p:cNvPr id="851" name="TextBox 850"/>
          <p:cNvSpPr txBox="1"/>
          <p:nvPr/>
        </p:nvSpPr>
        <p:spPr>
          <a:xfrm>
            <a:off x="4909742" y="3780197"/>
            <a:ext cx="1917456" cy="778571"/>
          </a:xfrm>
          <a:prstGeom prst="rect">
            <a:avLst/>
          </a:prstGeom>
          <a:noFill/>
        </p:spPr>
        <p:txBody>
          <a:bodyPr wrap="square" lIns="54610" tIns="54610" rIns="54610" bIns="54610" rtlCol="0">
            <a:noAutofit/>
          </a:bodyPr>
          <a:lstStyle/>
          <a:p>
            <a:pPr algn="ctr">
              <a:lnSpc>
                <a:spcPts val="2400"/>
              </a:lnSpc>
              <a:spcAft>
                <a:spcPts val="600"/>
              </a:spcAft>
            </a:pPr>
            <a:r>
              <a:rPr lang="en-GB" dirty="0">
                <a:solidFill>
                  <a:schemeClr val="tx1">
                    <a:lumMod val="65000"/>
                    <a:lumOff val="35000"/>
                  </a:schemeClr>
                </a:solidFill>
                <a:latin typeface="Trebuchet MS" charset="0"/>
                <a:ea typeface="Trebuchet MS" charset="0"/>
                <a:cs typeface="Trebuchet MS" charset="0"/>
              </a:rPr>
              <a:t>Regulatory Impact</a:t>
            </a:r>
          </a:p>
        </p:txBody>
      </p:sp>
      <p:sp>
        <p:nvSpPr>
          <p:cNvPr id="852" name="Slide Number Placeholder 2">
            <a:extLst>
              <a:ext uri="{FF2B5EF4-FFF2-40B4-BE49-F238E27FC236}">
                <a16:creationId xmlns:a16="http://schemas.microsoft.com/office/drawing/2014/main" xmlns="" id="{1E7059B0-7E7E-47A3-B033-77E034801897}"/>
              </a:ext>
            </a:extLst>
          </p:cNvPr>
          <p:cNvSpPr>
            <a:spLocks noGrp="1"/>
          </p:cNvSpPr>
          <p:nvPr>
            <p:ph type="sldNum" sz="quarter" idx="12"/>
          </p:nvPr>
        </p:nvSpPr>
        <p:spPr>
          <a:xfrm>
            <a:off x="1" y="6456933"/>
            <a:ext cx="680049" cy="365125"/>
          </a:xfrm>
        </p:spPr>
        <p:txBody>
          <a:bodyPr/>
          <a:lstStyle/>
          <a:p>
            <a:fld id="{EF11CBC2-037E-42B5-82D0-50679FDA5BFD}" type="slidenum">
              <a:rPr lang="en-US" b="1" smtClean="0">
                <a:solidFill>
                  <a:schemeClr val="tx1"/>
                </a:solidFill>
                <a:latin typeface="Verdana" panose="020B0604030504040204" pitchFamily="34" charset="0"/>
                <a:ea typeface="Verdana" panose="020B0604030504040204" pitchFamily="34" charset="0"/>
                <a:cs typeface="Verdana" panose="020B0604030504040204" pitchFamily="34" charset="0"/>
              </a:rPr>
              <a:pPr/>
              <a:t>8</a:t>
            </a:fld>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01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FBE38DC-3A39-D047-81B2-93B00BBB915C}"/>
              </a:ext>
            </a:extLst>
          </p:cNvPr>
          <p:cNvPicPr>
            <a:picLocks noChangeAspect="1"/>
          </p:cNvPicPr>
          <p:nvPr/>
        </p:nvPicPr>
        <p:blipFill>
          <a:blip r:embed="rId2"/>
          <a:stretch>
            <a:fillRect/>
          </a:stretch>
        </p:blipFill>
        <p:spPr>
          <a:xfrm>
            <a:off x="1" y="274320"/>
            <a:ext cx="10404102" cy="5791199"/>
          </a:xfrm>
          <a:prstGeom prst="rect">
            <a:avLst/>
          </a:prstGeom>
        </p:spPr>
      </p:pic>
      <p:sp>
        <p:nvSpPr>
          <p:cNvPr id="3" name="Slide Number Placeholder 2">
            <a:extLst>
              <a:ext uri="{FF2B5EF4-FFF2-40B4-BE49-F238E27FC236}">
                <a16:creationId xmlns:a16="http://schemas.microsoft.com/office/drawing/2014/main" xmlns="" id="{F1C13AEB-C6BC-5744-A654-99C9985256A4}"/>
              </a:ext>
            </a:extLst>
          </p:cNvPr>
          <p:cNvSpPr txBox="1">
            <a:spLocks/>
          </p:cNvSpPr>
          <p:nvPr/>
        </p:nvSpPr>
        <p:spPr>
          <a:xfrm>
            <a:off x="1" y="6456933"/>
            <a:ext cx="6800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F11CBC2-037E-42B5-82D0-50679FDA5BFD}" type="slidenum">
              <a:rPr lang="en-US" b="1" smtClean="0">
                <a:latin typeface="Verdana" panose="020B0604030504040204" pitchFamily="34" charset="0"/>
                <a:ea typeface="Verdana" panose="020B0604030504040204" pitchFamily="34" charset="0"/>
                <a:cs typeface="Verdana" panose="020B0604030504040204" pitchFamily="34" charset="0"/>
              </a:rPr>
              <a:pPr algn="ctr"/>
              <a:t>9</a:t>
            </a:fld>
            <a:endParaRPr 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648406"/>
      </p:ext>
    </p:extLst>
  </p:cSld>
  <p:clrMapOvr>
    <a:masterClrMapping/>
  </p:clrMapOvr>
</p:sld>
</file>

<file path=ppt/theme/theme1.xml><?xml version="1.0" encoding="utf-8"?>
<a:theme xmlns:a="http://schemas.openxmlformats.org/drawingml/2006/main" name="Titl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app_template1" id="{30FB9E7B-0547-47D8-9AB4-C85D1D014014}" vid="{894B1381-1086-40DF-9987-82D79F7647B9}"/>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IAPP_NONTITLE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a:lstStyle>
        <a:defPPr>
          <a:defRPr sz="1400" dirty="0">
            <a:solidFill>
              <a:srgbClr val="000000"/>
            </a:solidFill>
            <a:latin typeface="Eurostile"/>
            <a:ea typeface="MS PGothic" pitchFamily="34" charset="-128"/>
          </a:defRPr>
        </a:defPPr>
      </a:lstStyle>
    </a:txDef>
  </a:objectDefaults>
  <a:extraClrSchemeLst/>
  <a:extLst>
    <a:ext uri="{05A4C25C-085E-4340-85A3-A5531E510DB2}">
      <thm15:themeFamily xmlns:thm15="http://schemas.microsoft.com/office/thememl/2012/main" name="iapp_template1" id="{30FB9E7B-0547-47D8-9AB4-C85D1D014014}" vid="{ED542996-C9A8-413C-AA26-7A7A441CD759}"/>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iapp_template1</Template>
  <TotalTime>15201</TotalTime>
  <Words>896</Words>
  <Application>Microsoft Office PowerPoint</Application>
  <PresentationFormat>Widescreen</PresentationFormat>
  <Paragraphs>205</Paragraphs>
  <Slides>32</Slides>
  <Notes>9</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32</vt:i4>
      </vt:variant>
    </vt:vector>
  </HeadingPairs>
  <TitlesOfParts>
    <vt:vector size="55" baseType="lpstr">
      <vt:lpstr>MS PGothic</vt:lpstr>
      <vt:lpstr>MS PGothic</vt:lpstr>
      <vt:lpstr>Arial</vt:lpstr>
      <vt:lpstr>B Univers 65 Bold</vt:lpstr>
      <vt:lpstr>Calibri</vt:lpstr>
      <vt:lpstr>Eurostile</vt:lpstr>
      <vt:lpstr>Trebuchet MS</vt:lpstr>
      <vt:lpstr>Univers 45 Light</vt:lpstr>
      <vt:lpstr>Univers 47 CondensedLight</vt:lpstr>
      <vt:lpstr>Verdana</vt:lpstr>
      <vt:lpstr>Wingdings</vt:lpstr>
      <vt:lpstr>Title Master</vt:lpstr>
      <vt:lpstr>4_Custom Design</vt:lpstr>
      <vt:lpstr>3_Custom Design</vt:lpstr>
      <vt:lpstr>1_Custom Design</vt:lpstr>
      <vt:lpstr>2_Custom Design</vt:lpstr>
      <vt:lpstr>IAPP_NONTITLE_1</vt:lpstr>
      <vt:lpstr>Custom Design</vt:lpstr>
      <vt:lpstr>5_Custom Design</vt:lpstr>
      <vt:lpstr>6_Custom Design</vt:lpstr>
      <vt:lpstr>7_Custom Design</vt:lpstr>
      <vt:lpstr>8_Custom Design</vt:lpstr>
      <vt:lpstr>9_Custom Design</vt:lpstr>
      <vt:lpstr>PowerPoint Presentation</vt:lpstr>
      <vt:lpstr>PowerPoint Presentation</vt:lpstr>
      <vt:lpstr>Agenda</vt:lpstr>
      <vt:lpstr>What is The  ‘privacy opportunity’?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different  under gdpr?</vt:lpstr>
      <vt:lpstr>What is different under GDPR</vt:lpstr>
      <vt:lpstr>Demonstrating Accountability </vt:lpstr>
      <vt:lpstr>Data Protection Officer</vt:lpstr>
      <vt:lpstr>Data Protection Officer</vt:lpstr>
      <vt:lpstr>The growth of an industry</vt:lpstr>
      <vt:lpstr>PowerPoint Presentation</vt:lpstr>
      <vt:lpstr>What are organisations focussing on?</vt:lpstr>
      <vt:lpstr>PowerPoint Presentation</vt:lpstr>
      <vt:lpstr>PowerPoint Presentation</vt:lpstr>
      <vt:lpstr>PowerPoint Presentation</vt:lpstr>
      <vt:lpstr>PowerPoint Presentation</vt:lpstr>
      <vt:lpstr>PowerPoint Presentation</vt:lpstr>
      <vt:lpstr>Sources of information</vt:lpstr>
      <vt:lpstr>What can you do in the  next 100 days?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Cohen</dc:creator>
  <cp:lastModifiedBy>Αθηνά Βουνάτσου</cp:lastModifiedBy>
  <cp:revision>257</cp:revision>
  <cp:lastPrinted>2017-01-18T12:13:33Z</cp:lastPrinted>
  <dcterms:created xsi:type="dcterms:W3CDTF">2014-11-24T20:28:57Z</dcterms:created>
  <dcterms:modified xsi:type="dcterms:W3CDTF">2018-02-08T10:06:50Z</dcterms:modified>
</cp:coreProperties>
</file>